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ink/ink9.xml" ContentType="application/inkml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2.xml" ContentType="application/inkml+xml"/>
  <Override PartName="/ppt/notesSlides/notesSlide17.xml" ContentType="application/vnd.openxmlformats-officedocument.presentationml.notesSlide+xml"/>
  <Override PartName="/ppt/ink/ink13.xml" ContentType="application/inkml+xml"/>
  <Override PartName="/ppt/notesSlides/notesSlide1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9.xml" ContentType="application/vnd.openxmlformats-officedocument.presentationml.notesSlide+xml"/>
  <Override PartName="/ppt/ink/ink20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21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17" r:id="rId2"/>
    <p:sldId id="256" r:id="rId3"/>
    <p:sldId id="279" r:id="rId4"/>
    <p:sldId id="295" r:id="rId5"/>
    <p:sldId id="268" r:id="rId6"/>
    <p:sldId id="318" r:id="rId7"/>
    <p:sldId id="282" r:id="rId8"/>
    <p:sldId id="287" r:id="rId9"/>
    <p:sldId id="285" r:id="rId10"/>
    <p:sldId id="286" r:id="rId11"/>
    <p:sldId id="315" r:id="rId12"/>
    <p:sldId id="319" r:id="rId13"/>
    <p:sldId id="316" r:id="rId14"/>
    <p:sldId id="297" r:id="rId15"/>
    <p:sldId id="267" r:id="rId16"/>
    <p:sldId id="290" r:id="rId17"/>
    <p:sldId id="320" r:id="rId18"/>
    <p:sldId id="321" r:id="rId19"/>
    <p:sldId id="322" r:id="rId20"/>
    <p:sldId id="323" r:id="rId21"/>
    <p:sldId id="324" r:id="rId22"/>
    <p:sldId id="325" r:id="rId23"/>
    <p:sldId id="292" r:id="rId24"/>
    <p:sldId id="293" r:id="rId25"/>
    <p:sldId id="294" r:id="rId26"/>
    <p:sldId id="280" r:id="rId27"/>
    <p:sldId id="296" r:id="rId28"/>
    <p:sldId id="299" r:id="rId29"/>
    <p:sldId id="298" r:id="rId30"/>
    <p:sldId id="288" r:id="rId31"/>
    <p:sldId id="300" r:id="rId32"/>
    <p:sldId id="314" r:id="rId33"/>
    <p:sldId id="312" r:id="rId34"/>
    <p:sldId id="301" r:id="rId35"/>
    <p:sldId id="303" r:id="rId36"/>
    <p:sldId id="304" r:id="rId37"/>
    <p:sldId id="302" r:id="rId38"/>
    <p:sldId id="313" r:id="rId39"/>
    <p:sldId id="308" r:id="rId40"/>
    <p:sldId id="309" r:id="rId41"/>
    <p:sldId id="310" r:id="rId42"/>
    <p:sldId id="307" r:id="rId43"/>
    <p:sldId id="305" r:id="rId44"/>
    <p:sldId id="306" r:id="rId45"/>
    <p:sldId id="283" r:id="rId46"/>
    <p:sldId id="29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9" autoAdjust="0"/>
    <p:restoredTop sz="94343" autoAdjust="0"/>
  </p:normalViewPr>
  <p:slideViewPr>
    <p:cSldViewPr snapToObjects="1">
      <p:cViewPr varScale="1">
        <p:scale>
          <a:sx n="67" d="100"/>
          <a:sy n="67" d="100"/>
        </p:scale>
        <p:origin x="13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00" d="100"/>
          <a:sy n="100" d="100"/>
        </p:scale>
        <p:origin x="-355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72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8:57:28.0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23084 16970 214 0,'0'0'11'16,"0"0"5"-16,0 0 3 0,0 0 3 15,0 0 0-15,0 0 2 16,-8 0 1-16,8 0 2 15,-1 18-8-15,1-5-6 16,0 1-3-16,3 5-1 0,3 2-1 16,1 3 0-16,2 0-2 15,2 0 0-15,1 1-1 16,3 2 2-16,2 2-1 15,1-1 0-15,-1-2-1 0,3 2 0 16,1-1-1-16,-1-2 0 16,1-3 0-16,1-2-1 15,0-4 0-15,1-2-3 16,0-2 0-16,3-5 0 15,0-4 0-15,3-3 0 0,-2 0 0 16,2-9 0-16,1 0 0 16,-2-5 0-16,-1-2 0 15,-3-1 0-15,-2 1 0 0,-3 0 0 16,-2-1 0-16,-5 3 0 15,-1-1 0-15,-1 1 0 16,-3 0 0-16,1-4 0 16,1-1 0-16,-2-5 0 0,-1 0 0 15,-2-5 0-15,3 5-40 16,1-1-53-16,-7 2-1 15</inkml:trace>
  <inkml:trace contextRef="#ctx0" brushRef="#br0" timeOffset="389">23378 16669 484 0,'0'0'2'15,"0"0"0"-15,-12 0-1 0,12 0 1 16,-10-1-1-16,10 1-2 16,0 0-2-16,-13-6-5 15,13 6-14-15,0 0-46 0,14-2-20 16</inkml:trace>
  <inkml:trace contextRef="#ctx0" brushRef="#br0" timeOffset="564">23713 16689 465 0,'0'0'0'15,"0"0"-2"-15,0 0-4 16,0 0-6-16,0 0-12 15,8 10-41-15,-8-10-19 16</inkml:trace>
  <inkml:trace contextRef="#ctx0" brushRef="#br0" timeOffset="1943">23308 16342 301 0,'0'0'5'0,"0"0"2"16,0 0 4-16,-10-9-1 0,10 9 2 15,-15-8 0-15,6 3 0 16,9 5 1-16,-16-8-6 16,16 8-2-16,-16-5-3 15,7 5-1-15,-2 0-1 0,1 2 0 16,-2 4-1-16,-6 2 1 15,-2 2 0-15,-2 3 1 16,0 2-1-16,-3-1 0 16,0 3 1-16,3 0-1 0,-1 1 1 15,2 2 0-15,3-2-1 16,1 3 1-16,5 0 0 15,-5 2 1-15,3 3 1 16,-1 3-1-16,3 0 1 0,-2 3 0 16,5 3 0-16,0 2-2 15,-1 4 1-15,5 1-1 16,3 2 0-16,0 2 0 15,2 3 1-15,1 0 0 16,4 1 1-16,3-2 3 0,1 1 0 16,0-3-1-16,4-1 1 15,1 0-1-15,3-1 1 16,-8-23-2-16,1 3-1 15,3 1-1-15,0 1 0 0,1-2 0 16,1 2-1-16,2-1 1 16,1 2-1-16,2 0 1 15,3 1 0-15,0-2 1 16,3 1-1-16,2-1 2 15,2 1-1-15,3-1 0 0,3 2 0 16,3-2 0-16,-1-1 0 16,3-3-3-16,3 0 0 15,-2-1 0-15,3-3 0 0,1-1 0 16,0-5 0-16,0-2 0 15,1-4 0-15,2-3 0 16,-6-3 0-16,6 0 0 16,-3-8 0-16,0-4 0 0,-4-5 0 15,0-3 0-15,-1-3 0 16,-2-6 0-16,-16 11 0 15,44-51 0-15,-7-7 0 16,-9-3 0-16,-15 0 0 16,-5-4 0-16,-12 2 0 0,-8 0 0 15,-11 7 0-15,0-4 0 16,-4 0 0-16,-7 1 0 15,-2 4 0-15,-6 1 0 16,-1 6 0-16,0 0 0 0,-5 2 0 16,-4 6 0-16,0 4 0 15,-8 1 0-15,-2 6 0 16,-8 7 0-16,-5 5 0 15,-9 12 0-15,-11 11 0 0,-18 12 0 16,-11 7 0-16,-6 10 0 16,-3 6 0-16,7 0 0 15,12 10-16-15,21-6-73 16,10-6-3-16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24:07.6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19493 4448 146 0,'0'0'2'16,"0"0"1"-16,0 0 0 16,0 0 0-16,0 0 1 15,0 0 1-15,0 0 3 0,0 0 5 16,0 0 0-16,0 0 6 15,4 11-2-15,2 4 4 16,-2 5 0-16,1 4-1 0,2 4-4 16,0 8 0-16,0 3-4 15,2 3-2-15,-5 0 0 16,4-2 0-16,-1 1 1 15,-3-3-1-15,0-5 0 16,-4 1 0-16,0-5 0 0,-3-3-2 16,-3-4 0-16,-4-6-1 15,-1-2-1-15,0-6-3 31,1-5-5-31,10-3-8 0,-6-7-18 0,3-8-54 0,11-5-5 16</inkml:trace>
  <inkml:trace contextRef="#ctx0" brushRef="#br0" timeOffset="795">19908 4564 14 0,'0'0'9'15,"-5"14"6"-15,-3 0 6 16,2 10 5-16,0 2 7 16,-2 11 1-16,2 5 2 0,2 6 0 15,4-3-7-15,0 1-8 16,13-5-2-16,4-7-4 15,4-1-4-15,7-15 0 16,3-9-1-16,2-8 1 16,5-5 0-16,3-15 2 0,-2-8-4 15,0-8 0-15,-4-9-1 16,-1 0-2-16,-9-2 1 15,-6-1-3-15,-8 3 1 16,-11 3 0-16,-7 7 0 0,-16 9-2 16,-5 2 1-16,-9 13-2 15,-5 3 1 1,-2 7-2-16,-1 2-2 0,7 3-3 15,4 4-3-15,13 4-7 0,6-2-18 16,6-1-50-16,17-1-5 16</inkml:trace>
  <inkml:trace contextRef="#ctx0" brushRef="#br0" timeOffset="1509">20511 4459 333 0,'0'0'-3'0,"0"0"-1"16,0 0 0-16,0 0-1 15,10-2 1-15,-10 2 2 0,18 4 1 16,-5 6 3-16,1 3 5 16,3 3 1-16,-2 4 2 15,4 3-1-15,-1 4 3 31,3 1-3-31,-3-1 2 0,0-1-2 0,1-2-2 0,-1 4-2 16,1-4 1-16,-5 5 0 16,-1-3 0-16,-3 6 0 15,-1-1-2-15,-4 3 2 0,-5 3-1 16,-1-2 3-16,-6-2-2 15,-1-1 0-15,0-7 0 16,-1-5 1-16,1-6-1 0,8-14 0 31,-8-2 0-31,9-21-1 0,13-16-1 0,5-15-1 16,9-14 1-16,7-7-3 15,2 0-1-15,2 0-4 16,2 9-5-16,-6 6-12 31,-1 11-66-31,1 14-4 0</inkml:trace>
  <inkml:trace contextRef="#ctx0" brushRef="#br0" timeOffset="2781">19848 5514 251 0,'0'0'0'0,"0"0"-3"16,0 0 1-16,0 0 1 0,0 0 4 15,6 7 5-15,0 3 3 16,2 4 2-16,2 3 1 16,2 2 6-16,-1 7 1 15,-1 2 1-15,1 2-3 16,-5-2-3-16,0 0-4 0,-3-2-1 15,-2-2-1-15,-1-1-3 16,0-5 0-16,-1-6-2 16,-2-2-1-16,3-10-2 15,-4 9-5-15,4-9-13 0,-2-7-50 16,2 7-16-16</inkml:trace>
  <inkml:trace contextRef="#ctx0" brushRef="#br0" timeOffset="3976">20319 5541 69 0,'0'0'7'0,"0"0"8"15,-4 12 6-15,0-1 3 16,2 4 2-16,-2 6 2 16,3 8 3-16,1 2 0 0,0 2-5 15,6 2-6-15,8-2-4 16,7-3 0-16,5-7-2 15,10-8 0-15,2-11 0 16,7-6-1-16,-2-12-2 0,6-10 0 16,-6-6-3-16,-3-5-1 15,-7-5-1-15,-12 1-2 16,-10-3 0-16,-11 6-2 15,-9 0-2-15,-14 9-2 0,-12 5 2 32,-8 9-1-32,-5 7 0 0,-3 6-3 0,1 10 1 15,2 8-2-15,12 3-3 0,5 4-6 16,15 2-13-16,3 5-38 15,13-8-18 1</inkml:trace>
  <inkml:trace contextRef="#ctx0" brushRef="#br0" timeOffset="4579">20999 5365 335 0,'0'0'4'16,"0"0"0"-16,0 0 0 16,0 0 0-16,4 0 2 15,-4 0 2-15,17 13 4 16,-3 1 1-16,3 4-4 0,7 4 3 15,-2 5 1 1,10 1 1-16,-4 1-3 0,2 1 0 16,-3-2-3-16,-3-4-1 15,-3-4 0-15,-5 2-2 16,-3-3-1-16,-6-1-1 0,-3 1 1 15,-2-4-2-15,-2-1 2 16,0-2-2-16,0-2 3 16,0-10-5-16,0 0 0 15,0 0 0-15,0-22 0 0,13-14 0 31,10-15 0-31,11-14 0 0,11-9 0 0,3-11 0 16,7 2-2-16,-1 1-6 0,2 13-12 16,-8 30-55-16,-5-7-15 46</inkml:trace>
  <inkml:trace contextRef="#ctx0" brushRef="#br0" timeOffset="45450">4069 10324 208 0,'0'0'4'16,"0"0"1"-16,0 0 1 15,0 0 1-15,0 0-2 16,0 0 4-16,0 5 2 0,0-5 3 16,5 24-1-16,-3 1 0 15,0 11 0-15,1 12 2 16,2 11-2-16,-2 8-1 15,1 6-3-15,0 4-1 16,4-2-3-16,-4-3-2 0,1-9-1 16,-1-6 2-16,-2-8 1 15,-1-7 0 1,-1-9-2-16,0-8-1 15,-4-6-5-15,1-4-12 0,-4-5-34 16,-4-10-30-16</inkml:trace>
  <inkml:trace contextRef="#ctx0" brushRef="#br0" timeOffset="45846">3501 10330 257 0,'0'0'1'16,"0"0"-1"-16,-13 5 0 0,13-5 1 15,-7 11 5-15,7-11 3 16,0 16 6-16,16-8 2 15,10-5 0-15,16 0 1 0,18-3 1 16,14-1 0 15,21-9-4-31,7-2-5 0,14-1-4 0,-4-4-1 0,1 2-3 16,-12-1 0-16,-10 2-1 0,-14 1-5 15,-18 4-7-15,-12-1-17 16,-20 8-51-16,0 2-6 16</inkml:trace>
  <inkml:trace contextRef="#ctx0" brushRef="#br0" timeOffset="46168">3594 11091 292 0,'0'0'3'0,"0"0"7"16,9 9 2-16,9-5 3 15,12-1 1-15,14-2 3 16,14-1 1-16,18 0-1 16,11-4-3-16,12-6-6 0,0 0-2 15,2 0-3-15,-8 1-3 16,-6 4-4-16,-14-1-4 15,-10 6-12-15,-13 3-47 16,-9-8-19 0</inkml:trace>
  <inkml:trace contextRef="#ctx0" brushRef="#br0" timeOffset="47056">5011 10915 197 0,'0'0'8'0,"0"0"4"0,-15 0 4 16,15 0 2-16,-15 0-1 15,15 0 3-15,-15 0 0 16,15 0 2 0,-13 0-9-16,13 0-3 0,0 0-3 0,14-11-1 15,5 0 1-15,10 0-3 16,9 0-2-16,6-1 2 15,11 0-2 1,4 4 0-16,4 5 0 0,0 2-1 0,-4 1 0 16,-8 8-1-16,-7 2 0 15,-7 3 0-15,-13 3 0 16,-8 1 0-16,-11 3 1 0,-10 0 0 15,-16 1 0-15,-6-1 1 16,-11 0 0-16,-3 0 1 16,0-5-2-16,-2-2 0 15,10-1-1-15,7-1 0 16,14-2 1-16,12 0-2 15,12 2 2-15,16 1 1 0,8 2-1 16,6 3 0-16,0-1 1 16,0 1-1-16,-4-2 1 15,-8 1 2-15,-13-2 0 31,-12-2 0-31,-13 3 1 0,-18-3 1 0,-14 0-1 0,-15 2 2 16,-11-1-2-16,-10 0-1 0,-6 0-3 16,1-2-3-16,7 2-9 15,5-4-15-15,6-5-51 16,16 6-8-16</inkml:trace>
  <inkml:trace contextRef="#ctx0" brushRef="#br0" timeOffset="47732">6588 10539 297 0,'0'0'3'15,"0"0"-1"-15,-17 3 1 16,17-3-1-16,-15 4 2 15,15-4 4-15,0 0 4 16,0 11 1-16,16-8-2 0,11 1 1 16,12-2 2-16,4-2 0 15,10 0-3-15,6 0-3 16,3-5-3-16,3-1-1 0,3-1-2 15,-3-2 0-15,-3 3-1 16,-4-1-3-16,-5 1-4 16,-8 2-5-16,-6-1-9 15,-4-1-27-15,-4 6-35 0,-12 0-5 16</inkml:trace>
  <inkml:trace contextRef="#ctx0" brushRef="#br0" timeOffset="47898">6540 10832 339 0,'0'0'3'16,"0"0"1"-16,15 5 1 15,9-2 0-15,13 0 0 16,11-2 0-16,11-1 2 0,11 2-1 15,11-2-2-15,2-4-8 16,1-2-3-16,0 3-14 16,-5 3-37-16,-5 0-21 0</inkml:trace>
  <inkml:trace contextRef="#ctx0" brushRef="#br0" timeOffset="48767">8615 10176 310 0,'0'0'2'15,"0"0"0"-15,0 0-2 16,0 0 1-16,0 0 2 16,0 13 2-16,2 2 1 15,3 9 0-15,4 4 0 0,0 10 1 16,2 5 1-16,3 5 1 15,1-1-2-15,-1 0-1 16,-3-2 1-16,-4-7-1 31,0-4 0-31,-4-9 0 0,-2-4 1 0,-1-10 0 0,0-11-1 16,0 0 0-16,0 0-2 15,9-11-1-15,4-2-1 16,12 1-2-16,8 0 0 0,11 7-3 16,4 5 1-16,7 5 1 15,2 13-1-15,-2 6 0 16,-5 7 1-16,-8 3 1 31,-14 3 2-31,-13 0 1 0,-15-2 0 0,-13-3 2 0,-14-3 0 16,-16-6 1-16,-10-2 0 15,-8-5-1-15,-5-5 0 16,-3-7-2-1,3-3 0-15,7-1-1 0,6-3-1 0,8-3-2 16,7-2-3-16,12 1-3 16,4-2-10-16,12 2-18 15,10 7-47-15,0-15-8 0</inkml:trace>
  <inkml:trace contextRef="#ctx0" brushRef="#br0" timeOffset="48990">8668 10104 425 0,'0'0'1'0,"0"0"0"31,8-8 1-31,14 0 0 0,14-4 0 0,18-3 0 0,12-3 1 15,12-3 0-15,10 0-1 16,4 2-2-16,-4-1-3 16,-1 8-9-16,-13 1-10 0,-12-2-53 15,-13 13-10-15</inkml:trace>
  <inkml:trace contextRef="#ctx0" brushRef="#br0" timeOffset="49588">9774 10521 297 0,'0'14'4'0,"1"10"1"16,1 6 1-16,1 8 4 15,-2 4 2-15,1 4 2 32,-1 1 3-32,0 3 1 0,-1-13-3 0,0-10-1 0,-1-6 0 15,-4-8-2-15,5-13-3 16,-16 8-2-16,6-11-2 15,0-15-2-15,-2-10-1 0,6-11-1 16,1-10-2-16,5-11-1 16,3-11-1-16,9-3 1 15,8-5-1-15,6 4 1 31,8 0 0-31,4 7 0 0,6 7 1 0,0 10 0 0,2 8 0 16,1 7 1-16,-3 11-1 16,-1 8 1-16,-4 8 0 0,-3 9 0 15,-5 9 1-15,-2 13 0 16,-2 10 1-16,-2 11 0 15,-3 7 0-15,-2 9-1 16,-5 6 2-16,-3 3-1 0,-3 0-1 16,-4 0 1-16,-2-2-1 15,-2-3 1-15,0-5-1 16,-1-5 0-16,-1-6 0 15,0-6 0-15,0-5-1 16,1-6 0-16,0-9-3 0,0-4-2 16,0-5-4-16,0-12-12 15,0 0-51-15,0 0-15 16</inkml:trace>
  <inkml:trace contextRef="#ctx0" brushRef="#br0" timeOffset="49767">9858 10617 460 0,'0'0'1'0,"17"-3"-1"0,15 0 1 16,17 0-2-16,15-2-3 16,16 0-7-16,9-4-16 15,5-8-56-15,6 6-4 16</inkml:trace>
  <inkml:trace contextRef="#ctx0" brushRef="#br0" timeOffset="55667">13695 10354 298 0,'0'0'1'15,"0"0"-2"-15,0 0 0 0,0 6 2 16,2 7 4-16,1 6 2 15,0 11 5-15,-1 6 0 16,0 10 1-16,0 10 2 16,-2 4 2-16,-1 5-1 0,-3 0-5 15,-3-3-2-15,-2-5-3 16,1-7-1-16,-2-8-2 15,4-7 0-15,1-8-2 32,1-8-2-32,4-7-5 0,0-12-8 0,0 0-15 0,11-3-43 15,-2-13-13-15</inkml:trace>
  <inkml:trace contextRef="#ctx0" brushRef="#br0" timeOffset="55994">13175 10306 314 0,'0'0'2'15,"-8"0"-1"-15,8 0 1 16,-5 9 5-16,5 0 1 16,12-1 2-16,9 0 2 15,14-1 2 1,17-4 0-16,15-3-1 0,14 0-1 0,8-6-2 15,5-3-3-15,5 0-2 16,-6 0-2-16,-6 0-2 16,-10 2-4-16,-10 2-6 0,-12 3-8 15,-10-2-14-15,-12-1-39 16,-7 5-15-16</inkml:trace>
  <inkml:trace contextRef="#ctx0" brushRef="#br0" timeOffset="56253">13264 10980 318 0,'0'0'2'0,"-8"12"2"16,6-4 2-16,2 5 3 15,14-1 3-15,17 1 0 0,17-1 3 16,20-2 0-16,21-3-2 16,18-7-1-16,12 0-3 15,5 0-4-15,-3-5-3 0,-8 3-5 16,-16-3-9-16,-15 6-23 15,-12-1-47-15,-27 3-4 16</inkml:trace>
  <inkml:trace contextRef="#ctx0" brushRef="#br0" timeOffset="56906">14523 10919 303 0,'0'0'4'15,"0"0"2"-15,0 0 1 16,0 0 1-16,-3-8 1 15,3 8 1-15,11-11 2 0,9 2 3 16,10 0-4-16,11-1-2 16,9 5 0-16,3 1-1 15,2 2-2-15,-1 2-1 0,-4 5-2 16,-9 7-1-16,-8 2-2 15,-12 5 0-15,-12 1 0 16,-9 0 1-16,-12 3 0 16,-12 2 0-16,-9-1 0 15,-7-2 1-15,1 0-1 0,1-2-1 16,8 1 4-16,12 0-3 15,14 1 0-15,13 0 1 16,17 3-1-16,14 1 1 0,2 4 0 16,0-2 0-16,-1-1-2 31,-9-3 0-31,-15 1 2 0,-17-3-1 0,-16-1 1 15,-22-4 1-15,-17-2-1 0,-12-1 0 16,-11-2-6-16,-1 2-11 16,-5 3-44-16,14-6-24 15</inkml:trace>
  <inkml:trace contextRef="#ctx0" brushRef="#br0" timeOffset="57495">15806 10580 355 0,'0'0'1'16,"0"0"0"-16,0 0 3 16,11 6 0 15,5-1 1-31,10 0 2 0,9-1 1 0,11 0 1 0,7 0-1 0,9-2-1 15,0-2-1-15,1 0 0 16,-1-2-1-16,-5-2-2 16,-6-3-2-16,-5 3-6 15,-9-3-7-15,-4 4-24 0,-4-1-43 16,-9-1-6-16</inkml:trace>
  <inkml:trace contextRef="#ctx0" brushRef="#br0" timeOffset="57721">15775 10912 394 0,'6'0'2'15,"19"5"1"-15,13-1 0 0,17-1 0 16,13-1 0-16,17 1 1 16,9-2-1-16,10 1-2 15,-6-1-5-15,-3-1-9 16,-13 0-31-16,-13 0-36 0,-12 1-5 15</inkml:trace>
  <inkml:trace contextRef="#ctx0" brushRef="#br0" timeOffset="58335">17613 10418 358 0,'0'0'3'16,"0"11"1"-16,0 11 3 16,0 8 0-16,0 8 2 15,0 9-1-15,0 8 1 0,0 7 1 16,-1-1-2-16,-2-4-2 15,1-4-3-15,0-8 1 16,1-7-1 15,1-8-1-31,0-7-2 0,1-11-3 0,8-2-8 0,2-10-12 0,1-16-49 16,1 2-12-16</inkml:trace>
  <inkml:trace contextRef="#ctx0" brushRef="#br0" timeOffset="58584">16959 10422 411 0,'0'0'1'15,"0"0"0"-15,5 0 0 16,15 0 1-16,15 0 1 15,18 0 1-15,20-1 1 0,21-8 1 16,22-1-1-16,13-2 0 16,7-2 0-16,1-2-1 15,-3 2-1-15,-9-2-5 31,-10 5-9-31,-21 0-17 0,-23 3-55 0,-5 2-5 0</inkml:trace>
  <inkml:trace contextRef="#ctx0" brushRef="#br0" timeOffset="58818">17154 11037 421 0,'0'0'3'0,"8"8"2"15,13 0 0-15,15 0 1 16,13-1-1-16,17-3 1 0,15-2-1 31,14-2 1-31,11-2-3 0,6-6-5 0,-9-6-9 16,0 1-28-16,-10 1-46 15,-14-2-3-15</inkml:trace>
  <inkml:trace contextRef="#ctx0" brushRef="#br0" timeOffset="59086">18415 11007 426 0,'0'0'1'16,"6"25"1"-16,3 2 0 16,2 7 1-16,0 9 1 15,3 3 0-15,-1 4 0 16,-1 3 0-16,0-9 0 0,-5-11 0 15,-1-6-1-15,-6-15-10 16,0-12-34-16,0 0-42 16,4-22-2-16</inkml:trace>
  <inkml:trace contextRef="#ctx0" brushRef="#br0" timeOffset="59464">18789 10617 432 0,'0'0'2'16,"11"7"2"-16,14-2-2 16,12 1 1-16,13-2 0 15,16-2 1 1,11 0 0-1,13-2 0-15,5-1-1 0,-2-8-3 0,-7-1-2 0,-11-8-11 16,-9-12-54-16,-20 10-19 16</inkml:trace>
  <inkml:trace contextRef="#ctx0" brushRef="#br0" timeOffset="59710">19160 10291 401 0,'0'0'3'16,"0"20"0"-16,0 4 1 15,0 8 2-15,2 9 1 16,0 9 1-16,0 7 0 0,-2 9 2 16,0 3-3-1,-1-1 0-15,-2 0-1 0,1-5-4 16,-2-4-5-16,4 0-22 15,0-8-60-15,10-9-1 16</inkml:trace>
  <inkml:trace contextRef="#ctx0" brushRef="#br0" timeOffset="60112">20247 10376 417 0,'0'0'3'0,"0"9"0"0,1 8 1 16,1 10 2-16,0 8 0 15,1 10 0-15,0 5 0 16,0 5 0-16,0 2-2 15,0-6-2-15,-2-8 0 0,0-8-1 16,-1-7-1-16,0-13-4 16,0-4-15-1,-1 2-62-15,0-19-5 0</inkml:trace>
  <inkml:trace contextRef="#ctx0" brushRef="#br0" timeOffset="60307">19879 10419 455 0,'0'0'2'0,"0"0"-1"0,7-1 1 15,12 0 0-15,12-1 0 16,14-3 0-16,18-3 1 16,19-2-1-16,14-3-1 15,15-1 0-15,3-1-1 0,0 2-3 16,-13-3-9-16,-7 7-25 15,-6 5-49-15,-33 0-2 16</inkml:trace>
  <inkml:trace contextRef="#ctx0" brushRef="#br0" timeOffset="60524">19882 10875 438 0,'0'0'1'16,"0"0"0"-16,10 16 1 15,13-8 0-15,11-2 1 16,15 1 0-16,17-4-1 0,15 0 2 16,15-3-2-16,3-4-4 15,1 0-7-15,-5-6-14 16,-10 5-60-16,-7-1-3 15</inkml:trace>
  <inkml:trace contextRef="#ctx0" brushRef="#br0" timeOffset="61050">20932 10828 381 0,'0'0'2'0,"16"0"0"15,6 0 1-15,12-1 1 16,8 1 3-16,6 0 1 16,7 1 0-16,3-1 0 0,-6 4 0 15,-6 0-1-15,-15 6 0 16,-11 1-1-16,-18 4-1 15,-14 5-2-15,-20 0 1 16,-13 5 0-16,-11 0 0 16,-4 5 0-16,-3-4-1 0,2-1 0 15,11-1-1-15,10-2 2 16,19-3-2-16,21-2 3 15,18-5-1-15,22-1-1 0,21-4 0 16,15 0-1-16,16-4 1 16,12-2-1-1,2 0-2-15,-4-1 0 0,-6 0-4 16,-13 0 0-16,-14 1-8 15,-17-7-13-15,-26 3-64 0,-6-4-2 16</inkml:trace>
  <inkml:trace contextRef="#ctx0" brushRef="#br0" timeOffset="62232">13812 12385 335 0,'0'0'5'0,"0"0"2"16,-14-1 1-16,14 1 2 16,0 0 4-16,7 3 1 0,13 0 0 15,14 0-1-15,18 0-4 16,15-3-1-16,12 0-1 15,11-3-4-15,0-1-4 16,4-2-3-16,-6-2-4 0,-7 1-3 16,-14-4-9-16,-2 5-25 15,-2 1-39-15,-19-2-6 16</inkml:trace>
  <inkml:trace contextRef="#ctx0" brushRef="#br0" timeOffset="62441">13839 12750 453 0,'0'0'2'0,"16"3"-1"15,14 0 1-15,15-1 0 16,16-1 0-16,16-1-3 15,10-5-10-15,18-10-46 0,10 6-28 16</inkml:trace>
  <inkml:trace contextRef="#ctx0" brushRef="#br0" timeOffset="63100">15678 12161 313 0,'0'0'3'0,"-10"0"1"16,10 0 1-16,-12 4 1 15,12-4 3-15,0 0 2 0,0 0 3 16,11 3-1-16,20-3-1 15,13-2-2-15,14 0-1 16,5 0-1-16,4 2-5 31,-1 0-2-31,-5 4-1 0,-10 2-2 0,-10 6 1 0,-18 4-1 16,-14 4 1-16,-12 1 0 15,-19 6 1-15,-13 5 0 16,-11 4 2-16,-8 6 2 0,-7 0 0 16,-1 2 1-16,5-3 1 15,10 1 1-15,11-6 1 16,16-4 0-16,20-8 1 15,20-6-2-15,22-10-1 16,19-6 0-16,16-2-1 0,7-6-3 16,7 0-6-16,-4-7-9 15,4-4-54-15,-9 7-22 16</inkml:trace>
  <inkml:trace contextRef="#ctx0" brushRef="#br0" timeOffset="63514">16734 12389 400 0,'0'0'4'0,"0"0"0"15,-5 10 3-15,5-10 1 0,13 17 0 16,9-7 1-16,10-1-1 16,12-1 1-16,12-2-3 15,10-4-2-15,5-2-2 16,4 0-1-16,-6-8-3 15,-2 0-5-15,-12-6-10 16,-5-6-52-16,-14 9-17 0</inkml:trace>
  <inkml:trace contextRef="#ctx0" brushRef="#br0" timeOffset="63710">16879 12123 432 0,'0'0'1'0,"2"21"1"16,9 1 1-16,0 10 0 0,4 6 0 15,0 8 0-15,0 8 0 16,-1 4 1-16,-2 1-1 16,-2-4-2-16,-5-2-4 15,-3-7-14-15,-5-3-66 0,5-9-2 16</inkml:trace>
  <inkml:trace contextRef="#ctx0" brushRef="#br0" timeOffset="64481">17778 12164 202 0,'0'0'2'0,"0"0"2"0,-11 0 7 16,1 1 4-16,-3-1 5 15,-1 3 5-15,-3-3 2 16,1 3 3-16,-1-3-3 15,6 0 0-15,11 0-7 16,0-6-4-16,19-1-4 31,16-3-5-31,13 1-3 0,10 0-3 0,7 4 0 0,2 1 0 16,0 4 0-16,-8 1-1 15,-9 9 0-15,-13 2 0 0,-16 2 0 16,-11 2 0-16,-10 0 1 16,-12 1 0-16,-10-1-1 15,-1 0 1-15,-4-4 0 0,4 1 0 16,6 1 0-16,9-1 0 15,9 4 0-15,15-2-1 16,6 4 1-16,3 2-2 16,1 3 2-16,-2 0-1 0,-13 2 1 15,-11 1 0-15,-20-2 0 16,-16 1 1-16,-13-2 0 15,-7-5 0 1,-7 1-1 0,-3-7-4-16,7 2-6 0,9-9-11 0,17-3-30 0,19-2-36 15,14-1-5-15</inkml:trace>
  <inkml:trace contextRef="#ctx0" brushRef="#br0" timeOffset="64934">18472 12475 426 0,'0'0'2'16,"0"22"1"-16,-3 1-1 0,1 7 1 16,-3 3 0-16,1 6 1 15,-2 1 2-15,2 4-1 16,-1-9 1-16,3-7 0 15,-1-10 1-15,1-8 0 0,2-10 0 16,0-14-2-16,0-13-2 16,5-13-2-16,2-12 0 15,3-9-2-15,0-14-2 16,5-9 1-16,2-2 0 0,0 4 0 15,-1 4 2-15,0 9 0 32,-2 13 0-32,0 8 1 0,-3 15 0 0,-4 12-1 15,-1 11 1-15,-6 10 0 0,14 10 1 16,-5 11 1-16,2 14-1 15,3 13 1-15,4 9 1 16,1 12-1-16,0 6 0 0,3 3-3 16,-3 0 0-16,2-3 0 15,-3-6 0-15,1-7 0 16,-5-7 0-16,4-9 0 15,0-7 0-15,-1-8 0 16,1-5-7-16,-4-14-19 0,-14-12-62 16,9 0-4-16</inkml:trace>
  <inkml:trace contextRef="#ctx0" brushRef="#br0" timeOffset="65055">18433 12465 478 0,'0'0'1'0,"13"-5"-1"15,12-2 1-15,9 0-4 16,19 1-11-16,0 7-65 15,10-7-7-15</inkml:trace>
  <inkml:trace contextRef="#ctx0" brushRef="#br0" timeOffset="66109">19707 12293 351 0,'0'0'5'0,"0"0"2"16,0 0 5-16,0 0 0 16,0 0 1-16,0 0 0 31,11-1 2-31,13-2-1 0,15 0-3 0,12-1-4 0,12 0-2 15,10-1-3-15,5 5-5 16,-2 0-8-16,-2 2-13 16,-18 11-53-16,-8-7-8 15</inkml:trace>
  <inkml:trace contextRef="#ctx0" brushRef="#br0" timeOffset="66346">19700 12543 397 0,'0'0'5'15,"9"5"1"-15,16-2 0 0,11 0 0 16,14-2 1-16,14-1 0 15,12 1 0-15,12-3-1 16,6-2-8-16,-5-5-10 0,-5 1-20 16,2-1-51-16,-23-1-2 15</inkml:trace>
  <inkml:trace contextRef="#ctx0" brushRef="#br0" timeOffset="66848">20985 12166 373 0,'0'0'3'16,"-13"0"-1"-16,3 2 1 15,-3 3 2 1,-1 4-1-16,2 3 2 0,1 4 3 16,8 2 1-16,6 5-1 15,19 2 0-15,10 1 0 0,9 3 1 16,7 0 0-16,5 1-3 31,-1-1-1-31,-2 0-2 0,-9 1 0 0,-12-3-1 0,-12 2 1 16,-13-4 0-16,-13-1-1 15,-20-3 0-15,-14-3 1 16,-9-4-1-16,-10-5-1 15,-5-4 0-15,3-7-2 0,4 2 0 16,11-6 0-16,9-5 0 16,14-1-4-16,10-4-4 15,16-1-6 1,5-2-9-16,17 0-27 0,9 1-39 15,-2-4-4-15</inkml:trace>
  <inkml:trace contextRef="#ctx0" brushRef="#br0" timeOffset="67009">20963 12261 463 0,'0'0'1'16,"5"-6"-1"-16,15-1 0 16,15-4 1-16,17-3-1 15,14-4-3-15,9 0-7 0,11-1-8 16,-1 1-25-16,-4 0-42 15,2 2-2-15</inkml:trace>
  <inkml:trace contextRef="#ctx0" brushRef="#br0" timeOffset="67588">21888 12325 384 0,'0'9'4'0,"0"8"1"15,-1 8 2-15,-2 7 3 16,-1 7 0-16,-1 5 2 0,-3 5 1 16,2 0 0-16,1-7-3 15,0-7-1-15,2-8-1 16,-1-8-1-1,3-10-1-15,1-9-1 0,0-6-1 0,0-15-2 16,5-9 0-16,3-12-2 16,1-10 0-16,7-8 0 15,4-8 0-15,4-3 0 16,4-1 0-16,7 4 0 0,1 5 0 15,1 9 0-15,0 11-2 16,-2 9 4-16,-5 9-2 16,-1 11 0-16,-4 11 0 0,-4 7 0 15,0 15 0-15,-1 10 0 16,-1 9 0-16,1 12 0 15,2 9 0-15,-1 3 0 16,-3 3 0-16,-3 1 0 16,-1-4 0-16,-6-4 0 0,-3-5 0 15,1-7 0-15,-4-6 0 16,0-7 0-16,1-3 0 15,-1-7 0-15,0-5 0 16,0-9-2-16,-2-9-18 0,0 0-53 16,-2-6-18-16</inkml:trace>
  <inkml:trace contextRef="#ctx0" brushRef="#br0" timeOffset="67708">22005 12361 488 0,'0'0'1'0,"5"-1"0"16,15-1 0-16,12-2 0 15,15 1 0-15,17-1-4 16,15-6-13-1,-1 2-68-15,25 0-4 0</inkml:trace>
  <inkml:trace contextRef="#ctx0" brushRef="#br0" timeOffset="70243">4062 14596 310 0,'0'0'5'15,"-5"-9"2"-15,1-1 2 16,1 0 2-16,-2-3 3 16,-1 1 3-16,1-1 0 0,-1-1-1 15,6 14-4-15,-3-8-3 16,3 13-2-16,7 14-1 15,7 16-2-15,0 12-2 16,10 16 0-16,1 16 2 0,3 14-1 16,0 13 1-16,-1 5 0 15,-2-1 0-15,-2-3-1 16,-6-9 0-16,-3-16 0 15,-6-11 0-15,-2-20-2 0,-2-15-2 16,2-13-8-16,-6-23-27 16,2-5-50-16,3-20-3 15</inkml:trace>
  <inkml:trace contextRef="#ctx0" brushRef="#br0" timeOffset="70699">3749 14383 375 0,'0'0'2'0,"0"0"0"16,-2-9-1-16,2 9 0 15,13-15 4 1,13 5 0-16,15-1 2 0,21-1 2 15,22 1-1-15,24 1 1 16,16 5 0-16,9 5-2 0,1 7-1 16,-10 5-3-16,-15 5 0 15,-25 6-1-15,-30 6 0 16,-38 7 0-16,-28 4 0 15,-35 0 1-15,-22-2-3 0,-14 6-17 16,3-5-64 0,-25-6-4-16</inkml:trace>
  <inkml:trace contextRef="#ctx0" brushRef="#br0" timeOffset="71770">17819 3361 245 0,'0'0'0'16,"0"0"-1"-16,0 9 0 15,0-9 2-15,0 17 3 16,2-7 6-16,9 6 4 0,5-1 0 16,12 3 3-16,11 2-1 15,7 3-2-15,6 4-2 16,0-3-4-16,2 6-3 15,-13-5 2-15,-4 3 0 0,-21-2 1 16,-16 0 3-16,-20-3 0 16,-16-1 2-16,-14-5 0 15,-6-4 0-15,-2-3-6 0,-1-4-6 16,8-3-14 15,6 0-49-31,18-12-20 0</inkml:trace>
  <inkml:trace contextRef="#ctx0" brushRef="#br0" timeOffset="71918">17863 3446 478 0,'0'0'1'16,"8"-19"-2"-16,15-6 2 15,17-6-2-15,16-2-7 0,10-3-13 16,11-10-55-16,9 10-9 15</inkml:trace>
  <inkml:trace contextRef="#ctx0" brushRef="#br0" timeOffset="72600">18611 3568 285 0,'-1'13'3'16,"1"9"1"-16,2 3 1 15,5 5 2-15,0 1 3 16,3 0 4-16,-1-1 7 0,1 2 4 15,1-19-2-15,0-12 0 16,-2-9-3-16,-3-18-3 16,2-10-2-16,-3-6-3 15,2-8-8-15,-4-11-4 16,0-5 2-16,-3-7-3 0,0 5 1 15,-3 4 0-15,-3 6 1 16,0 6-1-16,-1 9 0 16,1 10 1-1,2 9-3-15,0 10-2 0,4 14 0 0,0 0 3 16,6 8-3-16,9 15 2 15,4 5-1-15,2 11 0 16,6 6 2-16,3 11 2 0,3 4 1 31,0 0-3-31,-2-2 2 0,-2-8-2 0,-4-4 2 16,-4-8-2-16,1-5 1 15,-4-9 0-15,-4-5-1 0,1-3 0 16,-4-3-4-16,-1-1-3 16,1 2-8-16,-4-3-13 15,1-8-53-15,5 12-5 0</inkml:trace>
  <inkml:trace contextRef="#ctx0" brushRef="#br0" timeOffset="72768">18656 3545 482 0,'0'0'0'16,"21"-11"1"-16,12-1-1 15,19-3-3-15,6-4-18 0,7-1-62 16,17 1-3-16</inkml:trace>
  <inkml:trace contextRef="#ctx0" brushRef="#br0" timeOffset="77085">4298 14841 341 0,'0'0'0'16,"7"-2"0"-16,14-1 1 16,6-4 0-16,18-2-1 15,10-3 1-15,9-1-3 0,5-3-6 16,6 0-18-16,-2 8-43 15,-13-6-8-15</inkml:trace>
  <inkml:trace contextRef="#ctx0" brushRef="#br0" timeOffset="80696">5588 14894 372 0,'0'0'1'16,"0"0"1"-16,14-4 1 15,10-3 3-15,9-6 0 16,15-3 1-16,7-4 0 0,6 1 0 16,6 0 0-16,-3 2-4 15,-4 3-5-15,-6 7-11 16,-7 7-43-16,-9 7-24 15</inkml:trace>
  <inkml:trace contextRef="#ctx0" brushRef="#br0" timeOffset="80936">5556 15229 459 0,'0'0'0'15,"0"0"0"-15,14 4 1 0,14-4-1 16,21 0 1-16,16-6-1 16,22-2-2-16,11-3-6 15,14 1-9-15,1-1-15 16,2-3-52-16,-1 5-4 15</inkml:trace>
  <inkml:trace contextRef="#ctx0" brushRef="#br0" timeOffset="81503">7686 14707 305 0,'0'0'4'0,"0"0"4"16,0 12 6-16,0 3 1 0,0 6 1 15,4 6 3-15,1 7 1 16,2 7-2-16,3 0-2 31,-1 3-5-31,0-4-4 0,0-3-2 0,1-5-2 0,-3-6-1 16,-2-8-1-16,2-4-3 15,-7-14-9-15,0 0-53 16,13-6-22-16</inkml:trace>
  <inkml:trace contextRef="#ctx0" brushRef="#br0" timeOffset="81863">7260 14740 412 0,'0'0'0'0,"0"0"1"46,0 0 2-46,19 7 0 0,11-6 2 0,15-2 2 0,19-9 0 0,24-9 2 0,16-5 0 16,14-5-2-16,5-1-2 16,0 2-1-16,-9-3-4 15,-10 9-7-15,-20 1-13 16,-15-1-63-16,-19 19-4 15</inkml:trace>
  <inkml:trace contextRef="#ctx0" brushRef="#br0" timeOffset="82167">7526 15191 386 0,'0'0'2'0,"0"0"4"16,1 9 2-16,12-7 1 0,12 1 1 15,11-3 0-15,16-2 0 16,14-10 1-16,14-4-2 15,10-1-4-15,5-4-5 16,0 6-14-16,-13 13-54 0,3-9-18 16</inkml:trace>
  <inkml:trace contextRef="#ctx0" brushRef="#br0" timeOffset="82841">8917 14982 317 0,'0'0'1'0,"-14"0"-1"16,0 1 0-16,-5 8 2 0,-5 4 3 16,-8 3 2-16,-6 8 4 15,-1 5 0-15,2 5 2 16,7 4 1-16,7 2 1 0,9-2-2 15,13-3-3-15,10-7-2 16,13-10-3-16,9-8-1 16,9-9-1-16,4-8-2 15,2-12-1-15,-3-9-1 16,-5-5 0-16,-11-1-1 15,-4 2-1-15,-12 5 2 0,-7 4-1 16,-6 9 4-16,-8 10 2 16,-5 6 1-16,2 14 2 15,6 8 0-15,6 3 0 0,5 3 1 16,16 0-2-16,14-3-1 15,7-9-5-15,12-3-5 16,2-13-11-16,6-10-69 0,-4-2-3 16</inkml:trace>
  <inkml:trace contextRef="#ctx0" brushRef="#br0" timeOffset="83391">9205 14704 360 0,'0'0'1'0,"0"0"4"16,0 16 2-16,4 4 1 15,6 6 2-15,1 8 1 31,5 5 1-31,2 6 1 0,5 4 0 0,1 2-2 0,0-1-2 16,-1-4-1-16,-3-4-1 16,-4-5-2-16,-1-5 0 15,-6-7-2-15,-3-5 1 0,-3-8-2 16,-3-12 0-16,0 0 0 15,0 0 0-15,-10-15 0 16,5 0-1-16,3-5 0 16,2-2-1-1,11 0 0-15,12-2 0 0,11 4 0 0,14 3 0 16,3 6 0-16,3 4-1 15,-2 6 1-15,-7 1 0 16,-7 5 0-16,-13 7 0 16,-16 5 0-16,-15 1 1 0,-17 3-1 15,-10-3 1-15,-12 1 0 16,-6 0-1-16,-5-1 0 15,-4-5-1-15,2 1-4 16,1-7-8-16,11 1-30 0,7-2-47 16,8-3 0-16</inkml:trace>
  <inkml:trace contextRef="#ctx0" brushRef="#br0" timeOffset="84373">10576 14472 361 0,'0'0'1'16,"0"0"-1"-16,0 0 1 16,5 4 3-16,1 7 4 0,5 6 4 15,3 7 0-15,5 8 1 16,3 8 1-16,5 8 1 15,1 4-2-15,2 2 0 16,3 1-5-16,-1-2-3 0,0-5 0 16,-4-6-1-16,-1-4-1 15,-5-8 1-15,-2-2-1 16,-3-3-1-16,0-6 1 15,-6 0-1-15,-1-4 0 0,0-1 1 16,-4-3-3-16,-2-3 0 16,-4-8 0-16,0 0 0 15,9-8 0-15,-3-21 0 16,0-10 0-16,6-18 0 15,1-16 0-15,2-16 0 0,-1-11 0 16,2-3 0-16,-4 1 0 16,-2 12 0-16,-6 7 0 15,2 23-15-15,-6 23-55 0,1 11-21 16</inkml:trace>
  <inkml:trace contextRef="#ctx0" brushRef="#br0" timeOffset="84889">11575 14932 398 0,'0'0'2'0,"0"0"1"31,-12 0 0-31,1 1 0 0,-2 10 2 0,-5 4 3 0,-1 4 0 16,-1 8 1-16,1 6-1 0,4 6-1 15,5-1 0-15,5-1 1 16,5-6-3-16,11-8-1 16,6-11-2-16,9-10 1 15,3-10-2-15,5-13 1 16,-1-8-1-16,-3-6 1 15,-3-4-1-15,-6 4 0 16,-6 3 0-16,-6 6 0 0,-5 8 0 16,-4 18 0-16,0 0 1 15,-7 2 0-15,7 20 1 0,0 3-1 16,10 7 0 15,5 0 1-31,8 0-1 0,4-4-2 0,5-4 0 0,3-10 0 16,-1-5-6-16,-2-9-10 0,-1-21-66 15,-8 0-10-15</inkml:trace>
  <inkml:trace contextRef="#ctx0" brushRef="#br0" timeOffset="85307">11785 14509 458 0,'0'0'0'15,"1"5"1"-15,7 6-1 16,5 9 1-16,3 9 1 16,3 6 3-16,4 7 1 15,2 7 0-15,4 4 2 0,0 2-1 16,-3-1 0-16,2-1 0 15,-2-5-4-15,-1-3-3 0,-2-6 0 16,-3-3 0-16,-3-7 0 16,-7-7 0-16,-2-4 0 15,-8-6 0-15,0-12 0 16,-14 5 0-16,-5-10 0 15,1-13 0-15,-5-6 0 0,5-7 0 16,5-1 0-16,11-2 0 16,6 4 0-16,18 3 0 15,17 9 0-15,14 6 0 0,10 12 0 16,4 3 0-16,-1 8 0 15,-4 5 0 1,-9 0 0-16,-11 5 0 0,-22-4 0 16,-20 5 0-16,-17-2 0 15,-20-1 0-15,-12-2 0 0,-9 2 0 16,-11-5 0-16,4-8-67 15,-10 12-27-15</inkml:trace>
  <inkml:trace contextRef="#ctx0" brushRef="#br0" timeOffset="87813">13061 14724 420 0,'0'0'3'16,"0"0"0"-16,5-2 0 15,10-2 2-15,10-3 0 16,16-3 1-16,15 0 0 0,17-3 1 16,10-1-3-16,14 0-1 15,5 1-1-15,-1 8-3 16,-8 0-5-16,-8 5-8 15,-16 3-14-15,-19 7-56 16,-4 2-4-16</inkml:trace>
  <inkml:trace contextRef="#ctx0" brushRef="#br0" timeOffset="88173">13227 15024 428 0,'0'0'1'0,"0"0"2"15,13 11 1-15,12-6 0 0,13-2 1 16,17-3 2-16,19-5 0 15,22-8 0-15,17-4 1 16,15-1-6 0,1-3-14-16,-26 11-71 0,22 7-3 0</inkml:trace>
  <inkml:trace contextRef="#ctx0" brushRef="#br0" timeOffset="91999">19466 14457 202 0,'0'0'7'0,"0"0"7"0,0 0 6 16,0 0 4-16,2-9 1 15,-2 9 0-15,0 0 2 16,7-11 1-16,-7 11-7 15,0 0-6-15,12-4-3 16,-12 4-2-16,10 11-2 0,-4 6 0 16,-3 5 0-16,-1 4 0 15,0 6 0-15,-1 0-1 16,-1 2-1-16,1-1-1 15,-3-1-1-15,-1-3-1 0,-1-6-1 16,-1-3-1-16,1-4-3 16,3 0-3-16,1-16-10 15,0 0-44-15,10 8-29 16,0-8-5-16</inkml:trace>
  <inkml:trace contextRef="#ctx0" brushRef="#br0" timeOffset="92388">19865 14537 345 0,'0'0'4'0,"2"20"2"16,3-3 2-16,-1 4 4 15,5 6 1-15,1-1 0 0,5 1 2 16,4 0 1-16,5-10-4 15,4-11-2-15,4-6-1 16,0-10-3-16,0-10-2 0,-2-5-1 16,-9-4 0-16,-7-4-2 31,-11-1-1-31,-8 5 0 0,-17 2 1 0,-13 7-1 15,-8 7-1-15,-6 8 0 16,1 5 0-16,0 7-1 0,6 8-2 16,9 6-2 15,9 1-6-31,16 4-11 0,8 3-46 0,12-9-17 0</inkml:trace>
  <inkml:trace contextRef="#ctx0" brushRef="#br0" timeOffset="93190">18969 14711 362 0,'0'0'4'15,"0"0"3"-15,0 0 5 0,0 0 1 16,12 3 3-1,5-1 2-15,14 1 2 0,10-3 0 16,12 0-4-16,8 0-2 0,4 0-5 16,5 0-9-16,-7 0 0 15,-5 0 0-15,-13-2 0 16,-9 2-2-16,-15 0-19 15,-6-16-66-15,-15 16-5 16</inkml:trace>
  <inkml:trace contextRef="#ctx0" brushRef="#br0" timeOffset="93632">19258 14610 429 0,'0'0'1'16,"1"6"2"-16,2 7 0 15,1 7 1-15,0 3 0 16,2 6 0-16,1 4 0 16,2 3 0-16,1 1-4 0,5 3-14 15,-5-4-68 1,6-7-2-16</inkml:trace>
  <inkml:trace contextRef="#ctx0" brushRef="#br0" timeOffset="105468">20375 14479 265 0,'0'0'0'0,"0"0"-1"0,5 0 0 16,-5 0 1-16,0 0 2 15,7 6 5-15,-7-6 5 16,17 20 4-16,-13-4 1 0,6 5 3 15,-6 3 1-15,7 4 0 16,-6 7-1-16,4-2-6 16,-4 6-4-16,0-4-3 15,0-1-2-15,1-3-1 16,0-4-1-16,-2-4-1 15,2-6 1-15,0-3 2 32,-6-14 1-32,7 12 0 0,-7-12 0 0,14-12 0 0,2-11-1 15,3-9 0-15,6-8-1 0,2-10-2 16,1-3-2-16,-1-6-1 15,-2 2-3-15,-5 4-2 16,-3 11-5-16,-10 3-15 16,-9 10-61-16,2 8-2 0</inkml:trace>
  <inkml:trace contextRef="#ctx0" brushRef="#br0" timeOffset="105738">20838 14096 339 0,'0'0'0'16,"0"0"0"-16,14-3 0 0,2 3 1 15,6 8 2-15,10 9 5 16,6 6 1-16,1 13 4 15,1 12 2-15,-3 10 0 0,-6 14 1 16,-12 9-1-16,-8 5-3 16,-12 3-2-16,-15 2-4 15,-9-2-5-15,-9-6-6 16,-5-3-15-16,0-9-64 0,-14-13-2 15</inkml:trace>
  <inkml:trace contextRef="#ctx0" brushRef="#br0" timeOffset="106131">19220 13990 200 0,'-11'13'8'15,"-16"11"8"-15,-11 21 7 16,-12 17 6-16,-11 18 2 15,-4 16 2-15,-3 19 1 0,0 15 0 16,14 1-8-16,22 1-6 16,24-11-8-1,18-13-7-15,29-11-6 0,16-19-11 16,21-14-35-16,6-12-38 15,5-20-5-15</inkml:trace>
  <inkml:trace contextRef="#ctx0" brushRef="#br0" timeOffset="106691">18337 14027 358 0,'0'0'4'0,"0"0"-1"15,0 0 2-15,11 1 1 16,10 12 3-16,13 11 1 0,10 14 0 15,9 20 1-15,2 20-4 16,3 20 2-16,-1 13-1 16,-9 15-4-1,-12 4-2-15,-20 2-3 0,-16-5 0 16,-21-6-5-16,-17-17-9 15,-10-17-37-15,-10-5-32 0,-14-17-3 16</inkml:trace>
  <inkml:trace contextRef="#ctx0" brushRef="#br0" timeOffset="107252">15412 13905 240 0,'0'0'1'0,"-17"0"-1"16,-4 14 2-16,-12 11 7 16,-9 23 7-16,-16 18 3 15,-15 30 3-15,-11 23 1 0,-1 23-2 16,13 17 3-16,14 4-3 15,22-2-9-15,35-12-14 16,25-24-26-16,48-24-50 16,38-26-5-16</inkml:trace>
  <inkml:trace contextRef="#ctx0" brushRef="#br0" timeOffset="114470">4326 4265 44 0,'0'0'-2'0,"0"0"-3"16,0 0 0-16,-18-6 1 15,6 4 1-15,-6-2 6 16,-6 0 5-16,-2 0 4 0,-5 2 4 16,-4 1 2-16,-1 0 1 15,-2 9 3-15,1 5-5 16,-3 9-4-16,8 4-6 15,-2 4-2-15,11 3-1 16,3-1 1-16,10-1 1 0,6-4 1 16,9-6 0-16,16-7 1 15,4-8 1-15,9-6-1 16,3-5-1-16,7-7 1 15,-2-7 0 1,6-1-3-16,-9-7 0 0,-4-2 0 0,-7-3-2 16,-7 2 2-16,-10-1-1 15,-9 3 2-15,-2 6 1 0,-11 2-2 16,-7 9 1-16,1 9 0 15,-3 0 0-15,-1 14 1 16,4 4-3-16,2 4 0 16,4 6 1-16,6-2 0 15,5 2 0-15,15-1 1 0,16-1 1 16,15-2-3-16,23 0-5 15,9-1-6-15,15 4-22 16,9 5-43-16,-2 0-7 16</inkml:trace>
  <inkml:trace contextRef="#ctx0" brushRef="#br0" timeOffset="115502">3783 6510 108 0,'0'0'4'0,"11"8"3"16,-2 8 5-16,0 1 3 16,6 11 4-16,-5 6 0 15,5 5 3-15,1 6 1 0,-5-4-4 16,-1 3-2-16,-2-5-6 15,-3-1-1-15,-2-11-3 16,0-6 1-16,-3-4 5 0,1-7 1 16,-1-10-2-16,0 0 1 15,-11 0 0-15,1-8 1 16,-9-9-2-16,-1-7-3 15,-2 0-7-15,0-6-2 0,3 0-1 16,6 2-2-16,10 2 0 16,5 5-1-16,20 5 0 15,12 6-1-15,17 8-1 16,12 3 3-16,10 10 1 0,3 9 0 15,4 7 1-15,-5 8 1 16,-10 5 0-16,-7 2 1 16,-20-1 2-16,-17-3 0 15,-21-2-1-15,-25-5 3 16,-22-11-2-16,-20-8 0 0,-18-7-1 15,-14-5-4-15,-9 3-17 16,0-2-57-16,1-2-4 16</inkml:trace>
  <inkml:trace contextRef="#ctx0" brushRef="#br0" timeOffset="116647">3739 6292 172 0,'0'0'7'16,"0"0"4"-16,-8-11 4 15,8 11 2-15,-6-12 1 0,6 12 1 16,-4-15 2-16,4 15 0 31,-5-11-8-31,5 11-3 0,0 0-5 0,0 0-4 16,0 0-2-16,0 0 0 15,-3 6-1-15,1 9 0 0,0 7 0 16,0 10 2-16,1 5 1 16,1 9 3-16,1 0-1 15,7 9 0-15,4 0 0 16,11 3 0-16,6 1 1 15,11 3-5-15,3 1-17 0,-5 5-53 16,10 4-5-16</inkml:trace>
  <inkml:trace contextRef="#ctx0" brushRef="#br0" timeOffset="122102">16524 14466 243 0,'0'0'2'0,"0"0"0"15,-8 11 3-15,2 0 0 16,0 3 1-16,0 2 0 0,4 2 4 16,2 3 1-16,3-3 0 15,13-2 0-15,7-1 0 16,6-3-1-16,4-3-1 15,5 1-1-15,-3 0-2 0,1 1-2 16,-8 2-1-16,-2 3 0 16,-12 2 2-16,-3 2-1 15,-10 0 4-15,-3 1-1 16,-15 0 0-16,-12 1 2 0,-9-4-1 15,-9 0 0-15,-6-4-2 32,1 0-1-32,3-3-2 0,6-5-4 0,8 1-2 15,11-7-5-15,14 0-5 16,10-7-6-16,16-1-18 0,6-5-19 15,8-6-24-15,6 0-7 16</inkml:trace>
  <inkml:trace contextRef="#ctx0" brushRef="#br0" timeOffset="122316">16560 14502 350 0,'0'0'2'0,"0"0"1"15,8-4 1-15,11-1 2 16,12-5 1-1,11 0 0-15,9-2 1 0,3-2-3 16,-3 3-2-16,4-5-7 0,-4 3-15 16,-11 11-44-16,-13-8-17 15</inkml:trace>
  <inkml:trace contextRef="#ctx0" brushRef="#br0" timeOffset="123057">17180 14576 286 0,'0'0'3'16,"0"17"2"-16,2 0 2 16,-1 3 1-16,3 7 2 15,-3 0 2-15,3 4 1 0,0 4 1 16,-2-6-1-16,2-3-1 15,-1-2-2-15,0-3-2 16,-1-2-1-16,1 1-1 16,0-3-3-16,-1 0 0 15,0 0-1-15,1-2 0 0,-2-4 0 31,1-1 0-31,-2-10 1 0,0 0 1 0,9 0 0 16,-2-11-2-16,0-11 0 16,1-9-1-16,1-9-2 31,1-9-1-31,-1-8-1 0,-1-5 0 0,-2-3-1 0,0 0 1 15,3 3 3-15,-3 4 0 16,2 8 1-16,-1 5 1 0,4 13 0 16,-3 6-1-16,1 9 1 15,0 9 0-15,0 6-1 16,0 3 0-16,2 13-1 15,1 6 0-15,2 5 0 0,4 7 3 16,0 6 0-16,4 5 0 16,-3 3 0-16,-2 4 1 15,-1 0 1-15,-2-1 0 16,-6 2 0-16,-1-1-1 0,-2-4 0 15,-2 0-1-15,4-5-1 16,-2-5 0-16,2-5 0 16,2-5-2-16,1-6 1 15,4-4-2-15,-2-6-1 0,1-6 0 16,3-2-4-16,-1-2-5 15,3-4-5-15,-3-5-11 16,1-11-45-16,-1 8-15 16</inkml:trace>
  <inkml:trace contextRef="#ctx0" brushRef="#br0" timeOffset="123215">17376 14796 337 0,'0'0'4'0,"0"0"4"15,0 0 2-15,10 0 2 16,7-2 2-16,10-3-2 15,13-5 1-15,8 0-1 16,9 3-14-16,-3-2-73 0,7-3-4 16</inkml:trace>
  <inkml:trace contextRef="#ctx0" brushRef="#br0" timeOffset="126050">15526 14820 335 0,'0'0'8'15,"0"0"2"-15,-9 0 2 16,9 0 0-16,18-2 2 0,14-4 0 15,20-2 1-15,22-3 0 16,20 0-8-16,14 2-2 16,11 1 0-16,5 6-6 15,-8-1-16-15,-25 9-64 0,2 12-2 16</inkml:trace>
  <inkml:trace contextRef="#ctx0" brushRef="#br1" timeOffset="199311">16215 6911 54 0,'0'0'1'0,"23"-4"0"16,-1 3 0-16,8-3 2 0,12-1-1 31,4 1 0-31,13 1 1 0,2 1 3 0,10 1 1 16,2 2 2-16,0 3 2 15,3 3 1-15,0 3 0 0,4 2-2 16,4 2 2-16,8-2-3 16,-2 2-2-16,1-3-1 15,4-1-3-15,1-4 0 0,8-4-1 16,6-2 1-16,-1-2-1 15,-2-4 0-15,7-2 1 16,-6 1 1-16,7-2 2 16,5 1 1-16,-8 1 1 15,-2 2 0-15,5 0 2 0,-1-2-2 16,7 1 2-16,7 0-2 15,-2 3 0 1,-1-2-3-16,10 3-1 0,5-2-1 0,3 4-2 16,-2 2 1-16,5-1-2 15,1 5 2-15,-2 2-2 16,1 3 2-16,0 3-1 15,-2 1 2-15,-4 3 0 16,3 1 0-16,-7-3 2 0,0-2-2 16,2-3 1-16,5-1 0 15,-7-5 0 1,-1-3 1-16,-4-1 2 0,-4-8-2 15,-12 1 0-15,-8 2 0 0,-20 2-1 16,-11-1 0-16,-14 4-5 16,-11-1-10-16,-14 1-43 15,-7 10-21 1</inkml:trace>
  <inkml:trace contextRef="#ctx0" brushRef="#br1" timeOffset="219009">3282 2598 150 0,'-9'-5'0'15,"0"2"2"-15,-6-3 0 16,-5-1 3-16,-7-3 1 31,-3-1 3-31,-4 0 6 0,-7-3 4 0,5 5 4 0,-6-1-1 16,7 3-1-16,-1-1-1 15,4 5-2-15,1 2-4 16,-1 1-6-16,1 3-5 0,-6 6-3 16,-1 6-1-16,-7 2-1 15,-6 9-1-15,-4 0 2 16,-11 11-1-16,-3-4 1 15,-5 6 0-15,3 2 0 16,-5-3 1-16,4 4-1 0,3-6 1 16,1 6-1-16,7-4 0 15,1 8 1-15,2-1 0 16,0 2 0-16,-1 6 0 15,0 1 0-15,-5 7 0 0,-1 1-2 16,3 1 2-16,4 1 0 16,5-1-1-16,4 2 1 15,7-5-1-15,6 2 0 16,5-3 1-16,6-3 1 15,2 7-1-15,1 1 0 0,-2 6 0 16,0 4 0-16,0 4-1 16,0 4 1-16,1 2 0 15,1 2-1-15,2-1 1 0,3 0 0 16,6 0 0-16,2-3 0 15,4-1 0-15,4-2 0 16,1 2 0-16,1 1 0 16,4 0 0-1,-1 2 1-15,3-2-1 0,2 3 1 0,0 1 0 16,2 2 2-16,5-2-1 15,-3 2 2-15,6-1-2 0,2 0 1 16,-1 1 1 15,2-1-1-31,5-1 0 0,-2-4 0 0,4 2-1 0,0-3 0 16,5 1-1-16,1 2 0 15,3-1 0-15,4 1 0 0,-1 5 1 16,2 4 0-16,0 0 0 16,1 8 0-16,0-6 1 15,3-1-2-15,-4-1 2 16,5-6-1-16,1-5-1 0,-4072-7-1 15,8150-3 1-15,-4070-6 0 16,3-2 0-16,0-3 1 16,2-2 0-16,2-2 2 15,0 0-2-15,1 0 1 0,-1-5-1 16,-1-3 0-16,2-1 0 31,-2-5 0-31,1 1 1 0,1-1-1 0,0-1-1 0,2 0 0 16,1 0 1-16,0-3-1 15,-1-2 0-15,2-2-1 16,1-3 0-16,0-3 1 15,-1-4 0-15,4-4 0 16,-3-1 0-16,1-1 1 0,-1-2-1 16,2 1 1-16,-2-3 0 15,-3 0-1-15,3 1 1 16,-1-3-1-16,-2-1 0 15,1-1 0-15,-4-1-1 0,0-3 1 16,-1-1-1-16,0-2 0 16,0 0 1-1,-1-2 0-15,4-2-1 0,-1 1 1 16,4-6-1-16,-1-4 0 0,1-2 0 15,1-3-1-15,-2-1 1 16,-2-3-1-16,-4-1 1 16,-3 4-1-16,-5-1 1 15,-5 3 0-15,-3 1 0 0,-5 1 0 16,-6 2-1-16,0 0 1 15,-7-1 1-15,-1-1-1 16,-3 2 0 0,-3-1-1-16,2 0-6 0,-8 0-34 0,1-3-38 15,-1-7-5-15</inkml:trace>
  <inkml:trace contextRef="#ctx0" brushRef="#br1" timeOffset="220516">5355 8876 322 0,'0'0'2'0,"0"0"-2"16,0 0 0-16,0 0 0 31,0 0 0-31,0 0 1 0,11 0-1 0,-11 0 0 0,16 1 0 16,-6-1 2-16,2 0 3 15,3-6 1-15,1-5 2 16,1-3 1-16,4-6 1 0,0-3 1 15,5-2 1-15,0-2-3 16,3-3-1-16,2 0-2 16,1-1-1-16,-1-3 0 15,0-1-2-15,1-3-1 0,-1-4 1 16,0-3 0-16,0-6 1 15,3-4 0-15,-3-5 0 16,3-2 1-16,-1-4 0 0,3 0 0 16,-1-1 0-16,-2 0-1 15,1 3-1-15,-5 1 0 16,0 2-1-16,-4 2-1 15,-2 1 0-15,-2-3 1 16,-3 1-1-16,0-6 0 0,0-1-1 16,3-1 1-1,-1-5-1-15,5-3 1 16,2 0-1-16,-1-2 0 0,1-1 0 15,-1 5 1-15,-4 0 0 0,2-1 0 16,-3 2 0-16,-1-1 1 16,-1-1-2-16,1 3 1 15,0-3 0-15,0-3 0 16,2-1 0-16,-1-1 0 15,0-1-1-15,-1-1 1 0,-2 0-1 16,4-1 0-16,-4 4 0 16,0-2-1-16,1 3 1 15,-1-2-2-15,0 1 0 0,-1-2 0 16,0-2 1-16,-1-2 0 31,-3-3-1-31,1-4 0 0,-4-3 1 0,0-6 1 16,-3-4 2-16,2-2 0 0,-3-1 0 15,0-1 1-15,-1-3 0 16,3 0 1-16,-4 2-1 15,0 2 1-15,-1 6 0 16,-2 7-2-16,-1 0-2 0,-5 2 0 16,2 1 0-16,-7 4 0 15,1-3 0 1,-1 1 0-16,-4 0 0 0,-2-6 0 15,0 2 0-15,-4-4 0 0,-6 7 0 16,-2-1 0-16,-2 8 0 16,-1 1 0-16,1 6 0 15,-3 0 0-15,-3 8 0 16,0 2 0-16,-2 6 0 0,-3 1 0 15,-7 2-2-15,1 3 0 16,-5 4 2-16,-1 6-1 16,0 4 1-16,-3 7 0 15,2 2 0-15,1 6 0 0,3 6-2 16,0 1 2-16,-4 5-1 15,0 3-1-15,-5 4 1 16,-1 1 0 0,-4 5 0-16,-2 1 1 0,-4 0-1 0,0 6 1 15,2 1-1-15,2 3 1 16,-2-3 0-16,3 6-1 15,0-2 0-15,1 1 0 16,-3 4 0-16,-3 2-1 0,3 2 1 16,-7 4-1-16,2 3 1 15,0 1-1-15,-4 3 1 16,-3 3 0-1,1 2 1-15,-5 5 0 0,-5 1 0 16,-4 1 1-16,-9 2 2 0,-10 3 0 16,-7 8 0-16,-17-1 1 15,-10 9-1-15,-16 0-1 31,-12 9-5-31,-14-6-14 0,-6 11-69 0,3-3-4 0</inkml:trace>
  <inkml:trace contextRef="#ctx0" brushRef="#br1" timeOffset="281501">5407 3636 95 0,'0'0'4'16,"0"0"4"-16,0 0 0 15,0 0 7-15,0 0 3 16,0 0 5-16,0 0 3 0,0 0 1 15,0 0-3-15,0 0-2 16,0 0-3-16,-5-5-4 16,5 5-5-16,0 0-2 0,0 0-5 15,0 0 0-15,0 0-1 16,0 0 0-1,0 0 1-15,0 0 1 0,0 7 0 16,0-7 1-16,0 15 0 0,0-3 1 16,0 1 0-16,0 1-1 15,1 3-1-15,0 0 0 16,1 1-1-16,0-2 1 15,1 2-1-15,0-3 1 0,-1 0-1 32,2-1 1-32,-3-1 0 0,1 1 0 0,0 0 1 15,1-2-2-15,-1 2 1 16,-1 2-1-16,-1 0 0 15,0 5-1-15,0 0 1 16,-4 3 0-16,-3 2-1 0,-3 1 1 16,0 1-1-16,-2 0 0 15,2-3 0-15,-1 0 1 0,2-1-2 16,2-2 1-16,3-4 0 15,2 2 0-15,1-2 0 16,-1-1 0-16,1 0 0 16,0-2 0-16,-1 1 0 15,-1-2 0-15,0-4 1 16,1-1-1-16,2-9 0 0,-4 14-2 15,4-14-1-15,0 0-4 16,0 0-7-16,0 0-26 16,8-1-47-16,-4-10-4 0</inkml:trace>
  <inkml:trace contextRef="#ctx0" brushRef="#br1" timeOffset="282261">5180 4202 205 0,'0'0'1'16,"0"0"2"-16,0 0 3 15,-3-10 4-15,3 10 6 0,0-10 1 16,0 10 4-16,3-14 1 15,-3 14 1-15,5-16-3 16,-5 16-1-16,5-14-3 0,-5 14-4 16,8-16-3-16,-8 16-3 15,13-15-1-15,-13 15-2 16,15-9 0-16,-15 9-1 15,14-7-1-15,-14 7 1 16,11-1-1-16,-11 1 0 16,0 0 0-1,9 9 1-15,-9-9 0 0,13 16-1 16,-6-5 1-16,4 4 0 0,2 2-1 15,2 2 2-15,-2-1-3 0,2 0 1 16,-1 3 1-16,-4-2-1 16,-2 1 1-16,-3-2 0 15,-2-2 0 1,2-2 0-16,-5 0 0 0,0-2 0 15,1-3 0-15,-1-9-1 0,1 14 0 16,-1-14 0-16,0 0 0 16,2 9 0-16,-2-9 0 15,0 0 1-15,0 0 0 16,0 0-1-16,0 0 2 0,0 0-1 15,0 0 1-15,0 0 0 16,13-11 0-16,-3-1 0 16,4-2 0-16,3-4 0 15,2-3-1-15,2-2 1 0,-1-2-2 16,0-1-2-16,0 4-5 15,-5-1-8-15,5-1-45 16,-5 8-29-16,-1 0-5 16</inkml:trace>
  <inkml:trace contextRef="#ctx0" brushRef="#br1" timeOffset="282855">5769 3666 281 0,'0'0'-1'0,"0"0"0"15,0 0 2-15,4 11 3 16,2 0 4-16,-1 7 4 16,0 3 1-16,3 5 3 0,-3 5 1 15,1 1 0-15,0 2 2 16,0-4-5-1,-3-1-3-15,-2-4-3 0,-1-4-1 16,0-2-2-16,0-5 0 0,-1-2-1 16,1-12-1-16,-8 13-3 15,8-13-4-15,0 0-7 16,0 0-14-16,-11 0-28 0,9-10-29 15,2-1-7-15</inkml:trace>
  <inkml:trace contextRef="#ctx0" brushRef="#br1" timeOffset="283247">5525 3740 263 0,'0'0'4'16,"0"0"2"-16,5 0 3 16,5 0 3-16,7-3 3 0,7-5 2 15,7-1 2-15,6-4 1 16,1-2-4-16,2 3-1 15,-1-3-4 1,-4 1-2-16,-5 2-3 0,-6 3-5 0,-4 1-5 16,-2 0-6-16,-5 3-7 15,0 1-19-15,-1 2-15 16,-12 2-23-16,17-3-13 31</inkml:trace>
  <inkml:trace contextRef="#ctx0" brushRef="#br1" timeOffset="283562">5663 3991 260 0,'0'0'3'0,"15"0"0"15,2-3 3-15,5-3 5 16,7-1 0-16,1 0 1 0,4-1 0 16,0 0 2-16,-4-2-2 15,-5 4-2-15,-8 1-4 16,-2 0-10-16,-15 5-23 15,17 0-37-15,-17 0-13 16</inkml:trace>
  <inkml:trace contextRef="#ctx0" brushRef="#br1" timeOffset="284160">6214 3799 166 0,'0'0'3'0,"0"0"5"16,-16 6 4-16,3 3 2 0,-2 1 2 15,-2 5 0-15,0 2 2 16,1 7-1-16,3-4-1 16,6 3-5-16,5-3-2 15,4-1-2-15,9-6 0 0,3-3 1 16,3-4-2-16,-1-6 1 15,1-4 0-15,-2-9-1 16,-1-1 0 0,-5-4-1-16,-2 0-1 0,-5 0-1 0,3 2-1 15,-4 3-1-15,-1 2 0 16,0 11-1-16,0-10 0 15,0 10 1-15,0 5 1 16,3 4 2-16,1 1-1 0,2 1 2 16,4 1 1-16,1-2 0 15,3 0 1-15,3-3-2 16,-3-3-2-16,3-1-2 15,-3-3-4-15,1 0-2 16,-5-1-3-16,0-1-4 0,-10 2-4 16,13-7-7-16,-13 7-10 15,4-14-17-15,-4 14-29 16,4-13-3-16</inkml:trace>
  <inkml:trace contextRef="#ctx0" brushRef="#br1" timeOffset="284641">6296 3510 342 0,'0'0'0'0,"0"0"-1"15,0 0-1-15,5 0 2 0,-5 0 1 16,13 8 1-16,-1 2 3 15,-3 6 2-15,3 7 1 16,1 5 3-16,-2 2 0 16,2 4 0-16,-4 1-1 15,0-4-1-15,-3 0-1 0,1-2-2 16,-3-7-2-16,-1-4 2 15,-1-5-2-15,0-2 1 16,-2-11 0 0,1 9 0-16,-1-9-1 0,0-6-1 0,1-7 0 15,2-1-1-15,3-3-1 16,3-3-2-16,7 3-1 15,3 2-1-15,8 6 0 16,3 4 1-16,8 5 0 16,1 6 1-16,-2 5-1 0,-2 5 2 15,-6 1-1-15,-9 3 1 16,-12-1 1-16,-10 0-1 15,-18-2 1-15,-16-4-1 16,-6-5-1-16,-7-5-5 0,2 0-31 16,-3-4-45-16,8-2-5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31:04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19895 4278 209 0,'-11'2'7'0,"-14"2"4"15,-9 0 3-15,-10 1 1 16,-7 1 1-16,-7-1 2 0,-5 5-1 16,-3-1 2-16,10-2-8 15,11 0-5 1,13 0-3-16,10-1-1 0,8 1 1 15,14 4 1-15,10 0 2 16,22-2-1-16,20 2 3 16,27-5 3-16,26 1 0 31,42-1 1-31,32-3-2 0,42 0 0 0,27-1-3 0,38-5 1 15,20 0-1-15,18 3-2 16,5-2 0-16,-6 1-1 0,-15-2-1 16,-25-1-1-1,-23 0-1-15,-39 7-9 0,-32 9-56 16,-35-7-22-16</inkml:trace>
  <inkml:trace contextRef="#ctx0" brushRef="#br0" timeOffset="19952">820 3596 24 0,'0'0'0'16,"0"0"0"-16,0 0 7 15,7 9 3-15,13-8 4 0,17-1 5 16,21-1 6-16,31-9 4 15,27-4 3-15,28-5-1 16,17-5-3-16,27 1-4 16,6-4-3-16,8 5-5 15,-2 2-4-15,-18 9-5 0,-16 1-14 16,-19 10-33-16,-14 11-29 15</inkml:trace>
  <inkml:trace contextRef="#ctx0" brushRef="#br0" timeOffset="23613">10768 3549 0 0,'103'-50'10'15,"15"-9"0"-15,6-10 5 0,0-2 5 16,-12-1 10-16,-19-1 5 15,-8-2 0-15,-26-3-2 16,-22 1-4-16,-32 2-3 0,-24 5-5 31,-45 7-6-15,-37 9-8-16,-30 14-13 0,-34 12-16 0,-19 14-21 0,-5 14-24 15</inkml:trace>
  <inkml:trace contextRef="#ctx0" brushRef="#br0" timeOffset="28119">5948 9179 165 0,'-2'13'4'16,"-3"9"3"-16,-2 5 3 0,-6 10 2 16,-1 7 3-16,-2 9 1 15,1 8 1-15,0 4 3 16,3-8-3-16,3 0 0 15,7-4-3-15,2-6-1 0,8-2-2 16,8-5-1-16,4-6 0 16,6-3-1-16,2-7-1 31,6-6 0-31,1-5-2 0,4-5-1 0,-2-8 1 0,-2-2-2 15,-1-11-1-15,-4-7-4 16,-2-5-6-16,-4-9-11 16,-5-4-28-16,7-6-33 15,-10-9-6-15</inkml:trace>
  <inkml:trace contextRef="#ctx0" brushRef="#br0" timeOffset="28245">6010 8512 417 0,'0'0'1'15,"0"0"-4"-15,-4-9-11 16,4 9-60-16,8 0-6 16</inkml:trace>
  <inkml:trace contextRef="#ctx0" brushRef="#br0" timeOffset="28658">6832 9678 363 0,'0'0'2'0,"3"15"-2"16,-1 2 0-1,4 10 1-15,-1 8 0 0,0 7 1 16,-1 4-1-16,-1 6 0 0,-1 0 0 15,-2-9-1-15,-2-4 2 16,-5-10-3-16,-1-9-2 16,3-7-16-16,5-13-43 15,0 0-15-15</inkml:trace>
  <inkml:trace contextRef="#ctx0" brushRef="#br0" timeOffset="28981">7233 9331 320 0,'0'0'0'16,"0"0"0"-16,0 0 2 16,5 14 0-16,6-7 1 15,6 1 2-15,6-1 1 16,8 0 1-16,4-2 1 15,9-3 0-15,2-1-2 0,6-1 0 16,-3-2-7-16,6 0-9 16,-7-2-15-16,3-1-29 15,4 5-25-15</inkml:trace>
  <inkml:trace contextRef="#ctx0" brushRef="#br0" timeOffset="29182">7410 9681 305 0,'0'0'4'0,"10"4"1"16,8-1 1-16,11 0 0 16,9-1 0-16,12 1-1 15,9-3-4-15,16 4-9 0,6-4-33 16,-3 1-32-16,8 2-5 15</inkml:trace>
  <inkml:trace contextRef="#ctx0" brushRef="#br0" timeOffset="29605">9051 9290 375 0,'0'0'1'0,"10"4"1"15,11 0 1-15,13 3 1 16,11-1-1-16,10 0 0 15,11-1 1-15,6-1 0 16,2-2-2 0,-2-2-1-16,-6-3-2 0,-7-8-6 0,-9-3-13 15,-7 6-47-15,-14-15-13 16</inkml:trace>
  <inkml:trace contextRef="#ctx0" brushRef="#br0" timeOffset="29808">9357 8907 367 0,'0'0'2'16,"-3"10"0"-16,3 9 1 0,0 10 0 16,0 10-1-16,3 11 3 15,1 13-2-15,1 8 1 16,1 5 0-16,-1-1-2 15,-2-6-2-15,3-5-6 0,-4-10-13 16,1-16-51-16,6-2-9 16</inkml:trace>
  <inkml:trace contextRef="#ctx0" brushRef="#br0" timeOffset="30771">10096 8895 269 0,'0'0'6'0,"0"0"4"0,0 0 0 16,-4-11 2-16,4 11-3 15,1-13 2-15,10 1 0 16,3-1 2-16,13-1-5 0,7-1-2 16,14-1 1-16,11 2-1 15,12 3 2-15,8 5-1 16,7 7-1-16,1 6 0 15,-2 14-3-15,-3 9-1 16,-9 10-1-16,-12 9 1 0,-13 8-1 16,-12 3-1-16,-13 2 1 15,-17 3-1-15,-8-5 1 0,-18-2 1 16,-17-7 0-16,-9-7-1 15,-10-10-1-15,-6-7 0 32,-5-13-2-32,0-8-1 0,3-6-1 0,6-12-1 15,9-7-1-15,13-6-1 0,10-1-1 16,14 0 1-16,12 0 2 15,17 6 3-15,17 4 2 16,7 5 2-16,10 7 1 16,5 4 3-16,0 9 0 15,0 6 0-15,-3 8 0 0,-10 6-2 16,-4 4 0-16,-8 5-1 15,-3 3 0-15,-6-1-3 16,-3-1-3-16,-1-6-8 0,2-4-23 16,4-7-43-16,-5-12-7 15</inkml:trace>
  <inkml:trace contextRef="#ctx0" brushRef="#br0" timeOffset="31318">11425 9172 311 0,'0'0'3'0,"8"15"-2"15,-1 4 3-15,3 7 3 16,0 9 3-16,6 6 1 15,-4 7 1-15,2 6 3 0,-1 2-1 32,-2-9-1-32,-1-4 0 0,-4-10-3 0,-1-4-2 15,-2-12 0-15,0-7-2 16,-3-10-1-16,2-12-1 0,-2-14-1 47,-6-11-2-47,-3-12 0 0,0-9 0 0,-3-13-2 0,4-4 0 0,1-5 0 15,3 2 0-15,4 3 0 0,1 6 1 16,12 6 0-16,5 9-1 15,5 8-1-15,4 6 1 16,4 10 1-16,-2 5-1 0,4 7 0 16,1 6 1-16,-5 9 0 15,0 4 0-15,-3 16 2 16,-1 9 0-16,-1 13 0 15,-2 10 0-15,-2 9 0 16,-2 10 0-16,-4 4 0 0,1 6-1 16,-6-2 0-16,-2 5 0 15,-4-6-1 1,0-3 1-16,1-4-1 0,1-5 1 15,2-6 0-15,0-7 0 0,6-7-3 16,1-11-3-16,5-5-6 16,-2-14-10-16,4-14-58 15,0-2-7-15</inkml:trace>
  <inkml:trace contextRef="#ctx0" brushRef="#br0" timeOffset="31450">11610 9312 418 0,'0'0'1'16,"9"-6"0"-16,16 2-1 15,15-1-2-15,18 3-11 16,9 1-32-16,22-4-33 16,13-2-6-16</inkml:trace>
  <inkml:trace contextRef="#ctx0" brushRef="#br0" timeOffset="32187">5681 11669 208 0,'0'0'0'0,"0"0"1"16,-16 6 2-16,7 16 4 16,-3 9 5-16,-1 12 5 15,0 11 3-15,-1 15 1 16,5 9 2-16,3 1 1 0,6 6-2 15,10-10-2-15,6-6-6 16,9-10-4-16,8-11-1 16,7-16-2-16,9-11-1 31,6-14-5-31,3-9-8 0,6-31-50 0,-1 1-21 0</inkml:trace>
  <inkml:trace contextRef="#ctx0" brushRef="#br0" timeOffset="32301">5770 11289 411 0,'0'0'-11'16,"-1"-11"-55"0,1 11-12-16</inkml:trace>
  <inkml:trace contextRef="#ctx0" brushRef="#br0" timeOffset="32945">6672 12120 365 0,'0'0'0'16,"0"0"1"-16,15-9 0 15,3 5 2-15,6 1-1 16,7-2 0 0,4 2-1-16,3 1 1 0,5 2-1 0,-5 4 0 15,-2 7 0-15,-10 3 2 16,-7 5 0-16,-9 5 1 15,-12 8 1-15,-15 2 0 16,-14 4 1 0,-7 2 0-16,-9 1 0 0,-2 1-1 0,-1-3-1 15,8-5-1-15,11-3 2 0,13-6 0 16,18-7 1-16,20-5-1 15,20-4 0-15,18-6-2 16,15-2-3-16,9-1-6 16,12 0-14-16,-2 5-52 15,-3-5-13-15</inkml:trace>
  <inkml:trace contextRef="#ctx0" brushRef="#br0" timeOffset="33530">8125 11613 354 0,'0'0'-1'16,"0"0"1"-16,0 0 4 15,8 1 1-15,5 2 3 16,11-1 0-16,9-2 2 15,9 0 0-15,10 0 1 16,7 0-1-16,4-2-3 0,2-2-2 16,-2 0-1-16,-3 1-1 15,-4 2-5 1,-3 1-2-16,-5 0-7 0,-1 0-15 15,-7 6-38-15,-3-2-19 0</inkml:trace>
  <inkml:trace contextRef="#ctx0" brushRef="#br0" timeOffset="33774">8129 11991 387 0,'0'0'1'0,"6"2"0"16,15 0 1-16,10-1 1 16,20-1 0-16,14 0 0 0,13 0-1 15,15-3-1-15,11 0-6 16,1-4-13-16,3-5-44 15,-2 7-16 1</inkml:trace>
  <inkml:trace contextRef="#ctx0" brushRef="#br0" timeOffset="34384">9815 11235 274 0,'0'0'2'0,"0"0"-2"15,0 0 5-15,0 0 0 16,8 0 4-16,15 0 5 15,11-4 4-15,15 0 0 16,18-1 2-16,14 0 3 0,15 2-4 16,4 4-2-16,-2-1-3 15,-5 4-4-15,-11 8-3 16,-16 1-2-16,-19 4 0 15,-17 4-2-15,-26 3 0 0,-17 2 1 16,-17-1-1-16,-11 4 1 16,-7 0-2-16,-3 3-2 15,-1-1-5-15,2-2-7 16,13 3-17 15,4 8-49-31,12-8-9 0</inkml:trace>
  <inkml:trace contextRef="#ctx0" brushRef="#br0" timeOffset="34542">10402 12255 470 0,'0'0'2'0,"0"0"1"15,0 0-2-15,-6-1-5 0,6 1-18 16,0 5-62-16,0-5 0 15</inkml:trace>
  <inkml:trace contextRef="#ctx0" brushRef="#br0" timeOffset="36353">10535 12407 80 0,'0'0'12'0,"0"0"8"16,-5-11 4-16,5 11 2 0,0 0 3 15,0 0 3-15,-5-12-1 16,5 12 1-16,0 0-12 16,0 0-6-16,0 0-5 0,0 0-4 15,0 0-1-15,0 0-1 16,0 0 0-16,-10 2 1 15,10-2 0-15,-10 7 4 16,10-7 2-16,-10 3-1 0,10-3 0 16,0 0-1-16,0-6-2 15,9-3-2-15,6-1-2 16,2 2-2-16,0 0-4 0,2 6-8 15,-7 2-40-15,-2 1-27 16,-10-1-5-16</inkml:trace>
  <inkml:trace contextRef="#ctx0" brushRef="#br0" timeOffset="54665">11558 11719 324 0,'0'0'0'15,"0"0"1"-15,6 8 2 16,2-7 2-16,10 3 1 0,7-1 2 16,9 2 1-16,5 2 0 15,6-3-1-15,7 5 0 16,0-1-3-16,-2 3-3 15,-1-4-5-15,-8 2-5 0,-1-1-8 16,-13-1-11-16,-1-6-27 16,3 1-26-16</inkml:trace>
  <inkml:trace contextRef="#ctx0" brushRef="#br0" timeOffset="54925">11673 11988 344 0,'0'0'1'0,"0"0"5"0,6 9 2 16,11-2 3-16,10-1-1 15,11-2 2-15,14-2-1 16,15 0 0-16,7-2-1 31,12 1-7-31,-3-5-11 0,1 0-25 0,-3 3-46 0,-15-2-5 16</inkml:trace>
  <inkml:trace contextRef="#ctx0" brushRef="#br0" timeOffset="55398">13234 11789 438 0,'0'0'2'15,"13"0"1"-15,10-3 0 16,11 0 0-16,15 0 1 15,11-2-1-15,7-2 0 16,7 0 1-16,1 0-3 0,-6-3-1 31,-6 2-5-31,-10-8-7 0,-9 1-36 0,-12 2-35 16,-9-7-4-16</inkml:trace>
  <inkml:trace contextRef="#ctx0" brushRef="#br0" timeOffset="55655">13501 11414 464 0,'0'0'0'16,"0"10"1"-16,0 3-1 16,3 11 1-16,4 7 1 15,3 9-1-15,4 10 1 16,-1 7-1-16,3 6 2 15,-1 1-1 1,1 2 0-16,-4-4 1 0,-2-3-3 0,2-4-6 16,-6-12-20-16,1-4-59 15,7-8-1-15</inkml:trace>
  <inkml:trace contextRef="#ctx0" brushRef="#br0" timeOffset="56271">14735 11434 377 0,'0'0'4'0,"-17"2"1"15,0 5 0-15,-3 3 0 0,-6 3 0 16,-1 4 0-16,-3 1 0 15,0 4 0-15,6-1-2 16,7-1 1-16,12 1 1 0,5-3 0 16,15 0 1-16,14 0 0 15,13-1 1-15,8 0 0 16,7 5-2-16,5 0-3 15,-3 4-1-15,-6-2 1 0,-11 3-1 16,-13 1 2-16,-15-2 0 16,-16 0 0-16,-19-2 1 15,-16-2 2 16,-13-5-1-31,-13-1 0 0,-4-4 0 0,-4-4-2 0,3-2-1 0,4-2 0 16,12-2-2-16,12-2-2 16,7 0-3-16,17 0-5 15,6-3-9-15,10 3-18 16,25-10-53-16,-3-1-2 0</inkml:trace>
  <inkml:trace contextRef="#ctx0" brushRef="#br0" timeOffset="56478">14643 11462 475 0,'0'0'1'0,"9"-5"-1"15,10 1 1-15,11-5 0 0,12-1-2 16,13-1-2-16,1-1-4 15,8 1-3-15,-2 0-3 63,-4 3-6-63,-8 2-9 0,-10-1-45 0,-13 10-16 0</inkml:trace>
  <inkml:trace contextRef="#ctx0" brushRef="#br0" timeOffset="56985">15576 11574 440 0,'0'0'1'16,"3"16"2"-16,-1 1 0 15,0 12 0 1,-2 10 1-16,0 9 2 0,-3 12 1 0,-3 5 0 15,-2 1 1-15,-3-1-2 16,-1-8 1-16,0-8 0 16,2-11-2-1,3-11-1-15,4-12-4 0,3-15 0 16,0 0 0-16,-6-9 0 0,5-14 0 15,0-11 0-15,1-8 0 16,0-11 0-16,2-11 0 31,4-4 0-31,5-6 0 0,4 0 0 0,7 1 0 0,3 4 0 16,6 6 0-16,2 10 0 15,5 8 0-15,-2 8 0 16,0 9 0-16,-3 7 0 16,-2 9 0-16,-2 8 0 0,-2 8 0 15,-1 13 0-15,-3 11 0 16,1 11 0-16,-3 12 0 15,2 10 0-15,-5 8 0 16,-1 4 0-16,-4 3 0 0,-1-1 0 16,-3-4 0-16,-3-6 0 15,1-5 0-15,-1-7 0 16,2-9 0-16,-3-12 0 15,5-7-15 1,10-18-74-16,-17-11-4 0</inkml:trace>
  <inkml:trace contextRef="#ctx0" brushRef="#br0" timeOffset="57092">15710 11711 499 0,'0'0'1'0,"5"-1"-1"16,15-1 1-16,16 2-3 0,14-4-10 16,23 2-73-16,13 1-4 15</inkml:trace>
  <inkml:trace contextRef="#ctx0" brushRef="#br0" timeOffset="75914">6008 13813 274 0,'0'0'2'0,"0"0"0"15,0 0 0-15,0 0 5 16,0 13 6-16,-4 5 2 16,-5 9 3-16,0 10 1 15,-9 8 0-15,3 12 3 0,-3 8-3 16,5 6-3-16,3-2-5 15,9-2-3-15,2-11 0 16,16-8-1 0,13-10-1-16,8-16-1 0,5-9 0 15,5-13-1-15,3-5 0 0,-3-12-1 16,1-5-2-16,-5-5-4 15,-7-7-5-15,-1 2-17 0,-4-7-62 16,-11-7-1-16</inkml:trace>
  <inkml:trace contextRef="#ctx0" brushRef="#br0" timeOffset="76037">6071 13313 449 0,'0'0'0'0,"0"0"-3"15,0 0-12-15,6 0-66 16,6 5-3-16</inkml:trace>
  <inkml:trace contextRef="#ctx0" brushRef="#br0" timeOffset="76447">6964 14066 438 0,'0'0'0'16,"7"19"2"-16,1 2 1 15,2 12-1-15,0 7 1 32,-1 7 1-32,-1 6 0 0,1 4 1 0,-4-2-1 0,-5-6 0 15,0-7-1-15,-5-8-2 16,-3-7-6-16,6-3-18 15,0-9-61-15,2-15-4 0</inkml:trace>
  <inkml:trace contextRef="#ctx0" brushRef="#br0" timeOffset="76726">7356 13925 402 0,'0'0'3'15,"17"4"1"-15,2-1 0 16,14-1 1-16,9-2 0 0,9-1 0 15,11-5 1-15,8-3-1 16,1-5-2 0,0 0-5-16,1-4-4 0,-6 5-19 15,-7 7-44-15,-10-4-16 0</inkml:trace>
  <inkml:trace contextRef="#ctx0" brushRef="#br0" timeOffset="76901">7606 14141 404 0,'0'0'2'0,"0"0"2"15,0 0 2-15,10 12 1 16,6-9 0-16,11-1 1 0,10-1-1 16,12-1-1-16,12-2-3 15,12-2-13-15,3-5-32 16,5 4-43-16,4-1-1 15</inkml:trace>
  <inkml:trace contextRef="#ctx0" brushRef="#br0" timeOffset="78461">8829 13728 273 0,'0'0'5'16,"-2"16"3"-16,2 1 5 0,-1 9 3 15,1 6 3-15,0 8 1 16,0 8 2-16,1 4 1 15,5 1-3-15,4-3-4 16,2-5-3-16,5-6-3 0,3-6-2 16,3-8-1-16,4-7-3 15,1-8-4-15,2-10-10 16,8-17-57-16,-3 1-20 15</inkml:trace>
  <inkml:trace contextRef="#ctx0" brushRef="#br0" timeOffset="78583">8851 13354 459 0,'0'0'-1'0,"0"0"-6"32,10 0-33-32,9 0-44 0,2 1-3 0</inkml:trace>
  <inkml:trace contextRef="#ctx0" brushRef="#br0" timeOffset="78968">9527 13787 418 0,'0'0'0'15,"0"0"0"-15,0 0 0 16,9-3 0-16,3-1 2 0,9-4 0 15,9 0 2-15,7-4 1 16,7 3-1-16,1 1 1 16,1 3 0-16,-2 5 0 15,-5 0-1-15,-5 13-1 0,-15 5-1 16,-12 8 1-16,-8 6 0 15,-13 4 0-15,-10 5 1 16,-7 1 1-16,-1 0 0 0,-1 0-1 16,5-2 1-16,6-5 0 15,17-5 0-15,7-5 0 16,19-5-2-16,17-6-1 15,10-4-2-15,12-1-9 16,4-9-29-16,12 4-51 0,4-4-2 31</inkml:trace>
  <inkml:trace contextRef="#ctx0" brushRef="#br0" timeOffset="79718">10521 13757 418 0,'0'0'3'0,"16"1"0"16,10-1 1-16,12 0 0 15,13 0 0-15,13-3 1 16,12-4 0-16,7-3 0 16,2-3-1-16,-5-3-2 15,-5 0-2-15,-10-1-2 31,-9 4-6-31,-14-4-10 0,-13 2-59 0,-8 6-8 0</inkml:trace>
  <inkml:trace contextRef="#ctx0" brushRef="#br0" timeOffset="79913">10870 13474 404 0,'0'0'2'0,"-2"7"1"0,2 8 2 31,-1 8 1-31,-3 10 1 0,-1 24 1 16,1 7 0-1,1 8 1-15,-1 2-3 0,0-3-5 16,4 0-9-16,-2-9-38 16,9-6-37-16,13-27-6 15</inkml:trace>
  <inkml:trace contextRef="#ctx0" brushRef="#br0" timeOffset="80257">11974 13618 471 0,'0'0'2'0,"-7"19"0"0,1 0 0 16,-2 7 2-16,3 8-1 15,0 5 1-15,2 3 1 16,2 2-1-16,3-4-1 0,9-7 0 16,5-7-1-16,5-8-3 15,7-11-5-15,6-5-25 16,13-10-58-16,-11-22-2 15</inkml:trace>
  <inkml:trace contextRef="#ctx0" brushRef="#br0" timeOffset="80372">11940 13190 422 0,'0'0'1'15,"0"0"-4"-15,0 0-12 0,0 0-62 16,0 0-5 15</inkml:trace>
  <inkml:trace contextRef="#ctx0" brushRef="#br0" timeOffset="80812">12586 13759 266 0,'0'0'1'0,"0"0"1"15,0 0 7-15,-9-9 5 0,9 9 6 16,-12-9 3-1,12 9 1-15,-11-10 3 0,11 10-3 16,-4-9-2-16,4 9-5 16,13-4-7-16,7 2-4 0,7 4-3 15,4 3-2-15,0 7-1 16,0 5 1-16,-4 8-1 15,-9 5 1-15,-13 5 1 16,-8 5 1-16,-13-3 0 0,-6 3-1 16,-4-3 1-16,5-3 0 15,6 0 0-15,11-5-1 16,14 0 0-16,18-2-1 15,11 1 1-15,4 3-2 0,0 0 0 16,-10 1 1-16,-12 0-2 16,-18 2 1-16,-19-1 0 15,-22-2 0-15,-15 2-4 16,-14-8-6-16,-2 4-25 0,5-5-53 15,-1-5-1-15</inkml:trace>
  <inkml:trace contextRef="#ctx0" brushRef="#br0" timeOffset="83677">2641 1351 285 0,'0'0'2'16,"0"0"0"-16,0 13 1 16,0 2 2-16,-4 26 0 15,4 7 0-15,-3 1-1 16,3 0 5-16,1-2 4 0,8-8 2 15,12-14 2-15,-7-28-3 16,8-12 1-16,11-13 1 16,3-2 0-16,5-8-7 15,3-2-27-15,8-2-62 16,6 0-4-16</inkml:trace>
  <inkml:trace contextRef="#ctx0" brushRef="#br0" timeOffset="85458">6443 16098 244 0,'0'8'5'0,"5"9"5"16,6 8 3-16,1 10 3 16,7 5 2-16,5 8 2 15,1 3 0-15,6 2 3 0,0-7-3 16,2-5-3-16,-2-12-4 15,3-9-1-15,-1-9-4 16,-2-9-4-16,2-2-9 16,-5-13-30-16,1-12-48 0,-2-13-3 15</inkml:trace>
  <inkml:trace contextRef="#ctx0" brushRef="#br0" timeOffset="85577">6441 15658 412 0,'0'0'-3'16,"0"0"-7"-16,7-11-43 15,9 11-25-15,4-2-7 16</inkml:trace>
  <inkml:trace contextRef="#ctx0" brushRef="#br0" timeOffset="86101">7314 16033 381 0,'0'0'3'0,"0"0"1"16,-17 7 1-16,8-2 0 15,9-5 0-15,-16 9 1 16,16-9 0-16,0 0 0 15,0 0-1-15,11 5-1 0,17-5-2 16,4-1-1-16,7-1 1 16,2 2-1-16,1 6 1 15,-4 5-4-15,-5 6 2 16,-12 6-1-16,-9 5 2 0,-10 4 1 15,-2 1-2 1,-10-3 0-16,-2 1 1 0,2-4 0 16,5-1 1-16,5-2 0 15,10-2-1-15,13-1 0 0,4 5 1 16,6 1-1-16,-2 4 1 15,-3 1 1-15,-7 1 1 16,-12 3-1-16,-9-1 0 16,-16-1 0-16,-7-5-3 0,-5 0-9 15,-7-10-24-15,-10 1-53 16,17-7-2-16</inkml:trace>
  <inkml:trace contextRef="#ctx0" brushRef="#br0" timeOffset="86485">8449 16055 441 0,'0'0'-1'0,"0"0"1"15,6 7 0-15,7 0 1 0,8-1 0 16,9-2 0-16,8-1 0 47,10-1 1-47,9-2 0 0,3-1 0 0,2-9-2 0,5-2-3 0,-2-5-6 15,5 3-21-15,5-4-52 0,-13 0-5 16</inkml:trace>
  <inkml:trace contextRef="#ctx0" brushRef="#br0" timeOffset="86655">8671 16307 474 0,'0'0'1'0,"7"7"0"16,9-1 0-16,10-1-3 0,16 0-2 15,11-5-8-15,21 0-34 31,12 0-40-31,11-5-4 0</inkml:trace>
  <inkml:trace contextRef="#ctx0" brushRef="#br0" timeOffset="87262">10437 15833 411 0,'0'0'2'0,"-5"7"1"16,2 9 3-16,-1 7 0 15,1 10 4-15,1 6-2 16,2 7 2-16,1 2 1 15,11 2-1-15,10-2-2 0,5-10-1 16,9-6-2-16,4-14-4 16,10-11-9-1,-4-15-39-15,8-15-42 0,-2-21-1 16</inkml:trace>
  <inkml:trace contextRef="#ctx0" brushRef="#br0" timeOffset="87398">10488 15344 442 0,'0'0'1'0,"0"0"-1"15,0 0-5-15,0 0-21 0,0 8-55 16,0-8-3-16</inkml:trace>
  <inkml:trace contextRef="#ctx0" brushRef="#br0" timeOffset="87565">11078 16052 488 0,'2'14'1'0,"1"15"1"16,2 14 1-1,3 13-2-15,1 8-1 0,2 7-2 0,2 2-3 16,4 2-6-16,-2-15-20 16,-9-15-58-16,18-17-2 0</inkml:trace>
  <inkml:trace contextRef="#ctx0" brushRef="#br0" timeOffset="87801">11710 15979 494 0,'0'0'0'0,"0"0"1"16,22 5-1 0,8-2-4-16,11-2-6 0,17-2-48 0,8 1-30 15,7-4-3-15</inkml:trace>
  <inkml:trace contextRef="#ctx0" brushRef="#br0" timeOffset="88146">12691 15966 471 0,'0'10'2'15,"0"8"0"-15,0 10 1 16,0 5 0-16,7 6 1 16,4 3 0-16,6-1 0 15,5 4 0-15,7-12-3 0,8-11-5 16,1-17-11-16,7-9-72 15,0-16-3-15</inkml:trace>
  <inkml:trace contextRef="#ctx0" brushRef="#br0" timeOffset="88256">12854 15475 413 0,'0'0'2'0,"-13"-1"-1"15,1 1 0-15,1 0-3 32,0 0-11-32,-4 0-31 0,-5 5-34 0,20-5-6 15</inkml:trace>
  <inkml:trace contextRef="#ctx0" brushRef="#br0" timeOffset="88652">13387 16011 455 0,'0'0'2'16,"12"-1"-1"-16,9-2 1 15,8 0 0-15,3 3 0 16,2 0 0-16,2 4 0 15,3 5 0-15,-8 5 0 0,-12 6 0 16,-11 6 1-16,-9 3 1 16,-10 3 2-16,-8-1 0 15,-1 0 0-15,-1-3 0 16,4-2 0-16,6-4-6 0,11-4 0 15,14-7 0-15,16-6 0 16,13-1 0-16,9-4 0 31,13 0-13-31,-3 6-62 0,8-9-17 0</inkml:trace>
  <inkml:trace contextRef="#ctx0" brushRef="#br0" timeOffset="88998">14383 15828 471 0,'0'0'1'0,"0"0"-1"15,-3 12 1-15,5-4 0 0,14 5 1 16,7-1-1-16,12-2 0 16,13-1-2-16,11 0-4 15,9-7-7-15,7-2-12 16,0 0-29-16,-5-14-35 0,3-2-4 15</inkml:trace>
  <inkml:trace contextRef="#ctx0" brushRef="#br0" timeOffset="89194">14469 16152 485 0,'0'0'1'0,"0"0"0"0,6 3 1 15,16 1 0-15,13-1-1 16,15-2-4-16,20 3-6 0,9-4-27 15,7 0-51-15,26-3-3 16</inkml:trace>
  <inkml:trace contextRef="#ctx0" brushRef="#br0" timeOffset="90384">16134 15488 349 0,'0'0'3'0,"29"-12"2"16,0 2 0-16,10 2 2 15,6 0-2-15,4 2 1 0,2 2 1 16,3 3-2-16,-9 2-2 16,-13 11-1-16,-12 8 0 15,-15 5 1-15,-6 3 2 16,-16 3 1-16,-5 3 2 0,-10 2 2 15,-3 3 0-15,-3-1 0 16,4 1 0-16,6-5-1 16,10 0 0-16,12-3-1 0,6-2-1 15,22-4-2 16,16-5 0-31,16-3-2 0,11-4-2 0,10-3-5 0,3-6-4 16,4 0-12-16,-6 5-60 16,-2-10-11 15</inkml:trace>
  <inkml:trace contextRef="#ctx0" brushRef="#br0" timeOffset="91370">17121 15976 384 0,'0'0'1'0,"0"14"1"0,0-4 0 16,1-2 4-16,4 1 3 15,-5-9 0-15,10 6 1 16,-10-6-1-16,18-26 0 16,-5-10 0-16,-1-10-1 0,3-8-3 15,-2-12-4-15,2-6-1 16,-2 0 0-16,0 1 0 15,-2 8-1-15,-3 8 1 16,0 12 0-16,-3 8-2 0,0 13 2 16,-2 13 1-16,-3 9 1 46,9 15 0-46,-2 12 1 0,5 11 1 0,3 8 1 0,6 8 0 0,3 6 0 16,4 3-1-16,-1-2-2 0,1-6 0 16,-5-2-1-16,-2-8-1 15,-5-9-3-15,-1-3-3 16,-8-13-7-16,3-2-22 15,-7-9-54-15,-3-9-1 0</inkml:trace>
  <inkml:trace contextRef="#ctx0" brushRef="#br0" timeOffset="91460">17222 15855 460 0,'0'0'1'0,"8"-3"0"0,11 1-2 16,8-2-4 15,13 4-13-31,16-6-67 0,-5-3 0 0</inkml:trace>
  <inkml:trace contextRef="#ctx0" brushRef="#br0" timeOffset="91782">18174 15690 499 0,'0'0'1'0,"0"0"-1"0,0 0 1 16,10 0 0-16,8 0-1 15,11-2 1-15,11 1-2 16,5 0-4-16,11 1-8 0,3-3-15 16,-3-4-59-1,4 3-4 1</inkml:trace>
  <inkml:trace contextRef="#ctx0" brushRef="#br0" timeOffset="93114">19424 15487 304 0,'0'0'1'16,"0"0"2"-16,0 0 5 15,0 0 5-15,10 7 1 16,2 1 3-16,8 2 2 0,4 2 1 16,7 4-1-16,3 1-1 15,1 2-5-15,-3-4-4 16,-2 0-2-16,-6-2-1 15,-7 0 0-15,-12 2-1 0,-8-2-1 16,-15 0 0-16,-7-2 0 16,-7-2-3-16,-4-2-3 15,1 1-7-15,-7 14-66 0,8-25-14 16</inkml:trace>
  <inkml:trace contextRef="#ctx0" brushRef="#br0" timeOffset="93245">19520 15434 441 0,'0'0'1'0,"17"-5"0"15,5 1 0-15,9-5-4 16,12 6-26-16,10 0-51 16,-6-4-5-16</inkml:trace>
  <inkml:trace contextRef="#ctx0" brushRef="#br0" timeOffset="93781">20016 15600 421 0,'0'0'3'15,"5"23"0"-15,1-1 3 0,-1 3 1 16,-1 2 0-16,0 2 2 15,2 1 1-15,-2-3 2 16,1-8-2-16,-4-8-1 0,-1-11-1 16,4-8-2-16,1-14-6 15,1-12 0-15,-2-10 0 16,4-10-2-1,0-7-2-15,1-6-1 0,0 1 0 0,3 2 0 16,-2 8 2-16,1 10 0 16,1 9 2-16,-2 12 0 15,3 11 1-15,1 11 1 16,-2 7 0-16,2 13 2 15,0 13-1-15,2 6 1 0,2 6 1 16,1 7 0-16,2 5-1 16,-2-1-1-1,1-3-2-15,-4-3-1 0,-2-7-3 16,-4-6-3-16,-7-8-5 0,0-3-8 15,-10-14-8-15,-7-6-2 16,-8-3 1-16,-3-6 7 16,-1-2 10-16,-1-6 9 15,4 0 5-15,3-4 10 0,13 3 8 16,7 3 3-16,9-2-5 15,19 5-9-15,7-4-29 16,1 0-58-16,20 2-6 16</inkml:trace>
  <inkml:trace contextRef="#ctx0" brushRef="#br0" timeOffset="94121">20904 15399 481 0,'0'0'1'0,"0"0"-1"15,0 0 1-15,7 4 0 16,8-1 0-16,8 0 0 0,4-2 0 15,7 0 0-15,4 0-2 16,4-1-3-16,3-2-7 16,-5-8-26-16,-7 3-51 31,3-3-1-31</inkml:trace>
  <inkml:trace contextRef="#ctx0" brushRef="#br0" timeOffset="94264">20936 15636 486 0,'0'0'2'0,"0"0"-1"0,13 3 1 15,6-2-1 1,10 1-2-16,7-2-4 0,15 3-15 16,14-3-66-16,4 0-2 15</inkml:trace>
  <inkml:trace contextRef="#ctx0" brushRef="#br0" timeOffset="94583">21859 15419 511 0,'0'0'0'0,"0"0"0"16,15 7 0-16,6-1 0 15,11-2 0-15,15 2-3 0,7-6-15 16,14 2-70-16,5-1-4 16</inkml:trace>
  <inkml:trace contextRef="#ctx0" brushRef="#br0" timeOffset="95173">22523 15215 433 0,'0'0'1'0,"-16"1"1"16,8 1 0-16,-2-2-2 16,10 0 2-16,-14 4 1 0,14-4 2 15,0 0 0-15,19 0 1 16,9-1 0-16,7-4 1 15,7 1 0-15,3 2-2 16,0 0 0-16,-5 1-2 0,-3 1-2 16,-15 0-1-1,-8 9 0-15,-13 4 0 0,-11-2 0 16,-12 3 0-16,-9 1 0 15,1 0 0-15,-2 1 1 0,5 0 0 16,11-3-1 15,14-4 1-31,13 3-1 0,20 0 0 0,10 1 0 0,3 2 1 16,5 3-1-16,-4 3 1 0,-9 2 0 15,-16 0 0-15,-16 4 1 16,-14 0 1-16,-20-3-1 16,-13-1 0-16,-9-3 0 15,-4-1-2-15,-3-4 0 0,5 0-3 16,7-9-8-16,12 4-19 15,16-6-59-15,6-4-2 16</inkml:trace>
  <inkml:trace contextRef="#ctx0" brushRef="#br0" timeOffset="95608">23081 15504 487 0,'0'0'1'0,"0"21"1"0,0 0 0 16,0 5 0-16,0 4 1 15,0 4 0-15,-1 1 0 16,-2 0 1-16,1-6 0 0,0-8-4 16,-3-8 0-16,5-13 0 15,0 0 0 1,-1-23 0-16,2-14 0 0,11-11 0 15,2-13 0-15,4-14 0 0,3-8 0 16,4-5 0-16,6 2 0 16,0 6-4-16,-2 11 4 15,-1 16 0-15,-6 10 4 16,-4 14-4-16,-4 12 0 15,-2 15 0-15,-1 7 0 0,-3 16 0 16,2 11 0 0,3 6 0-16,-1 10 0 0,5 11 0 15,0 7 0-15,1 3 0 0,-5 2 0 16,1 0 0-16,-4-6 0 15,1-2 0 1,1-5 0-16,-3-6 0 16,2-7 0-16,-1-10 0 0,3-4 0 0,-12-11-50 15,-1-20-45-15,9-1-2 16</inkml:trace>
  <inkml:trace contextRef="#ctx0" brushRef="#br0" timeOffset="95719">23138 15440 497 0,'0'0'2'0,"0"0"-1"0,11-15 1 16,11 6-5-16,16 4-8 15,2-4-75-15,19-5-3 16</inkml:trace>
  <inkml:trace contextRef="#ctx0" brushRef="#br0" timeOffset="97403">23394 15505 420 0,'0'0'1'0,"18"-7"0"16,0 6-1-16,2-2-5 0,8 3-14 15,2 10-47-15,4-5-15 16</inkml:trace>
  <inkml:trace contextRef="#ctx0" brushRef="#br0" timeOffset="97884">23391 15465 428 0,'0'0'2'15,"0"0"1"-15,0 0 0 16,-9-3 0-16,9 3-1 16,0 0 1-1,6-7 1-15,6 3 0 0,7-2-2 0,5-1-1 16,-1 1 0-16,2 3 1 15,-1-3-1-15,-9 5 0 16,-5-2 1 0,-10 3-1-16,-15 1 1 0,-12 4 0 0,-7-1 0 15,-4 2-1-15,-6-5-15 16,-18 6-69-16,37-4-3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36:42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5568 9632 70 0,'0'0'0'15,"0"0"3"-15,0 0-3 0,0 0 2 16,0 0 2-16,-9 4 4 16,9-4 9-16,0 0 4 15,0 0 4-15,7 11-1 16,10-7 1-16,8-1-1 15,9 1-2-15,12 0-4 16,8 3-7-16,9 0-4 0,7 0-3 16,3 2 0-16,5-1 0 15,0 0 1-15,4-1-1 0,0-1 1 16,4-2 1-16,3-2 0 15,4-2 2-15,8 0-1 16,1 1-2-16,12-2 0 16,5 1-1-16,2 0 0 15,3 1 1-15,6 1-1 0,1 4 1 16,4-2 1-16,2 5 1 15,-5-4 2-15,3-1-1 16,-4-1 1-16,-2-2-1 0,-9 0-1 16,-3-2 0-16,-14-3 0 15,-9-1-1-15,-11 1-2 16,-12-2-4-16,-13 3-6 15,-18-2-14-15,-3-5-59 16,-11 11-5-16</inkml:trace>
  <inkml:trace contextRef="#ctx0" brushRef="#br0" timeOffset="1009">9023 9735 168 0,'0'0'1'15,"0"0"2"-15,3 8 1 16,-3-8 3-16,1 11 2 0,-1-11 3 15,1 18 0-15,-1-8 2 16,0-10 0-16,0 17 1 31,0-17 2-31,0 15 2 0,0-15 0 0,2 8-2 0,-2-8-1 16,0 0-1-16,0 0 0 15,5-11-2-15,-4-3-5 16,1-5-3-16,1-10-2 16,-1-5 1-16,1-6 0 0,0-4 1 15,-1-6-1-15,2-3 1 16,0-3 0-16,2 2 0 15,-3-1 0-15,0 0-2 16,2-2 0-16,0 0-1 0,-2 1 0 16,-1-4-1-16,-2-3 0 15,0 1-1-15,0-1 0 16,0-1 0-16,0 2 1 15,-6 1 1-15,1 1-1 0,-1 5 0 16,0 2-1-16,-4 1 1 16,0 2-1-16,-1-1 1 15,-2 5-2-15,0 0 0 47,-2 2 0-47,2 4 1 0,-2 4 0 0,5 5-1 0,0 5 1 0,3 3 0 0,2 5-1 16,2 5-1-16,3 3 1 15,7 0-1-15,11 3-1 0,9-1 1 16,15 0 0-16,14-2 0 15,20-4 0-15,18-1 1 16,24-6 1-16,23-6 0 16,22-3 1-16,16-4 0 15,9 0 0-15,8 2 0 0,4 1 1 16,-2 1-4-16,-6 11-10 15,-17 6-29-15,-7 10-42 16,-16 4-4-16</inkml:trace>
  <inkml:trace contextRef="#ctx0" brushRef="#br0" timeOffset="2038">9017 9717 120 0,'0'0'8'15,"0"0"4"-15,9-7 2 16,-9 7 3-16,16-14 1 0,-3 4 1 15,2-2 3-15,-1 2 0 16,-4-3-7-16,4 3-2 16,-14 10-3-16,20-13-1 0,-20 13-1 15,0 0 1-15,8-11 0 16,-8 11-1-16,0 0-2 15,0 0-1-15,0 0-2 16,0 0 0-16,0 0-1 0,5 9-1 16,-3 4-1-16,4 2-1 15,0 7 2-15,0 3 0 16,1 7 2-1,1 6 0-15,-3 2-1 0,2 3 2 16,-3 3 0-16,-1 4-1 0,-1 0 0 16,-1 4 0-16,-1 0 1 15,0 3-1-15,-1 4 0 16,-2 0 0-16,-2 2 0 15,-2 1-1-15,0 2 1 0,-5-1-1 16,3 1 1-16,-4-1-2 16,-1-2 1-16,-2-1-1 15,1-1 1-15,-3-5 0 16,1-2-1-16,-1-1 3 0,-1-4-1 15,2-2 1-15,-2-3 0 16,0-2-1-16,-1-3 0 16,1-1 0-1,2-3 0-15,2-4-2 16,4-5-1-16,5-1 1 0,7-4 0 0,14-3 1 15,16-7 0-15,20-5 1 16,17-3-1-16,21-2 1 16,21-3 1-16,20-4-2 0,20-4 0 15,21-2 0-15,15 0-1 16,14 0 0-16,13 1 0 15,3 3-3-15,5 5-6 16,-6 0-9-16,-5-1-46 0,-15 8-22 16</inkml:trace>
  <inkml:trace contextRef="#ctx0" brushRef="#br0" timeOffset="3492">11478 7336 137 0,'0'0'1'0,"0"-9"1"16,0 9 2-16,0-10-1 15,0 10 3-15,0 0-1 16,0 0-1-16,2-12 2 15,-2 12 0-15,0 12 4 0,-2-2 3 16,0 12-1-16,-2 1 2 16,0 9 2-16,-3 12 1 15,5 15 0-15,-6 6 0 0,2 4-3 16,-1 11-3-16,-1 10 2 31,0-1-3-31,1-6 0 16,-2-9-1-16,2-8 1 0,0-12-4 15,2-11-7-15,1-10-10 16,1-22-17-16,-9-4-46 15,12-7-6-15</inkml:trace>
  <inkml:trace contextRef="#ctx0" brushRef="#br0" timeOffset="4181">11420 7293 240 0,'0'0'1'0,"0"0"-5"16,0 0 0-16,0 0 0 15,0 0 5-15,0 0 5 0,5-3 5 16,18 3 2-16,12 4 2 15,20 0 3 1,18 1 2-16,17-2-1 0,13 2-4 16,16-1-5-16,17 1-2 0,4-1-4 15,3 1-1-15,3-3-1 16,-4-1 1-16,-2 0-1 15,0-3 0 17,-5-4 0-32,-5-2-1 0,0 2 0 0,0-1 0 0,-11 2 1 0,-6 2-1 15,-10-1 0-15,-6 2 0 16,-10-2 1-16,-10 2-1 15,-16 0 1-15,-10-1 0 16,-14-1 0-16,-6 0 1 0,-9 1-1 16,-3-1 1-16,-9 3-2 15,-10 1 0-15,9-4-2 16,-9 4 0-16,0 0-1 15,0 0-1-15,0 13 2 0,0 3 1 16,0 7 3-16,0 12 1 16,2 11 1-16,10 14 1 15,5 11 0 1,5 14 1-16,9 7-1 0,7 8 0 0,4 7 0 15,2-5-2 1,-1-8 0-16,-5-9-3 16,-9-13-6-16,-2-7-11 15,-17-2-50-15,-8-18-18 0</inkml:trace>
  <inkml:trace contextRef="#ctx0" brushRef="#br0" timeOffset="4794">11401 8173 75 0,'0'0'3'0,"-11"-1"1"15,11 1 1-15,-16 4 0 16,6 2 0-16,0 1-1 16,0 1 2-16,-2 3 4 15,9 1 1-15,3-1 5 0,5 1 0 16,12-3 3-16,4 0 4 15,14-5 0-15,9 3 3 16,16-6-2-16,15-1-2 0,14 0-3 16,16-6-1-1,19 0-2-15,16-3-3 0,14 0 0 16,13-3-3-16,6 2-2 15,8-1-3-15,5-1-2 16,0 3-1 0,-11-1 0-16,-9 0 0 0,-4-3 1 0,-9 3 0 15,-8-2 1-15,-8 1-1 16,-7 2 1-16,-7-1 0 15,-1 2-1-15,-5 2-1 0,-10 1 0 16,-10 2 0 0,-14 3-5-16,-18-3-6 0,-12 3-15 15,-14 3-56-15,-39-3-3 16</inkml:trace>
  <inkml:trace contextRef="#ctx0" brushRef="#br0" timeOffset="5293">12961 7591 367 0,'0'0'0'0,"0"0"-1"0,2 7 1 16,3 6 0-16,1 3 0 15,1 8 0 1,0 6 1-16,4 6 1 0,-2 4-2 16,1 7-9-16,-1 1-25 15,4 6-40 1,1-6-5-16</inkml:trace>
  <inkml:trace contextRef="#ctx0" brushRef="#br0" timeOffset="6287">12345 11050 244 0,'0'0'4'0,"0"0"4"16,0 0 3-16,0 0 1 0,0 0 1 16,0 0-1-16,0 0 1 15,13 0 0-15,8-5-4 16,7-1-3-16,7-1-3 15,2 1-2-15,2 1-1 0,2 1 0 16,-3 2 0-16,-4 1-1 16,-7 1 0-16,-8 1-1 15,-5 4 2-15,-4 1-1 0,-7 5 1 16,-3 5 1-16,-5 7 1 15,-11 6 1-15,-6 6 0 16,-5 1 1-16,-7 5-1 16,0 0-1-16,2-3 1 0,4-2-1 15,5-7 2-15,11-3 0 16,12-6 1-16,20-5 2 15,17-2-2-15,12-5-3 16,14 2-7-16,3-4-19 0,-2 1-49 16,4-2-7-16</inkml:trace>
  <inkml:trace contextRef="#ctx0" brushRef="#br0" timeOffset="6772">11428 11114 159 0,'0'0'0'15,"0"0"3"-15,0 0 3 16,0 0 7-16,0 0 11 16,-3 21 4-16,6 4 3 15,7 7 2-15,4 18-1 16,2 4-2-16,4 15-1 15,3 1-5-15,-2 2-12 0,-4-3-4 16,-1-3-2-16,-4-7-4 16,-3-13 1-16,-5-8-1 15,-4-13-4-15,0-12-5 16,0-13-14 15,-12 3-31-31,5-15-27 0,4-12-8 0</inkml:trace>
  <inkml:trace contextRef="#ctx0" brushRef="#br0" timeOffset="7567">12352 10650 409 0,'0'0'1'15,"0"0"-1"-15,90-13 0 16,-26 6 0-16,18-2 1 0,17-1 0 15,16 0-1-15,14-3 1 16,-1 1 0-16,-3 2 0 16,-5-4-1-16,-9 1 0 0,-9 1 0 15,-16 0-1-15,-9 2 1 16,-11 2-1-16,-12 3 0 31,-9 4 0-31,-11 2 0 0,-8 1 0 0,-8 4 0 0,-4 0 0 16,-5-1 0-16,-9-5 0 15,8 9 0-15,-8-9 1 16,0 0-1-16,0 0 0 15,2 10 0-15,-2-10 0 0,6 17 0 16,0 0 1-16,3 9 1 16,2 9 1-16,1 14 2 15,0 10 1 1,2 15 1-16,-2 8 0 0,1 11 1 15,-8 6 1-15,-2 2-2 0,-3-3 0 16,-1-5 0-16,-4-8-1 16,-2-10 0-16,-2-8-1 15,1-8-2 1,1-13-1-16,1-4-1 0,3-6 1 0,0-5-1 15,1-3 0-15,1-5 0 16,0-3 0-16,1-5 1 16,-1-5 1-16,1-10-1 0,-3 11 1 15,3-11-1-15,-11 0 1 16,-2-7-1-16,-9-4 0 15,-15-2 0-15,-13-3-1 16,-26-3 2-16,-26 2-1 16,-28-2-1-16,-28 0 1 0,-33 2 0 15,-13-2 0-15,-7 3 0 16,5 5 0-16,15 3-3 15,22 7-6-15,24-2-11 0,30 7-66 16,31 7-3-16</inkml:trace>
  <inkml:trace contextRef="#ctx0" brushRef="#br0" timeOffset="8429">12654 10692 235 0,'0'0'1'0,"0"0"-1"16,0 0 3-16,0 0 1 0,0 0 0 16,0 0 2-16,-16 0-1 15,-4 0 2-15,-10 0-1 16,-7-2 4-16,-11-2-3 15,-9-4-1-15,-8 2 1 0,-7 0-1 16,-4 0-1-16,0 4-1 16,1 2 0-16,0 0-1 15,3 7-2-15,5 2 0 16,6 0 1-16,7 0 2 0,10 0 2 15,3-2 2-15,9-2 0 16,6-2 1-16,9-3 1 16,6 0-1-16,11 0-1 0,0 0-2 15,-6-7-3-15,6 7-1 16,6-8-1-16,-6 8-1 15,13-6-1-15,-4 5 0 16,1 1 0-16,1 5 0 16,-2 10 0-16,-1 3 1 0,0 11 0 15,0 6 1-15,-5 11 0 16,1 6 1-16,-4 8 0 15,0 8 3-15,0 0-1 16,-4 3 2-16,-3 0-1 0,-5-2 1 31,4-3 0-31,-2-5-1 0,-1-4 1 0,-1-7-2 16,2-5-1-16,3-7 0 15,2-8 0-15,3-3-1 0,2-8 0 32,0-2 0-32,5-5 0 0,2-1 0 0,1-1-1 15,1-1-1-15,6-1 0 16,1 0-1-16,8-1-2 0,6-3-3 15,12 2-7-15,5-6-9 16,14-6-57-16,9 6-6 16</inkml:trace>
  <inkml:trace contextRef="#ctx0" brushRef="#br0" timeOffset="8989">14258 11368 325 0,'0'0'3'0,"0"0"1"15,-12 0 0-15,12 0 0 16,-17 0 0-16,17 0 0 16,-12 5 3-16,12-5 3 15,0 0 1-15,24 10 2 0,16-10-1 16,20 1 1-16,18-1 0 15,15 0-1-15,8-2-5 16,14 3-10-16,1-1-17 0,0 3-60 16,1 3-5-16</inkml:trace>
  <inkml:trace contextRef="#ctx0" brushRef="#br0" timeOffset="10174">14840 8090 167 0,'0'0'6'0,"0"0"2"0,0 0 0 15,0 0 2-15,14-7 0 16,1 5 3-16,8-1 0 16,9-3 1-1,3-1-3-15,9 2-1 0,8-1-1 0,7-1 0 16,-3-1-2-16,5 2 0 15,-2-1-2-15,-5 4-1 16,-2 0-2-16,-7 0 0 0,-7 0-2 16,-9 3 0-16,-3 0 0 15,-11 0 0-15,-3 1 0 16,-3 6 0-16,-3 3 0 0,0 5 2 15,-1 8 0-15,3 7 2 16,-1 7 1-16,1 12 0 16,1 5 2-16,1 12 0 15,1 6-1-15,2 11-1 0,0 9 0 16,1 6 1-16,3 7-1 15,2 4-2 1,3 5 0-16,3 3 0 0,-1-2 0 16,2 0 0-16,0-5 0 15,-1 1 1-15,-1-5-1 16,-2-5 1-16,-2-1-1 0,-4-7 0 31,-2-1 0-31,-4-7-1 0,-1-2 0 0,-2-8 0 16,-2-4 0-16,-2-5 0 15,1-6-1-15,-1-4 0 0,-1-5 0 16,1-3 0-16,-1-4 0 15,2-5-1-15,-1-3 0 16,0-3 0-16,1-2 0 0,-3-4 0 16,1-2 0-16,-2-3 0 15,0-1 0 1,0 0 0-16,-1-1 1 0,-4-1-1 15,-1 2 1-15,-2-1 0 0,-1 2 0 16,-4 4-1-16,-4 0 2 16,-10 0 0-16,-6 4 1 31,-10-3-2-31,-13 1 0 0,-16 2 1 0,-10-3 0 15,-15-1 0-15,-5-2-1 0,-5-1 0 16,1-5-2-16,8 3-4 16,4-5-8-16,16 2-26 15,22-2-42-15,6-6-5 16</inkml:trace>
  <inkml:trace contextRef="#ctx0" brushRef="#br0" timeOffset="10743">16256 9975 106 0,'0'0'1'0,"0"0"4"16,-10 0 4-16,2 1 7 0,-4 2 4 15,-3 0 5-15,-2 0 4 16,-4 1 1-16,2 0 1 16,0-1-2-16,5-1-3 15,1 0-3-15,13-2-3 0,0 0-3 16,11-4-2-16,25-6-2 15,23-5 1-15,29-4-2 16,32-4-1 0,35-4-1-16,31 1-3 0,30 1 0 0,19 4-5 15,21 9-9-15,-1-2-20 16,4 12-58-16,-7 3-4 15</inkml:trace>
  <inkml:trace contextRef="#ctx0" brushRef="#br0" timeOffset="14938">5981 8976 254 0,'0'0'2'0,"0"0"0"16,-4-11-1-16,4 11 0 15,-16-9 2-15,2 7-2 16,-8 0 3-16,-2 2 1 15,-4 4 2-15,0 7-1 16,-3 4 1-16,2 8 3 0,4 3-1 16,6 3-1-16,7 4 0 15,11-2-3-15,4 0 0 16,13-5-1-16,5-6 0 15,12-11 0-15,4-8 0 16,1-4 1-16,-1-10 1 0,-2-7-1 16,-4-7-1-16,-9-1 0 15,-5-3-1-15,-13-1 0 16,-4 7-1-16,-3 1 0 0,-8 2-1 15,-1 10 0-15,0 5 0 16,0 7 2-16,7 11 1 16,5 6 1-16,14 6 0 15,18 0 2-15,15 3 0 0,20-5 0 16,13-3-7-16,15 0-15 15,9-2-62-15,-3-8-4 16</inkml:trace>
  <inkml:trace contextRef="#ctx0" brushRef="#br0" timeOffset="16004">17553 8192 236 0,'0'0'6'0,"0"0"1"15,0 0 0-15,0 0 1 16,11 0 0-16,-3 10 5 15,-2 6 3-15,4 7 1 16,-2 11-1-16,3 10-1 0,-2 8 3 16,3 12 0-16,-2 6-2 15,1 3-3-15,4 2-2 16,-2-1-3-16,3-4-1 15,-1-6-2-15,1-9-2 0,-3-12 1 16,0-8 0-16,-6-12-1 16,-1-11 1-16,-6-12-1 15,0 0 0-15,0 0 0 16,-7-21-2-16,1-5 2 15,-4-5-3-15,4-3 0 0,0-1-2 16,5-1-1-16,3 3 0 16,13 5-1-16,14 7 0 15,14 10 0-15,15 8 0 0,8 3 1 16,4 11 1-16,0 9 0 15,-11 3 1-15,-12 2 0 16,-21 2 1 0,-26-4 0-16,-28-1 0 0,-26-3 1 0,-17-4-2 15,-11-3-10-15,-9 1-68 16,-3-6-3-16</inkml:trace>
  <inkml:trace contextRef="#ctx0" brushRef="#br0" timeOffset="20015">7231 13155 120 0,'0'0'7'15,"0"0"6"-15,0 0 4 16,1-11-5-16,-1 11 3 16,0 0 4-16,12 10 2 15,-6 11 3 1,3 13-5-16,1 14-3 0,7 11-1 0,2 15 2 15,10 29 2 1,2 4-2 0,-4 0-3-16,3-7 0 0,-4-9-2 31,-2-14 0-31,-2-12 2 0,-7-15-2 0,-9-37-2 15,-6-13-1-15,13-23-1 16,-4-19-2-16,-4065-19 0 0,8152-22-2 16,-4067-20-4-16,6-15 0 15,2-9 0-15,-4-1 0 16,-4 3-1-16,-6 15-4 15,-10 12-9-15,-3 25-39 0,-5 25-33 32,-5 17-4-32</inkml:trace>
  <inkml:trace contextRef="#ctx0" brushRef="#br0" timeOffset="20377">8187 13595 337 0,'0'0'3'16,"1"25"0"-16,13 16 2 16,6 5 1-1,8 2 1-15,7-5 2 16,9-5 0-16,7-6 0 15,7-16-2-15,0-15-2 0,-11-34-1 16,-15-12 1-16,-12-7-1 16,-20 0 0-16,-12 4 0 15,-27 9-1-15,-17 13 1 16,-14 15-1-16,-9 11-6 15,2 19-12-15,77-19-65 47,21 6-4-16</inkml:trace>
  <inkml:trace contextRef="#ctx0" brushRef="#br0" timeOffset="20922">9062 12872 330 0,'0'0'0'0,"0"0"2"0,2 10 4 16,4 8 2-16,5 11 2 15,3 13 1-15,3 11 0 16,6 13 2-16,-1 9-2 15,6 10 0-15,-4 2-5 0,0 1-1 16,-11 4-1 0,-7-9-3-1,0-6-5-15,-6-11-14 16,-4-15-60-16,2-5-5 15</inkml:trace>
  <inkml:trace contextRef="#ctx0" brushRef="#br0" timeOffset="21224">9882 13205 374 0,'0'0'3'0,"4"27"1"16,-1 0 2-16,1 10-1 15,-1 7 1-15,1 7 1 0,0 6 0 16,-1 8 0-16,-3 4-3 31,1-5-4-31,-1-8-8 0,1-3-16 16,2 0-52-16,-3-17-8 15</inkml:trace>
  <inkml:trace contextRef="#ctx0" brushRef="#br0" timeOffset="21711">10709 13187 380 0,'0'0'0'0,"0"0"0"16,0 0 0-16,-60 29 0 15,24-5 1-15,-10 9 2 16,-3 7-1-16,-5 9 1 15,0 5 1-15,9 3 0 16,7-3 0-16,26-4 3 16,13-9-1-1,19-13-1-15,10-11 1 0,9-13-2 16,6-10 1-1,2-18-1-15,2-8 0 0,-19-8-3 16,-8-3 0-16,-9 3 0 0,-6 4 0 16,-6 6-1-16,-1 11 1 15,-9 13 0-15,-2 8 0 16,1 17 0-1,4 10 1-15,5 7 0 0,2 6 0 0,21 7-2 32,8-2-3-32,10-4-9 15,1-9-30-15,12-11-43 31,8-13-3-31</inkml:trace>
  <inkml:trace contextRef="#ctx0" brushRef="#br0" timeOffset="22397">11034 13310 283 0,'0'0'5'16,"-20"9"5"-16,4 0 2 47,-2 4 2-47,-3 5 0 0,2 5 1 0,-1 3 2 0,3 5 1 0,10 1-5 0,7-1-3 15,14-1-2-15,7-5-1 16,4-7-1-16,4-2 0 16,-1-10-2-16,1-6-1 15,-3-11-2-15,-7-11 0 0,-7-9 0 16,-8-6-1-16,-4-7-1 15,-5 0 1-15,-5 2 0 16,-1 3 0-16,0 8-1 16,-1 8 0-16,4 12 0 0,8 11 0 15,0 7 1-15,11 13-1 47,9 6 1-47,9 5 1 0,6 6 1 0,4 5 1 0,6 2 1 0,0 3-1 0,1 18 3 31,-9 2-1-31,-10 6 0 16,-14-1 0-16,-13 0 0 0,-6-2-1 15,-18-3 0-15,-11-8 0 16,-13-22-2-16,-2-8 0 16,-1-9 0-16,-4070-9 0 15,8151-7-1 1,-4063-4 0-16,8-15-1 0,17-9 0 0,11-8-2 15,20-11 0-15,17-14-1 16,17-11 0-16,17-13 0 16,10-7 0-16,5-3 1 31,-3 0 1-31,-9 3 0 0,-12 9 1 0,-16 11 0 0,-19 11 0 15,-20 17 0-15,-17 12-1 16,-18 16 0-16,-12 12 0 16,-8 14 0-16,-8 16 1 0,-1 12 0 15,4 9 0-15,5 10 0 16,8 6 1-16,22 1 0 15,15-4 1 1,24-11 0 0,22-9-2-16,17-12 0 0,13-10-6 0,9-12-8 15,4-7-24-15,-3-7-50 16,-19-15-3-16</inkml:trace>
  <inkml:trace contextRef="#ctx0" brushRef="#br0" timeOffset="22756">9629 13452 438 0,'0'0'2'16,"5"-6"1"-16,16-5 0 15,16-3 1-15,18-5 1 0,25-6 0 16,22 0-1-16,15 9-11 15,4 10-49-15,10-8-29 16,-3 1-4-16</inkml:trace>
  <inkml:trace contextRef="#ctx0" brushRef="#br0" timeOffset="32854">5592 2170 239 0,'0'0'2'0,"0"0"-2"16,0 0 1-16,0 0 1 15,0 0 0-15,0 0 3 0,9 6-1 16,-2 2 0-16,3 7 1 16,1-2 1-16,-1 2 3 15,4-1 2-15,-1 3 1 16,2-4-2-16,-1 3 3 0,5 3-1 15,-1 3 1-15,4 5-1 16,0 4-1-16,6 5-3 16,2 4 0-1,1 4-2-15,2 1-1 0,0 1 0 0,0 1-1 16,-2-2-2-16,3 0 1 15,-5-5 0-15,-3-4 2 16,-1-1 0 0,-3-3 0-16,0-2 1 0,-2-1-2 0,0-2 1 15,-2 1-1-15,4-3 0 16,-5 3-2-16,2-2 0 15,-2 0-1-15,1-2 0 16,2 0-1-16,-2 0 1 16,0-1 0-16,-3 0-1 0,2-6 1 15,-1 4-1-15,-2-4 1 16,-3 0-1-16,0-4 1 15,-3 0 0 1,-1-3-1-16,-7-10 1 0,7 13 1 0,-7-13 0 16,0 0 0-16,0 0 0 15,0 0 0-15,0 0 0 16,0 0 1 15,0 0-1-31,0 0 0 0,0 0 0 0,0 0-1 0,10 0 1 0,-10 0-1 16,2-14-1-16,-2-1 1 15,0-7-1-15,1-10 0 16,-1-10 1-16,0-7-1 0,0-9 0 15,0-8 1-15,0-5-1 16,-1-7 1-16,0-4-1 16,-2-2 0-1,1 1 0-15,2-1-1 0,0 3 0 0,3 5-2 16,0 1 0-16,-2 7 1 15,1 6 0-15,0 8 1 16,-2 6-1-16,0 6 1 0,-4 9-1 31,-1 4 0-31,1 12-7 0,-7 1-20 0,7 3-52 16,4 13-8-16</inkml:trace>
  <inkml:trace contextRef="#ctx0" brushRef="#br0" timeOffset="33904">7048 2994 257 0,'0'0'-8'0,"0"0"-7"15,0 0 0-15,-8 2 0 16,8-2 0-16,-11 15 2 15,0-4 6-15,1 2 7 16,1 4 14-16,-10 2 11 0,0-3 1 16,1 1 0-16,0-1-2 15,-1 1-3-15,4 1-7 16,1 3-4-1,3-3-7-15,8 3-2 0,2-3-2 0,1 4 1 16,4-7 1-16,4 1 0 16,-1-6 3-16,-7-10 3 15,16 11 2-15,-5-11 2 0,0-8-2 16,3-7 1-16,2-3-2 15,4-7 0-15,0 2-3 16,3-4-2-16,-2 0-1 16,-3 8 0-16,-2-2 0 0,-3 7 1 15,-5 1 0-15,-3 4-1 16,-4-2 1-16,0 3 0 15,-1 8 0-15,0-17-2 16,0 17 1-16,-2-14-1 0,2 14 0 16,-5-13 1-16,5 13-1 15,0 0 0-15,-2-10 0 16,2 10 1-16,0 0 0 15,0 0-1-15,0 0 0 0,0 0 1 16,0 0-2-16,0 0 0 16,0 0-2-16,0 0-1 15,0 0 0-15,0 0 0 16,0 0 0-16,0 0 0 15,0 9 1-15,0-9 2 0,14 20 1 16,0-5 1-16,4 3 0 16,2 0 1-16,0 0-1 15,5 2-2-15,-1-3-2 0,0 4-4 16,-5-4-8-16,2-1-13 15,-7 4-37-15,-1-7-19 32</inkml:trace>
  <inkml:trace contextRef="#ctx0" brushRef="#br0" timeOffset="34635">7348 2755 278 0,'0'0'3'16,"0"0"0"-16,12 1 0 15,0 1 2-15,1 4 2 16,4 0-1-16,1 4 1 15,1-1-2-15,3 5 1 0,-2 8-1 16,-1-1 4-16,-1 4-3 16,0-1 0-16,-4 5-1 15,4-6 1-15,-3 3 1 0,-2-4 0 16,-1-5-3-16,-1 0-2 15,-2-5 1 1,-4-4-2-16,-1 2 1 0,-4-10-2 16,4 9 2-16,-4-9 0 15,0 9 0-15,0-9 1 0,-13 6 1 16,5-2 0-16,8-4 0 15,-20 4 1-15,9-3-1 16,-2-1 0-16,3-4-1 0,-1-4-2 16,1-1-1-16,2-6 0 15,2-3 0-15,1 0-1 16,3-2 1-16,2-2-1 15,8-2 0-15,6-2 1 0,9 2 2 16,4 2-1-16,6 3-1 16,7 2 1-16,7 3-1 15,1 7 0 1,2 3 0-16,0 5-2 0,-4 4 0 15,-3 7 0-15,-3 5 0 0,-8 0 0 16,-8 2 1-16,-5 3 1 16,-6 4 0-16,-10-2 3 15,-5 5 0-15,-14-1-1 16,-12-1 0-16,-9-2-1 15,-9-5 0-15,-9-6 0 0,-6-7-1 16,-3-7-1-16,3-1-1 16,1-7-9-16,5-4-24 15,6 1-43-15,16 3-6 0</inkml:trace>
  <inkml:trace contextRef="#ctx0" brushRef="#br0" timeOffset="35430">8518 2530 354 0,'0'0'1'15,"0"0"-3"-15,0 0-4 16,0 0 0-16,0 0 2 15,7 5 4-15,9-1 2 16,8 3 2-16,7 0 1 0,10 0 3 16,7 0 9-16,5-2 0 15,4-5-2-15,0 1-2 16,3-5-1-16,-4-5-3 0,-3-3 0 15,-4 3-2-15,-5-1-3 16,-7 0-2-16,-6 0-4 16,-5 3-5-16,-9 0-7 15,-7 6-17 1,-10 1-27-16,0 0-26 0,4 6-7 0</inkml:trace>
  <inkml:trace contextRef="#ctx0" brushRef="#br0" timeOffset="35847">8577 3030 417 0,'0'0'0'0,"0"0"-1"15,13 0 1-15,7 0 0 16,10 2 0-16,8-2 1 15,10 0 1-15,8 0 1 0,5 0 1 16,1 2 2-16,-5-5 0 16,-6 2 0-16,-10-1 0 15,-9 0-1-15,-9 1-1 16,-5 1-2-16,-5-2-2 15,-3 2-7-15,0 0-13 0,3-1-48 16,2 2-16-16</inkml:trace>
  <inkml:trace contextRef="#ctx0" brushRef="#br0" timeOffset="37170">8577 1974 348 0,'0'0'2'0,"0"0"-5"0,0 0 0 16,0 0 2-16,9 2 2 15,10 2 2-15,11 1 0 16,12 3 2-16,9-1-2 16,12-2 6-16,5-1 1 0,5-1-2 15,4-3-3-15,-7 1-1 16,-4-1-4-16,-5 0-14 15,-7 8-58 1,-7-9-9-16</inkml:trace>
  <inkml:trace contextRef="#ctx0" brushRef="#br0" timeOffset="38209">11902 1183 220 0,'0'0'5'0,"0"0"5"0,0-12 3 16,0 12 4-16,0-16 2 15,-3 1 2-15,-1 0 1 16,4 15-1-16,-10-20-4 15,0 0-4-15,-7-3-3 0,1 1-4 16,-9-2-3-16,-2-1-1 16,-3 1-2-16,-2 0 0 15,-1 2-1-15,-2 0 0 16,-35-4-1-16,35 26-1 15,-1 4 0-15,5 19-1 16,2 8-1-16,17 18 4 16,-27 76 0-16,23 35 0 0,17 33 2 15,19 37 1-15,9 21 3 16,12 19-2-16,8-6-1 15,-6-38-1-15,0-15-1 16,-4-27 1-16,-5-21 1 0,-9-33 3 16,-5-22 2-16,-20-30 3 15,-14-23 1-15,-24-21 0 47,-15-15 2-47,-15-16-1 0,-16-12-3 0,-11-14-4 0,-10-10-4 0,2-8-2 0,5-5-8 16,17 0-56-16,8 13-22 15</inkml:trace>
  <inkml:trace contextRef="#ctx0" brushRef="#br0" timeOffset="39192">12399 3436 350 0,'0'0'2'0,"0"0"0"16,0 0-2-16,0 0-4 15,0 0-2-15,0 0-2 16,-9-2 2-16,9 2 2 0,0 0 1 16,-18 4 2-16,6 4 3 15,-5 6 4-15,-8 5 5 16,-5 9 1-16,-1 2 0 0,-2 8-2 15,2 2-1-15,4 6-4 16,8 0 0-16,6 0-1 16,11-7 1-16,5-4-1 15,12-8 1-15,8-8-1 16,9-12 0-1,5-7-1-15,2-16-1 0,1-7 0 0,-1-10-4 16,-2-11 0-16,-8-6 0 16,-5 0 2-16,-10-4 2 15,-8 6 1-15,-5 5 2 0,-1 6-1 16,-6 8 3-16,-2 13-2 15,-1 16 0-15,3 6-3 16,3 16-1-16,3 8 0 16,9 3 0-16,8 2 0 0,12-2 1 15,10-5 0-15,13-6-4 16,3-9-6-16,14-3-32 15,0-8-42-15,-2-4-4 0</inkml:trace>
  <inkml:trace contextRef="#ctx0" brushRef="#br0" timeOffset="40395">12387 440 319 0,'0'0'4'0,"0"0"-2"16,0 0 0-16,0 0 0 16,0 0-3-16,0 0-2 15,0 0 3-15,0 0 2 16,0 0-1-16,0 0 1 15,0 0 1-15,0 0 2 0,0 0 4 16,4 2 3-16,1 4-4 16,38 54-1-16,-29-40-1 15,0 8-1-15,19 29-1 16,-15-24-1-16,-1-2-2 15,0 3 3-15,-1-6 0 0,-16-28 3 16,32 59 0-16,-17-28 2 16,-3-7-1-16,-12-24-1 15,0 0 0-15,9 24-2 16,0 3-2-16,-9-27-2 15,0 0 0-15,0 0-2 0,0 0 0 16,0 0-1-16,0 0-2 16,0-2 0-16,-4-4 1 15,0 0-2-15,-16-46 0 16,22 31 0-16,-2 21 0 15,29-21 1-15,3-1 2 16,0 17-1-16,1-2 1 16,9 7 0-16,39 5 0 15,-38 5 1-15,-3 2 1 0,-6-2 2 16,-5 4 1-16,-4 0-1 31,-12 1-1-31,-7 1-1 0,-6-16-6 0,0 0-26 0,0 0-46 16,-11 11-5-16</inkml:trace>
  <inkml:trace contextRef="#ctx0" brushRef="#br0" timeOffset="41515">12926 813 144 0,'0'0'3'0,"0"0"0"15,0 0 0-15,0 0-2 16,0 0 0-16,0 0 2 0,0 0 0 16,0 0 0-16,0 0-3 15,21-11 2-15,-15 17 4 16,-2 4 5-16,-2 3 4 15,-2 0 1-15,-1 1 1 0,-7 1 1 16,-4 8 1-16,-5-9-1 16,-2 8-4-16,-1-9-4 15,-4 8-5-15,-2-8-35 16,1 3-36-16,-1-9-7 0</inkml:trace>
  <inkml:trace contextRef="#ctx0" brushRef="#br0" timeOffset="42864">13333 2307 280 0,'0'0'4'16,"0"0"-1"-16,1 13 5 0,4-1 1 15,-2 7 0-15,4 1 0 16,1 7 0-16,1 2 1 15,2 2-2-15,0 0 0 16,0-1-3-16,-1-4 2 0,0-6-1 16,-2-3 2-16,1-4-2 15,-3-4 0-15,-6-9 0 16,0 0-1-16,9 8-1 0,-9-8 0 15,0 0 0-15,0 0 1 16,0 0 2-16,0 0 1 16,0 0 1-16,7-6-2 15,-7-4-1-15,0-8-1 16,-2-9-3-16,-3-11-2 0,3-8-4 15,-5-12-2-15,0-7-1 16,-1-4 2-16,0 3 3 16,2 5 1-16,-1 4 2 15,2 15 1-15,-1 6 0 0,2 13-1 16,1 7-4-16,3 16 1 15,0-12-2-15,9 7-1 16,7 1 1-16,5-7 0 16,6 0 0-16,8-3 3 15,7 2 3-15,4-2-1 0,3-2-2 16,-1 5-3-16,-3 1-7 15,0 9-12-15,-8 8-38 16,-2 3-22-16</inkml:trace>
  <inkml:trace contextRef="#ctx0" brushRef="#br0" timeOffset="43222">13317 2416 402 0,'0'0'-3'15,"0"0"1"-15,0 0 3 16,19-1-1-16,1-1 1 15,11 0-1-15,5-1 1 0,8-1 1 16,3 3 3 15,4-1-1-31,-3-4-3 0,-2 3 3 0,-1-1-2 0,-7-1 1 16,-1-3-3-16,-2 3-8 15,-4-3-14-15,1-2-34 0,3 6-23 16</inkml:trace>
  <inkml:trace contextRef="#ctx0" brushRef="#br0" timeOffset="43438">13470 2589 450 0,'0'0'1'0,"0"0"-1"31,0 0-2-31,0 0 1 0,11 0 0 0,9 0 0 16,9-1 2-16,10 0-1 16,7-2-1-16,9 0 0 15,6-3-4-15,-2-2-12 0,0 4-18 16,-7 4-40-16,-10-3-8 15</inkml:trace>
  <inkml:trace contextRef="#ctx0" brushRef="#br0" timeOffset="44321">15202 2312 311 0,'0'0'2'0,"0"0"-1"16,-12-7 0-16,3 6 0 15,-4 1-1-15,-2 0 0 16,-2 0 0-16,-4 3 0 0,-1 3 0 16,2 7 1-16,-1 0 0 15,2 3 3-15,2 2-1 16,0 5 1-16,6 6 4 15,4 3 1-15,3 2 1 16,4 0 1-16,3 1 2 16,8-3 0-16,7-4 0 0,5-6 0 15,5-7-3-15,5-9 0 16,3-6-3-16,3-10-1 15,1-9-1-15,0-6 0 0,4-4-5 16,-3-9-1-16,-4-9-3 16,-2-3-2-16,-7-4-1 15,-6-4-1-15,-6 1 2 16,-9-2 0-16,-7 2 3 0,-4 3 0 15,-12 11 2-15,-2-1-1 16,-2 9 2-16,-6 16 0 16,-2 8-3-1,0 8 0-15,0 5-2 0,4 10 2 0,-2 6-1 16,2 12 2-16,1 6 0 15,7-1 2-15,3 4 1 16,8 4 3-16,7 3 2 16,11 4-1-16,7 0 2 15,7-3-1-15,4-4 1 16,7 2-2-1,4-8-5-15,2-4-11 0,-7-5-40 16,3-11-29-16,-1-13-4 0</inkml:trace>
  <inkml:trace contextRef="#ctx0" brushRef="#br0" timeOffset="44592">15931 2256 438 0,'0'0'-2'16,"0"0"2"-16,-2 18 2 16,-1 1-1-16,0 11 1 15,2 11 1-15,1 10 0 16,-3 4-1-16,0 5 4 0,1-3-3 15,0-6-2 1,2-8 1-16,-1-10-1 0,0-9-1 16,1-11-3-16,0-13-7 15,0 10-16-15,0-10-54 0,-4-10-4 16</inkml:trace>
  <inkml:trace contextRef="#ctx0" brushRef="#br0" timeOffset="44764">15582 2428 460 0,'0'0'1'0,"9"9"1"16,11 3-1-16,12 3 1 16,18 12 1-16,11 4-5 15,12 14-6-15,6 2-16 0,2 3-51 31,1 11-10-31</inkml:trace>
  <inkml:trace contextRef="#ctx0" brushRef="#br0" timeOffset="45376">14486 2438 511 0,'3'-10'0'16,"-3"10"0"-16,0-11 0 15,0 11 0-15,30 24-87 0,-24-2-4 16</inkml:trace>
  <inkml:trace contextRef="#ctx0" brushRef="#br0" timeOffset="48969">12794 2182 16 0,'0'0'0'0,"0"0"3"16,0 0 9-16,0 0 13 0,-9-3 8 15,0 0 8-15,-1 1 0 16,-2-1 1-16,-4-2 0 16,6 2-7-16,-2-1-14 15,12 4-2-15,0 0-6 0,7 7-3 16,21-4-2-16,17-2 0 15,17 0-1-15,13 1 4 16,11-2 3-16,6 1-7 16,3-5-3-16,-5 0-4 15,-8 2-8-15,-13 1-21 0,-18 4-49 16,-8 5-6-16</inkml:trace>
  <inkml:trace contextRef="#ctx0" brushRef="#br0" timeOffset="49775">12595 1723 303 0,'0'0'2'0,"0"0"1"0,0 0-1 16,0 0 1-16,0 0-4 16,0 0 0-16,-4-4-1 15,4 4 0-15,-16 18-1 0,5 8-1 16,1 12 3-16,-6 14 1 15,4 11 4-15,-1 14 2 16,2 12 5-16,7 10 1 16,4 4 1-16,5-4 3 0,17-6 1 15,13-9 3-15,11-4-1 16,12-15 2-16,6-14-5 15,5-16 1 1,-1-7-3-16,-1-12-2 0,-10-5-4 0,-11-5-2 16,-12-2-6-16,-11-4 0 15,-9 0 0-15,-4 0-5 16,-10 0-14-16,0 0-16 15,0 0-44-15,10 8-10 16</inkml:trace>
  <inkml:trace contextRef="#ctx0" brushRef="#br0" timeOffset="50349">13994 1514 381 0,'0'0'2'0,"0"0"-1"0,0 0-2 15,0 0-3-15,0 0-2 16,0 0-1-16,0 0 3 31,0 0 3-31,0 0 0 0,13 7 2 0,-1 6 5 0,15 23 5 16,2 24 2-16,8 23-1 15,2 25 0 1,1 29 0-16,-4 23-1 0,-10 26-10 15,-21 3-4-15,-15 9-1 16,-27-10 0-16,-23-1-3 0,-30-11-21 16,-28-6-56-16,-15-12-4 15</inkml:trace>
  <inkml:trace contextRef="#ctx0" brushRef="#br0" timeOffset="54621">13133 1566 130 0,'0'0'6'15,"0"0"2"-15,0 0 1 0,0 0 4 16,-10-10 2-16,10 10 1 16,0 0 3-16,-11-4 4 15,11 4-6-15,0 0-3 16,-10-7-4-16,10 7 0 0,0 0 1 15,0 0-2-15,0 0-2 16,0-11-2-16,6 11-1 16,8-1 1-16,4 1 2 0,7-3-2 15,2 1-2-15,4 0 1 16,3-1 0-16,0 0 2 15,1 0 4-15,1 0 1 16,-1 1 2-16,0-2 0 16,1 2 0-16,-4-1-1 15,-4 0-1-15,-2-2-2 0,-4 1-4 16,-5-2-2-16,-5-1-1 15,-6-3-1-15,-4 0-1 16,-2-4 0-16,-7-1 0 31,-4-2 0-31,0 0-1 0,-2 1-3 0,-1-3-9 0,0 1-35 16,6 1-37-16,-4-1-4 15</inkml:trace>
  <inkml:trace contextRef="#ctx0" brushRef="#br0" timeOffset="55762">15143 1646 200 0,'0'0'6'0,"0"0"-1"15,0 0-1-15,0 0 4 16,0 0-2-16,7-1 1 15,5-3 0-15,5 2 3 0,3-3-6 16,7 1 3-16,4-1-1 16,6 1-3-16,3-1 4 15,4 0-1-15,3 0 1 16,3 1 0-16,4-4-1 15,1 3-2-15,1-1 2 32,3 3-2-32,1-2 1 0,-4 3-3 0,-1 1-2 0,-9 1-1 15,0 0 1-15,-10 1 5 0,-4-1 0 16,-5 0 1-16,-8 0 0 15,-4 0 1-15,-15 0 3 16,0 0 1-16,0-10 1 16,-11 3-5-16,-5-3 0 0,-7-6-1 15,-3 0-1 1,-1-1-17-16,7-2-64 0,-7-5-5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40:21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5484 2915 4 0,'0'16'15'0,"-3"-2"6"16,-2 4 6-16,0 9 4 0,-1 6 2 15,-1 10 2-15,1 3-4 16,3 6-4-16,3 0-5 15,0 6-7-15,3 0-3 0,4-5-3 16,4-3-3-16,0-5 1 16,2-6 0-16,1-8 0 15,0-2 1-15,-3-14 3 16,4-3 0-16,2-8 1 31,1-4-1-31,2-7 0 0,3-9 0 0,3-7-1 0,-1-4-2 16,4-5-2-16,-6-2-1 15,3 0-2-15,-6 1 1 16,-3 6-1-16,-5 1-1 15,-3 10-3-15,-5 0-2 0,-4 16-1 16,8-7 0-16,2 12 0 16,-1 8 0-16,10 9-1 15,1 7-1-15,9 4 4 0,5 2 1 16,-1-3 3-16,7-4 1 15,-3-10 3-15,1-11 0 16,-3-13 4-16,-2-19 0 16,-5-14 1-16,-3-11-1 0,-8-9-2 15,-8-8-1-15,-9 0-2 16,-1-2-1-16,-15 10-3 15,-4 7 0-15,-4 6 0 16,-2 10-1-16,5 11-6 0,2 7-7 31,6 9-6-15,13 9-16-16,-9-2-35 0,11 9-17 0</inkml:trace>
  <inkml:trace contextRef="#ctx0" brushRef="#br0" timeOffset="308">6610 3020 309 0,'0'0'2'16,"4"12"2"-16,1 7 1 15,0 8 3-15,3 8-2 0,-1 11 2 16,1 9 4-16,1 6-1 16,-3 3-1-16,-2 1-2 15,-1-7-1-15,-2-7-1 0,-1-4 1 16,1-11-1-16,-1-6-4 15,0-6-1-15,0-8-3 16,6-5-9-16,-6-11-23 16,12 0-43-16,2-20-6 15</inkml:trace>
  <inkml:trace contextRef="#ctx0" brushRef="#br0" timeOffset="587">7076 2867 350 0,'0'0'-3'0,"0"0"-1"16,7 18 3-16,0 3 0 0,2 12 2 15,-5 12 1-15,4 12 2 31,-2 8 1-31,1 7 4 0,0 1 2 0,-3 0-3 16,-2-6 1-16,-2-6-2 0,3-12-1 16,-1-9-1-16,0-8-1 15,-1-7-4-15,-1-5 0 16,0-9-1-16,0-11-5 0,0 0-18 15,0 0-53-15,7-15-5 16</inkml:trace>
  <inkml:trace contextRef="#ctx0" brushRef="#br0" timeOffset="1031">6959 2979 344 0,'0'0'5'0,"-5"-9"0"16,5 9-2-1,-1-15-1-15,1 3 1 0,6-1 0 0,11-6 3 16,8 2 0-16,10 3 0 16,8 3-4-16,8 3 3 15,4 6 0-15,-2 4 1 0,-2 11-2 16,-8 7 0-16,-10 7-2 15,-14 4-1-15,-12 3 2 16,-9 1 0-16,-15-3 1 16,-10-3 0-16,-6-6 0 0,-7-6 0 15,3-6 0-15,1-7-2 16,4-5 0-16,6 1-2 15,7-3-3-15,4 1 2 16,15 2-1-16,0 6 1 16,8 9 0-1,12 7 0-15,6 5 0 0,4 5 2 0,5 5 4 16,1 3-3-16,-2 3-2 15,-2 0 1-15,-6-1 0 0,-3-2 1 16,-8-4-3-16,1-3-3 16,-8-5-2-16,-1-6-3 15,0-7-2-15,1-6-15 16,6-6-56-16,2-9-4 0</inkml:trace>
  <inkml:trace contextRef="#ctx0" brushRef="#br0" timeOffset="1480">8057 2914 357 0,'0'0'0'0,"0"0"1"0,0 0 0 15,0 0 2-15,0 0 1 16,0 0 1-16,0 0-1 16,0 0-2-16,0 0 1 15,-5-3 0-15,-8 6-3 0,-3 8-3 16,-7 4 1-16,-3 4 0 15,-7 3 1-15,-1 4 1 16,-4 2 0-16,4 2 1 16,0-1 0-16,7-3 0 15,1-2 0-15,8-3 0 0,6-2 2 16,6-2-2-16,5-4 1 15,1-2-1-15,6 1 1 0,3-1 0 16,0 1-2 0,0 5 1-16,-3 1 0 15,-5 6 2-15,-4 3 0 0,-11 5 1 16,0 0 0-16,-3-3 2 15,4 4 2-15,2-5 2 0,11-4-1 16,20-8-1-16,22-6 0 16,21-2-5-16,13-4-12 15,21-11-57-15,10 11-17 16</inkml:trace>
  <inkml:trace contextRef="#ctx0" brushRef="#br0" timeOffset="2878">5150 7953 261 0,'0'0'2'0,"0"0"-2"15,-12 0-2 1,12 0 1-16,-12 14 0 0,3 2 1 0,-4 8 1 15,-1 11 0-15,-1 9 3 16,-3 15 1-16,-2 8 3 31,-1 17-2-31,3 10 2 0,-6 13-1 0,5 7 0 0,-1 13-1 16,2 6-2-16,0 5-1 15,0 9 0-15,-3 2 0 16,1 5 0-16,1 6-1 16,-3 3 1-16,-1 9 0 15,-2 6 1-15,-1 7 1 0,-1 2-1 16,1 6 2-16,-2 4 0 15,3 4 0-15,3 3 1 16,2-3-2-16,1-2 0 0,5 2-1 16,2 0-1-16,4-5-1 15,2-5 0-15,2-2 0 16,5-4 0-16,-1-5 0 15,7-6 1-15,3-10 0 16,6-8 0-16,7-10 1 0,6-12-1 16,7-15 1-16,3-13-1 15,10-13 0-15,3-13 0 16,6-18 0-16,7-12 2 15,3-15-3-15,3-14 1 0,4-19 1 16,4-12 1-16,4-21 0 16,3-17 0-16,-1-19-1 15,7-17-2-15,2-21 0 31,3-17 1-31,7-15-2 0,-2-18 0 0,2-15 0 0,-1-12 1 16,2-11-1-16,-3-8 2 16,-6-8 0-16,-4-5-1 15,-4-6-1-15,-3-1 0 16,-8-5-1-16,-6-2-1 15,-10-1 0-15,-6 1-1 0,-8 2 1 16,-11 7-1-16,-11 7 1 16,-8 8 0-16,-12 11 0 0,-6 9 0 15,-15 14 0-15,-9 11-2 16,-9 8 0-16,-8 8-1 15,-5 8-1-15,-6 6 2 16,-6 8 0-16,-7 10 2 16,-4 7-1-16,-6 9 2 0,-6 12 1 15,-3 13 0-15,-6 14 0 16,-10 13-2-16,-5 15 1 15,-7 10 0-15,-3 13 0 0,-5 7-1 16,-1 11 1-16,2 4-6 16,11 9-18-16,23 0-58 15,5-8-2-15</inkml:trace>
  <inkml:trace contextRef="#ctx0" brushRef="#br0" timeOffset="3791">5196 8293 267 0,'0'0'1'16,"0"0"0"-16,0 0 2 15,4 14 1-15,7-8 2 16,12 3 2-16,6-2 1 15,10 2 1-15,13-5 0 0,7 0 1 16,12-2-1-16,9-2 0 16,9-3-2-16,10-3-1 15,10-1 0-15,11-4-2 0,9 1-1 16,8-4 1-16,12-2-2 15,8 0 0-15,7 1 1 16,8-1 1-16,6 0 0 16,12 1 1-16,5 4-1 0,11 2 1 15,5 3-1-15,10 1-1 31,11 3-1-31,4 1 0 0,8 3-3 0,3-1 1 16,7-1-1-16,3 0-1 0,2 0 1 16,2 0 0-16,6 0 0 15,6 2-2-15,-1-1 2 16,5 0 0-16,6 4 2 15,6-3-1-15,6 3 1 0,2-1 0 16,-1-1 0-16,8 0 0 16,8-2 1-1,-2 1-1-15,7-2 0 0,-1-1-1 16,5-1 1-16,3 2-1 15,2-2 1-15,-4 1-1 0,0-2 1 16,1 3-1-16,-8 1 1 16,-4-2 1-16,-5-1-1 15,-9 0 1-15,-7 0 0 0,-13-3 0 16,-10 1-1-16,-16-4 1 15,-16 0-1-15,-21-2 1 16,-16 3-1-16,-23 1-1 16,-22 2 1-16,-25 1-1 0,-19 4 0 15,-26 0-3-15,-19 6-3 16,-17 9-7-16,-25 0-14 15,-22 4-61-15,-9 1 0 16</inkml:trace>
  <inkml:trace contextRef="#ctx0" brushRef="#br0" timeOffset="4788">19319 8384 232 0,'0'0'2'16,"0"0"0"-16,0 17 2 15,0-4 0-15,-3 9 3 16,-1 2 2-16,-2 9 2 16,-2 9 1-16,-1 4-2 0,-1 3 3 15,-1 7-2-15,-2 7 1 16,-3 1-4-16,-6 8-2 15,2 3-1-15,-6 2-2 32,-2 9 0-32,-5 8-2 0,-4 3-1 0,-4 1 0 0,2 8 0 15,-5 4 0-15,-4 2 1 16,-2 5 2-16,-2-2 3 15,-3 2 0-15,-3 1 1 16,3 5 2-16,-3-1-1 0,4 4 1 16,1 2-2-16,3 5 0 15,6 3 0-15,4 5-1 16,2 6-2-16,3 2-1 15,3 6 1-15,-2 2-1 0,3 4 0 16,-1 1-3-16,0 2 0 16,-1 2-1-16,2 1 1 15,1 1-1-15,0 2 0 31,3-1 0-31,-1-2 0 0,6 2 1 0,2-2 1 0,1-3 1 16,8-2-1-16,0-5 1 16,7-6 1-16,4-7 0 15,9-9 1-15,5-11 0 0,10-11-1 16,6-11 0-16,7-14 0 15,10-12 0-15,7-13 0 16,6-12 0-16,7-16-1 16,9-13 0-16,3-15 1 0,7-11-1 15,7-18 0-15,5-17 1 16,6-15-1-16,7-17-1 15,4-16 1-15,5-14-2 0,2-15 2 16,4-13-2-16,1-15 0 31,5-15-2-31,-1-12 2 0,3-11 0 0,2-11-1 16,-1-7 1-16,-1-8 0 15,-1-6 1-15,-4-3 0 0,-4-6 1 16,-7 2-1-16,-9-7-1 16,-7 2 1-16,-12-8-3 15,-7 1 1-15,-10-2-1 16,-10-3 0-16,-12 0 1 15,-14 0 0-15,-15 3 0 0,-17 2 2 16,-16 10 1-16,-29 8 0 16,-22 13 0-16,-28 18 0 15,-26 17 1-15,-26 23-1 0,-14 26 0 47,-16 34-5-47,-14 21-7 0,-6 30-60 0,-12 38-19 0</inkml:trace>
  <inkml:trace contextRef="#ctx0" brushRef="#br0" timeOffset="5697">5317 14158 336 0,'0'0'2'0,"0"0"1"0,17 7 1 16,1-3 1-16,11 2 0 16,7-1 0-16,13 2 1 15,13-1 2 1,14 0-3-16,14-3 0 0,12-1-2 15,8-2 1-15,16 0-1 0,8-3-1 16,14 0 0-16,10-2-1 31,10-1 0-31,9 1 1 0,9-1-1 0,9-1 1 16,11 2 0-16,12-2 1 0,10-2 0 15,13 1 1-15,11 1-1 16,11 0 0-16,12-1 0 16,8 3 0-16,7 1 0 15,10 3 0-15,4 1 1 0,1 3 0 16,7 5 1-16,6 0-1 15,12 1 1-15,7 2-1 32,38-1-1-32,-20-1 0 0,11-5-1 0,13-1-1 0,7-3 0 15,14 2 0-15,38-11 0 16,-23 3 1-16,-27-4-1 15,69 1 1-15,-45 1 1 16,-5 5-1-16,-9 3-1 0,-22 0-4 16,-46 14-16-16,16 3-65 15,-41-3-2-15</inkml:trace>
  <inkml:trace contextRef="#ctx0" brushRef="#br0" timeOffset="6933">8109 11368 153 0,'0'0'1'15,"3"8"-1"-15,-3-8 1 0,6 16 17 16,-6-16 7-16,3 9 2 16,-3-9 1-16,0 0 1 15,-8 0-2-15,-2-8 1 0,-3-7-2 16,1-1-12-16,0-2-10 15,1 0-4-15,5 1-2 16,5 0-1-16,4 3-2 16,10 1 0-16,7 3 0 0,5 5 0 15,1 2 2-15,0 4 0 16,-1-1 4-16,-6 6 2 15,-10 1 3-15,-9-7 0 0,-1 16 2 16,-14-10-1 0,-7 0-3-16,-7-5-32 0,-1-1-42 15,6-5-9-15</inkml:trace>
  <inkml:trace contextRef="#ctx0" brushRef="#br0" timeOffset="7582">8376 10818 353 0,'0'0'3'0,"0"0"-1"16,0 0-1-16,0 0 0 0,0 0 2 15,7 12 3-15,0 4 0 16,0 7 2-16,3 6-3 16,3 3 1-16,0 5 3 15,4 1-1-15,-3-2-2 0,0-2 0 16,-2-8 0-16,-2-2 0 15,-2-9-1-15,-3-3 0 16,-5-12-1-16,4 13-3 0,-4-13-7 16,0 0-16-16,0 0-45 15,0 0-18-15</inkml:trace>
  <inkml:trace contextRef="#ctx0" brushRef="#br0" timeOffset="7866">8328 10790 310 0,'0'0'1'0,"6"-9"0"15,10 0 2-15,10-2 0 16,9 1 2-16,3 0-1 15,2 4 0-15,2-1 1 0,1 5 0 16,-10 4-1 0,-8 8 0-16,-11 3 1 0,-11 3 0 15,-3 2 1-15,-13 0 0 16,-8 1 0-16,-6-1 2 0,-5-1-2 15,-3-2-2-15,0 1-2 16,0-5-5 15,6 1-8-31,2-5-14 0,8-1-33 0,12 5-25 0</inkml:trace>
  <inkml:trace contextRef="#ctx0" brushRef="#br0" timeOffset="8092">9252 10732 405 0,'0'0'-1'0,"0"10"-1"0,1 5 1 15,2 8 0-15,-1 7-1 16,-2 7-1-1,0 5-1-15,1 6-6 0,-1-3-2 16,4 2-27-16,4-5-38 16,9-6-7-16</inkml:trace>
  <inkml:trace contextRef="#ctx0" brushRef="#br0" timeOffset="8849">15756 12605 295 0,'0'0'4'0,"0"0"-1"16,-12 11 1-16,-2-4 3 15,-5-1 2-15,0 0 2 16,-6-3 1 0,-1-3 1-16,3-2-1 0,2-9-2 0,6-8-1 15,7-4-2-15,8-2-3 16,8-2-1-16,11 3-2 15,2 1 0-15,5 7-1 0,0 2 1 32,-1 7 0-32,-3 5 2 0,-9 2 1 0,-13 0 0 15,8 14 0-15,-12-5 0 16,-6 1-1-16,-9-5-7 15,2 3-26-15,3-4-49 16,-4-4-4-16</inkml:trace>
  <inkml:trace contextRef="#ctx0" brushRef="#br0" timeOffset="9306">16119 11894 305 0,'0'0'8'16,"1"25"4"-16,1-1 2 15,-1 11 1-15,0 6 4 16,1 11-1-16,-1 6 1 15,0 6 0-15,0-3-7 16,-1-3-4-16,0-6-2 0,0-10-2 16,0-8-1-16,0-9-2 15,0-6-3-15,0-10-6 16,0-9-10-16,2-20-38 0,3-1-29 15,-1-11-3-15</inkml:trace>
  <inkml:trace contextRef="#ctx0" brushRef="#br0" timeOffset="9580">15885 11869 361 0,'0'0'0'0,"0"0"0"15,9-5 0-15,16 1 1 0,12-1 3 16,14 0 2-16,12 0 0 15,9 4 1-15,5 1-1 16,-1 2 0-16,-6 5-1 16,-16 4 1-16,-12 2-1 0,-19 6-1 15,-21 1 0-15,-14 0 1 16,-18 1 0-16,-10 0 0 15,-8-3-2-15,-1 4-7 16,-4-6-7-16,6 0-16 0,7-2-32 16,8-6-24-1</inkml:trace>
  <inkml:trace contextRef="#ctx0" brushRef="#br0" timeOffset="10052">16748 11758 353 0,'0'0'2'15,"0"0"0"-15,0 0 0 0,0 0 4 16,0 0-1-16,0 0 3 15,0 0 2-15,20 0 1 16,6-2-1-16,7-1 1 0,7 0-1 16,3 0-2-16,2 3-1 15,-3 0-3-15,-5 3-1 16,-7 6-3-1,-12 6 0-15,-11 1 0 0,-10 6 0 0,-12 4 1 16,-11 2 0-16,-3 3 1 16,-3 4 0 15,0-3 1-31,3-1 1 0,11-3 0 0,16-5 0 0,15-6 0 15,23-7-1-15,20-6 1 0,15-4-3 16,13-1-2-16,9-2-10 16,-1-7-20-16,0 4-56 15,-2 0-2-15</inkml:trace>
  <inkml:trace contextRef="#ctx0" brushRef="#br0" timeOffset="12653">10678 4288 322 0,'0'0'3'0,"0"0"0"16,0 0-1-16,0 0-3 15,0 0-5-15,0 0-1 16,0 0 2-16,6 8 3 15,0 4-1-15,4 5 1 0,3 9 2 16,7 8 4-16,3 8 5 16,6 8 3-16,0 8-1 15,6 6-1-15,-1 5-2 16,2 4 3-16,2 3-2 15,0 5 3-15,1 3-1 0,-3 3 0 16,4 4-2-16,-3-1 1 16,0-2-1-16,-1-2-1 15,-1-7-1 1,-1-8-1-16,-1-8 1 0,-1-9-1 0,-3-13 0 15,-4-7-1-15,0-7-1 16,-7-8 1-16,-3-4 0 16,-4-8-1-16,-11-7 0 15,11-20-2-15,-11-12 0 0,0-22-2 16,0-22 0-16,0-30 0 15,-1-26 0-15,-2-20 0 16,-1-13 0-16,-1-7 0 0,-5 1 0 16,-3 12 0-16,-1 13 0 15,0 25 0-15,-3 16-13 16,12 17-41-16,-1 17-35 15,6 6-3-15</inkml:trace>
  <inkml:trace contextRef="#ctx0" brushRef="#br0" timeOffset="13191">12000 5279 357 0,'0'0'0'0,"0"0"-1"16,0 0 1-16,0 0 1 0,3 17 2 16,6 4 2-16,5 11 4 15,4 7 2-15,1 11 0 16,5 8 3-16,3 4-2 15,-6 5 1-15,2-4-3 0,-2-6 0 16,-5-6-4 0,-1-8 0-16,-5-10-2 0,-1-6-1 15,-4-6 0-15,-1-4-2 16,1-4-5-16,-5-13-4 15,2 16-7-15,-2-16-17 0,-7-1-53 16,7-10-3-16</inkml:trace>
  <inkml:trace contextRef="#ctx0" brushRef="#br0" timeOffset="13594">11969 5388 252 0,'0'0'1'15,"0"0"-1"-15,0-15 0 16,0 15 3-16,9-19 4 0,5 6 0 16,3-4 4-16,8-1 0 15,4 1 0-15,6-1 0 16,2 7 1-16,6 0-3 15,-1 8-3-15,-4 2-2 0,-4 1-1 16,-7 9-1 0,-4 1 2-16,-12 1 0 0,-7 4 1 15,-11 1 1-15,-13-3-1 16,-6 4-1-16,-5-1 1 15,1 4-5 1,-5 0-6-16,9 1-15 16,0 1-21-16,8-1-35 0,15 0-3 0</inkml:trace>
  <inkml:trace contextRef="#ctx0" brushRef="#br0" timeOffset="14005">12591 5330 402 0,'0'0'-1'0,"0"0"-1"15,2 10 2-15,2 7 1 16,5 10 2-16,2 7 0 15,5 11 1-15,3 6 0 0,5 6 3 16,1 3-4-16,4-5-3 16,-6-9-9-16,5-11-40 15,1-6-30-15,-6-19-5 0</inkml:trace>
  <inkml:trace contextRef="#ctx0" brushRef="#br0" timeOffset="14722">13370 5046 307 0,'0'0'1'15,"0"0"3"-15,0 8 3 16,5 7 4-16,4 8 0 0,1 8 1 16,4 5 2-16,0 8 3 15,2 5-2-15,0 5-4 16,-1-3 1-16,-4-5-3 15,-2-7-1-15,-2-6-1 16,-2-6-3-16,-2-7 0 0,2-6-1 16,1-2-2-16,-6-12-8 15,18 6-10-15,-10-4-29 16,-8-2-38-16,21-8-5 15</inkml:trace>
  <inkml:trace contextRef="#ctx0" brushRef="#br0" timeOffset="15038">13172 5132 366 0,'0'0'3'15,"0"0"-3"-15,0 0 0 0,7-8-2 16,8 1 2-16,12-3 2 15,7-3-1-15,14 3-1 16,6 0 0 0,6 1 1-16,1 3 1 0,2 4-1 15,-7 3 0-15,-13 5 1 0,-8 5 1 16,-12-2 3-16,-13 3 0 15,-10 3 0-15,-5 1 0 16,-14-1 1-16,-11 3 0 16,-3 2-3-16,-6-1-3 0,0 5-5 15,0-4-5-15,4 5-13 16,-3-2-35-1,12 2-25-15</inkml:trace>
  <inkml:trace contextRef="#ctx0" brushRef="#br0" timeOffset="15581">13798 5100 396 0,'0'0'3'0,"0"0"-2"15,0 0 1-15,0-7-1 0,11 0 1 16,6-4-1-16,7-2 1 15,8-1 0-15,5-2-3 16,5 0 1-16,2 3 0 16,-1 2 1-16,-3 1-1 0,-7 7 0 15,-8 3 0-15,-7 5 0 16,-4 9 0-16,-10 4 0 15,-4 8 1-15,-5 6 0 16,-9 4 1-16,0 6 0 16,-4-1 0-16,1 0 0 0,0-4 0 15,5-5 2-15,8-10 0 16,4-5 1-16,11-10-1 15,11-7 1-15,7-7-1 0,7-8 1 16,5-2-4-16,9-3-7 16,-5-2-10-16,7-5-41 15,-3 4-28-15,-4-6-5 16</inkml:trace>
  <inkml:trace contextRef="#ctx0" brushRef="#br0" timeOffset="15962">14410 4356 422 0,'0'0'0'0,"0"0"1"16,6 0-1-16,10-5 0 15,6-2 0-15,10-4 1 0,7-4 0 16,13-2 0-16,4-4 0 15,2-4 1-15,5 0 0 32,-4 0 0-32,-3 1-1 0,-5 3-5 0,-8-2-8 0,-3 8-16 15,-3 8-42-15,-4 0-11 16</inkml:trace>
  <inkml:trace contextRef="#ctx0" brushRef="#br0" timeOffset="16229">14583 4523 401 0,'0'0'2'0,"0"0"0"16,0 0 0-16,8 0-1 15,7 0 1-15,7-5 0 0,12 1 0 16,9-5 0-16,7-4-2 16,8-2 1-16,3-1 0 31,1-4 1-31,1-3-2 0,4 3-2 0,-8-5-7 0,3 5-21 15,6 4-48-15,-13-3-6 16</inkml:trace>
  <inkml:trace contextRef="#ctx0" brushRef="#br0" timeOffset="16462">14739 4803 464 0,'0'0'0'15,"0"0"-1"1,5 0 0-16,13-8 1 0,12-6 0 16,14-6 0-16,18-5-1 0,14-2-2 15,12-5 0-15,12-3-1 16,3-1-7-16,0-4-9 15,0 6-31-15,-4 3-34 16,-12-2-4-16</inkml:trace>
  <inkml:trace contextRef="#ctx0" brushRef="#br0" timeOffset="17346">16406 2525 169 0,'0'0'15'0,"-10"-6"1"0,-1 1 3 15,-5-2-2-15,-3 0 3 16,-4 1 0-16,-5-1 1 31,-4 0 0-31,-4 3-13 0,1 4-1 0,-3-2-2 0,0 12-1 16,-5 5-2-16,5 4-1 15,0 8 0-15,4 12-1 16,2 4 1-16,6 19-1 16,6 10 2-1,10 13 1-15,7 15 2 0,7 13 1 0,15 10 0 16,13 10 0-16,15 12-1 15,10 7 3-15,9 2-3 16,6 5 1-16,8-4-3 0,-2 0-1 16,-5-7 1-16,-11-17-1 15,-8-14 3-15,-18-20 2 16,-12-17 1-16,-20-21 1 31,-12-17-2-31,-22-17 1 0,-16-11-4 0,-12-8-6 0,-14-7-41 16,-2-11-41-16,2-16-5 15</inkml:trace>
  <inkml:trace contextRef="#ctx0" brushRef="#br0" timeOffset="18117">16666 3714 316 0,'0'0'10'15,"0"0"2"-15,0 0 1 16,0 0 1-16,15 2 0 0,8-4 2 16,10-7-2-16,10-3 0 15,11-3-10-15,8 3-11 16,-3-1-11-16,5 3-22 15,-3 2-40-15,-11 3-6 0</inkml:trace>
  <inkml:trace contextRef="#ctx0" brushRef="#br0" timeOffset="18635">17372 3559 348 0,'0'0'3'15,"11"8"0"1,-1 4 1-16,6 1 0 0,1 5 1 15,2 2 1-15,4 0-1 16,-1-1 3-16,-2 0 1 0,-6-8 4 16,-1-4-1-16,-13-7 1 15,10 0 0-15,-10-12 0 16,-2-7 0-16,-9-7-3 15,-4-5-2-15,1-4-6 16,-4-5-1-16,-1 3-1 0,-4 1 1 16,3 2 0-1,0 8-2-15,5 8 0 0,2 4 0 16,4 3 0-16,5 0-1 15,5-3 1-15,13-7-1 0,8-4 1 16,5-2-1 0,8-5 0-16,7 3 1 0,4-4-2 15,2 1 0-15,-2 8-8 16,-9 5-10-16,1 6-27 0,0 6-36 15,-13 2-5-15</inkml:trace>
  <inkml:trace contextRef="#ctx0" brushRef="#br0" timeOffset="18896">17365 3547 469 0,'0'0'-2'16,"0"0"-1"-16,0 0 1 16,11-3-2-16,6-2 2 0,10 0-3 15,4-2 1 16,6-3-1-31,7-3 2 0,4 2 2 0,-1-4-8 0,-1 3-7 16,-8-4-22-16,-6 2-40 0,5 1-6 16</inkml:trace>
  <inkml:trace contextRef="#ctx0" brushRef="#br0" timeOffset="19106">17506 3688 486 0,'0'0'2'15,"0"0"-3"-15,0 0 1 32,12-7 1-32,12-1-2 0,9-6-1 0,12-2-2 0,15-5-4 15,9 2-6-15,7-4-5 16,5 5-10-16,-4-7-23 15,-12 4-25-15,2 5-14 0</inkml:trace>
  <inkml:trace contextRef="#ctx0" brushRef="#br0" timeOffset="19726">17938 2836 343 0,'0'0'3'0,"0"0"-4"0,0 0-2 16,5-9-1-16,5 7 1 16,10 4 1-16,8 6 3 15,13 9-1-15,9 13 0 0,11 7 2 47,1 15 4-47,5 15 0 0,-11 11 0 0,-6 10-1 0,-18 7-3 0,-17 3 4 16,-16-2-4-16,-24 2-4 15,-16-8-9-15,-11-12-32 16,-8 0-31-16,-14-20-6 0</inkml:trace>
  <inkml:trace contextRef="#ctx0" brushRef="#br0" timeOffset="20124">16413 3393 310 0,'-6'13'5'16,"-2"5"0"-16,-3 15 3 16,2 8 2-16,2 12 0 15,7 6 3-15,10 6 1 16,16 8 1-16,26-12-12 0,14-7-20 15,14-12-54-15,28-14-9 16</inkml:trace>
  <inkml:trace contextRef="#ctx0" brushRef="#br0" timeOffset="21115">18923 3041 339 0,'0'0'4'0,"0"-9"-1"16,0 9 2-16,-6-13 3 15,6 13-2-15,-11-13 1 16,11 13-3-16,-17-8 1 15,4 6-5-15,-2 9 2 0,-4 11-1 16,-3 7-4-16,3 11 5 31,2 6-1-31,3 7 3 0,3 1-1 0,10 1 1 16,1-3 1-16,14-7 1 0,4-7-1 15,5-14 1 17,4-11 1-32,2-9-2 0,3-9 1 0,-1-20-3 0,-3-9-3 0,-3-10-5 15,-4-10 0-15,-4-4-1 16,-8-1 1-16,-4-3 2 15,-5 7 0-15,-8 8 2 16,-6 7-1-16,-4 13 2 16,-1 11 1-16,-1 14-1 0,-1 6-1 15,3 13-1-15,6 9 1 16,8 11 0-1,4 7 4-15,10 3 0 0,10 2 2 16,7-3-2-16,8 5 1 0,3-7-3 16,2-4-5-1,3-5-7 1,-1-8-14-1,-3-16-33-15,-3 2-24 0</inkml:trace>
  <inkml:trace contextRef="#ctx0" brushRef="#br0" timeOffset="21378">19253 2810 483 0,'0'0'-1'0,"0"0"-1"16,3 19 2-16,9 0-3 0,5 8 1 15,5 12-1-15,5 7 2 16,4 14-1 15,3 2 2-31,1 4 1 0,-3-9-1 0,-6-3 1 0,-4-7 0 0,-3-12-2 16,-7-7-2-16,-1-13-8 15,-11-15-28-15,12 1-46 16,-7-12-2-16</inkml:trace>
  <inkml:trace contextRef="#ctx0" brushRef="#br0" timeOffset="21524">19176 3109 458 0,'0'0'-1'0,"0"0"1"16,17-2-1-16,11 5 1 15,17 7-5-15,10-4-22 0,3 10-55 16,27-6-2 15</inkml:trace>
  <inkml:trace contextRef="#ctx0" brushRef="#br0" timeOffset="22328">19360 3171 294 0,'0'0'0'15,"0"0"0"-15,0 0-2 16,-9 5 0-16,9-5 0 0,0 0 4 15,-8 9 9-15,8-9 2 16,0 0 7-16,13 3-2 16,5-3 4-16,10-1 0 15,13-5-1-15,8-1-3 0,11-4-9 16,4 0-4-16,4 3-6 15,0-4-4-15,-3 8-13 16,-10 4-27-16,-9 1-37 0,-9-1-5 16</inkml:trace>
  <inkml:trace contextRef="#ctx0" brushRef="#br0" timeOffset="23095">18491 2822 373 0,'0'0'-2'0,"0"0"0"16,18-3 0-16,7-2 1 15,7 1 0-15,10-4-1 16,6-6 4-16,8 3-1 15,5-7 8-15,1 0 1 0,-2 0 1 16,-4 0 0-16,-3 1 2 16,-6-4-1-16,-3 3 0 15,-6 0-2-15,-6 4-1 0,-4 2 0 16,-10-3-2-16,-4 3-1 15,-7-4-2-15,-7 2 0 16,-2-1 0-16,-10-3-1 16,-1 0-2-1,-3-6-2-15,-5 6-1 0,-1-3 0 0,0 5 0 16,2 1-3-16,0 7-2 15,2-6-17-15,5 3-46 16,3 9-18-16</inkml:trace>
  <inkml:trace contextRef="#ctx0" brushRef="#br0" timeOffset="23944">16936 3063 320 0,'0'0'-5'0,"0"0"0"16,9 3 0-16,4-3 0 15,10-1 2-15,7-6 1 16,15-3 7-16,8-4 1 16,12-4 10-16,7-3 1 15,6-3 2-15,-2 3 3 16,-3-2 1-16,-6 2-2 0,-14 3-2 15,-5 2 0-15,-16 0-4 16,-12-1-2-16,-10 1-2 16,-9-2-1-16,-5-6-10 15,-12 1 0-15,-5-4 0 16,-6 1-6-16,0 3-17 0,-5 7-42 15,-2-5-24-15,-2-1-6 16</inkml:trace>
  <inkml:trace contextRef="#ctx0" brushRef="#br0" timeOffset="28171">16948 4869 317 0,'0'0'0'15,"0"0"1"-15,0 0 1 16,7 16 2-16,2 6 1 0,0 8 1 16,6 7 3-16,0 11-1 15,4 5 3-15,1 7 0 16,-1-2-1-16,1-1-2 15,-4-4-2-15,-2-6 1 16,-3-3-1-16,-1-8 0 0,-4-6-2 16,-3-7 1-1,-1-6-1-15,-1-4-2 0,-1-13-2 16,0 13-7-16,0-13-10 15,0 0-25-15,5-11-36 0,-1-4-8 32</inkml:trace>
  <inkml:trace contextRef="#ctx0" brushRef="#br0" timeOffset="28441">16914 4892 329 0,'0'0'2'15,"0"0"-1"-15,7-10 0 16,6 2 3-16,10-2 2 15,11-1 0-15,6 0-1 0,9 2 2 16,-1 6-3-16,4 2 2 16,-5 2 0-16,-7 10 1 0,-14 4-1 15,-19 6 0-15,-7 2 2 31,-20 2 0-31,-11-3 1 0,-9 1-1 0,-3-5 1 16,-1 0-6-16,4-5-4 16,7 1-4-16,9-6-8 0,14 3-21 15,10 6-47-15,0-17-5 16</inkml:trace>
  <inkml:trace contextRef="#ctx0" brushRef="#br0" timeOffset="28742">17643 4800 395 0,'0'0'4'15,"6"17"2"-15,1 4 0 16,0 8 1-16,2 8 1 0,-1 7-1 15,0 4 1-15,1 6 0 16,-4-4-4-16,2 2-7 16,-7-11-17-16,-1-7-63 15,0-7-3-15</inkml:trace>
  <inkml:trace contextRef="#ctx0" brushRef="#br0" timeOffset="29384">16405 1833 383 0,'0'0'0'16,"0"0"0"-16,3 23 0 16,3 2 0-16,4 11 0 0,3 10 1 15,4 10 2-15,3 9 1 16,5 8 1-1,0 0 1-15,1-5-1 0,-5-4-1 16,-1-11-3-16,-4-9-2 16,-1-11-4-16,-8-12-11 0,-7-21-59 15,0 0-6-15</inkml:trace>
  <inkml:trace contextRef="#ctx0" brushRef="#br0" timeOffset="29676">16262 1833 414 0,'0'0'0'16,"0"-12"-1"-16,12 0 1 15,8-1 0-15,15 1 0 0,7-2-1 32,12 5 1-32,4 3-1 0,6 4 0 0,-5 5-2 15,-8 10-1-15,-8 6 2 0,-18 4 1 16,-13 4 3-16,-13 1 0 15,-14 0 2-15,-10-2 1 16,-7-1 1-16,1 0-5 16,-8-4-14-16,5-5-52 15,6 6-17-15</inkml:trace>
  <inkml:trace contextRef="#ctx0" brushRef="#br0" timeOffset="30364">16829 1664 394 0,'0'0'3'0,"0"0"-1"16,0 0-1-16,1-8-2 16,-1 8-2-16,20-4 0 15,-3 2-1-15,2 1 0 0,3-1-4 16,3 0 2-16,-1 1 0 15,0-2 1-15,2 3 3 16,11-7 2-16,14 7 1 0,-3 1 1 16,-8 5 2-16,-18 7 0 15,-18 4-1-15,-7 8 2 16,-14 3-1-1,-2 6-2-15,-8 2-1 0,1 0-1 0,0-6-1 16,5 1 2-16,5-7 3 16,13-8 1-16,9-15 2 15,20-1-1 16,13-13 1-31,9-4 0 0,8-3 0 0,5-2-4 0,7-3-9 0,-2 0-11 16,-3 7-25-16,-1 2-39 16,-12 2-6-16</inkml:trace>
  <inkml:trace contextRef="#ctx0" brushRef="#br0" timeOffset="31334">17362 6126 370 0,'0'0'3'16,"0"0"0"-16,8-12 2 16,13 4 2-16,11-6 1 0,8-2 0 15,15-1 2-15,9-6 0 16,12 3-3-16,3-4 0 15,0 2-2-15,-4 1-2 16,-4 0-5-16,-5-1-4 0,-3 6-10 16,-11-4-11-16,-5-2-24 15,3 2-33-15,-11-2-4 16</inkml:trace>
  <inkml:trace contextRef="#ctx0" brushRef="#br0" timeOffset="31637">17601 6361 393 0,'0'0'2'16,"0"0"2"-16,0 0 1 16,1 10 3-16,12-7 0 15,16-3 0-15,9-3 2 0,19-10-1 16,17-4-1-16,9-4-2 15,10-7-2 1,6-1-4-16,-1-2-2 0,0 0-6 16,-7-6-13-16,-11 1-48 15,-11 10-16-15</inkml:trace>
  <inkml:trace contextRef="#ctx0" brushRef="#br0" timeOffset="32069">19191 5389 259 0,'0'0'2'15,"-21"4"0"-15,2 13 2 0,-7 7 5 16,-4 10 5 15,-1 10 3-31,-3 11 2 0,0 11 1 0,8 6 0 0,14 5 3 0,12-4-3 16,16-5-5-16,24-9-5 15,14-19-1-15,19-16-1 16,13-21-1-16,14-23 0 16,9-18-1-16,-5-21 1 15,-8-18 1-15,-19-14 0 0,-25-3-3 16,-27-3-1-16,-25 6-2 15,-30 15-5-15,-29 9-9 16,-13 25-76-16,-20 19-5 0</inkml:trace>
  <inkml:trace contextRef="#ctx0" brushRef="#br0" timeOffset="33390">19339 5289 131 0,'0'0'2'0,"0"0"-1"15,0 9 3-15,0-9 4 16,0 15 6-16,0-15 2 15,8 19 2-15,-3-8 1 0,-1-2-1 16,0 3 2-16,-3-2 1 16,-2 2-3-16,-9 0-3 15,-8 1-4-15,-8-4 3 0,-10 0-4 16,-10 2 0-16,-14 2-5 15,1 3-23-15,2 5-52 16,-1-3-6-16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43:33.80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4685 3145 323 0,'0'0'5'15,"-10"-9"2"-15,10 9 2 16,-15-14-1-16,5 6 1 16,-5 0 0-16,0 2-1 0,-3 3 0 15,1 4-5-15,-1 8-4 16,0 10 0-16,-3 4 0 15,3 9 0-15,-3 6 0 0,-2 9 0 16,1 3-1-16,-4 5 1 16,1 3 1-16,-3 5-1 15,3 1 0-15,-3 5 1 16,4 4-1-16,-2 0 1 15,3 2 0-15,2 6 0 0,2 3 0 16,1 1 0-16,3 3 0 16,0 3 0-16,4-3 1 15,-3 1 1 1,6 1 1-16,1-4 0 0,2 0-1 15,3-1 1-15,2-3-1 0,0-5 0 16,0 1 0-16,6-5-1 16,2-2-2-16,3-3 1 15,3-2 1-15,0-4-1 0,5-2 1 16,2-1 0-16,-2-6 0 15,5-1 0-15,1-3 1 16,-1-3-1 0,1 0 0-16,-1 2 0 0,0-1 0 0,-2 2 0 15,1 4 0-15,0 1 0 16,0 4 0-16,3-2 0 15,1 4 0 17,2-2-1-32,4 2 1 0,1-1 0 0,3-1-1 0,1-3 1 0,4-1-1 15,1-1 0-15,0-4 0 16,1-4 0-16,-2-3 0 15,4-5 0-15,-3-2 0 0,1-5 0 16,-1-2 0-16,-1-1 0 16,-3-1 0-16,2-1 0 15,-2 0-1-15,-1-1 1 31,3-2 0-31,-3 2-1 0,0-2 2 0,3-2-1 0,2-2 0 16,-1 2 1-16,3-5 1 16,1 0 0-16,3 1 0 15,2-6 0-15,4 0-1 0,4-3 1 16,3-2-1-16,0-5 1 15,4-2-2-15,1-5 2 16,3-6-1-16,3-4 0 16,0-4 0-16,6-2 1 15,0-5-1-15,3-1 1 0,1-1 0 16,3-4 0-16,-3-2 0 15,2 0 0-15,3-4 0 16,-5-5 0-16,1-5-1 0,-3-7 0 31,1-7 0-31,-1-7 0 0,1-7 0 0,-3-11 0 16,-4-4 0-16,-3-6 0 15,-2-4 0-15,-4-3 0 0,-7 1 0 16,-8-8 0-16,-8 3-1 16,-6-3 0-16,-7-3 0 15,-7 0 1-15,-7-1 0 16,-4-1 1-16,-6-2-1 15,-5 5 0 1,-1 0 1-16,-10 4 0 0,-6 1 0 0,-9 6-2 16,-2 2 1-16,-8 3 0 15,-8 2 0-15,-6 5 0 16,-2 4 0-16,-9 3 1 31,-3 7-2-31,-3 3 2 0,-6 3-2 0,-1 2 1 0,-2 5-2 16,-2 1 1-16,-2 1-1 15,0 3-1-15,-6 1 2 0,3 1-2 16,-6 2 1-16,-4 7 0 15,-2 1 0-15,-7 2 0 16,-4 3 3-16,-8 4-1 16,-4 5 1-16,-9 7 0 0,-4 4 0 15,-11 8 0 1,-10 8 1-16,-5 6-1 0,-10 15-2 15,-5 13-1-15,-4 6-3 16,6 14-9-16,2 3-34 0,18 3-40 16,23 3-3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43:35.5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5574 11214 352 0,'0'0'2'15,"0"0"2"-15,-14-14 3 16,2 8-1-16,-2-1 0 16,-1-1 1-16,-9 2-2 15,-1 2 0-15,-7 4-2 0,-4 3-3 16,-7 8-1-16,-3 7-1 15,-6 3 1-15,-5 8-1 16,0 1 1-16,-4 4 0 16,-2 3 0-16,1 3 1 0,-2 2 0 15,-1 4 1-15,-3 2 0 16,-2 5-1-16,-1 6 0 15,0 4 1-15,4 3 0 16,-1 4-1-16,1 6 0 0,2 3 0 16,6 6 0-1,1 1 0-15,-1 4 0 0,6 3-1 16,0 2 0-16,7 2 0 0,1 2 1 15,5 2 0-15,5 3 0 16,7 2 1-16,5 0-1 16,6 0 1-16,4 4-1 15,4 1 0-15,5 3 0 16,3 0 0-16,1 0 0 15,5 0 1 1,4 2-1-16,5 1 0 0,-1 0 1 0,8-3 0 16,3-3 0-16,7-2-1 15,5-3 0-15,4 1 0 0,6-5 0 16,3-2 1-1,7-3 0-15,2-2-1 0,7-2 1 16,1-3 0-16,4 3 0 16,9-8 0-16,5-1 1 0,6-5-1 15,3-6-1 1,9-3 1-16,4-7 0 0,5-10-1 15,9-5 1-15,3-9 0 16,2-6 2-16,6-7 0 0,7-4 2 16,0-6 1-16,6-4 0 15,3-4 1 1,-1-3 0-16,3-5 0 0,4-4 0 15,-2-10-2-15,-1-8-1 16,2-8-1-16,-2-10-1 0,-4-9 0 16,1-12-2 15,-5-8 0-31,-6-11 0 0,-3-10 0 0,-4-7-1 0,-5-8 1 15,-7-8 1-15,-7-6 0 0,-3-7 0 16,-8-4 0-16,-6-4-1 16,-10-1 2-16,-6-4-1 15,-9-4 0-15,-5-2-1 0,-9 0-1 16,-9-7 2-16,-7-1-1 15,-7-3 2-15,-12-6-3 16,-5-1 2 0,-9-4-1-16,-6-2 0 0,-7-2 1 15,-11 3-1-15,-5 0 1 0,-5 2-1 16,-7 6 1-16,-5 7 1 15,-7 10 0-15,-10 9-1 16,-8 9 1-16,-14 11-1 16,-14 9-1-16,-13 12-1 0,-17 11-2 15,-18 11 0-15,-17 14-1 16,-16 14 0-16,-21 15 0 15,-8 19 0-15,-16 15 1 0,-10 19 2 16,-3 21-1-16,-1 13-2 16,9 22-9-16,2 8-26 15,17 22-44-15,14 10-5 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43:36.7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7078 16712 316 0,'0'0'0'16,"0"0"0"-16,0 0 0 15,6 4 0-15,-6-4 2 0,19 22 0 16,-5 2 3-16,6 10 1 16,7 10 3-16,-1 9 1 15,7 9 0-15,-3 7 1 16,5 6-1-16,-2 2 1 0,-16-38-5 15,2 4-1-15,-2-3-2 16,0 3-2-16,1-3 1 16,0 0-1-16,-2-3 1 15,2 0-1 1,-5-4 1-16,0-2 2 0,0-6-1 0,-2-1 0 15,-3-7-1-15,0-5 0 16,-8-12 0-16,12-8 0 16,-12-30-1-16,-4-20 0 15,-3-14-1 16,-2-13 1-31,5-4 1 0,4 1 0 0,8 13-1 0,6 7 2 0,8 5 0 16,4 10 0-16,4 4 0 16,7 9-1-16,5 8 0 15,2 8 0-15,5 9-1 0,4 8 0 16,2 7-1-16,0 4 1 15,2 12 0-15,-2 7 0 16,-3 4 1-16,-8 5 0 16,-1 5 2-1,-9 4 0-15,-6 4 1 0,-8 2-1 0,-8 1 1 16,-7 0-1-16,-5-1-2 15,0-1-3-15,-3-7-5 0,0-4-12 32,-8-11-32-32,0-8-39 0,11-16-3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43:37.25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8743 16766 274 0,'0'0'2'0,"0"0"1"15,0 0 1-15,0 11 1 16,-3 0 1-16,-2 5 2 16,-2 3-1-16,-1 6 3 15,-2 2 2-15,0 10-1 0,-1 5 0 16,2 8-1-16,4-2 1 15,4 4-1-15,2-1-2 16,9-2-1-16,10-6-3 16,5-7-1-16,10-13-1 0,3-10-2 15,10-13 1-15,-2-7-1 16,7-19 0-16,2-13 0 15,-3-13-1-15,-3-7-1 16,-10-11 2-16,-4-4 1 31,-12-3 1-31,-6 3 3 0,-14 4 1 0,-7 11 3 0,-14 9 1 16,-9 12 1-16,-11 18-1 15,-8 14-2-15,-6 7-1 16,-6 19-2-16,-2 8-4 0,-1 7-4 16,8 10-8-16,4 1-9 15,10-1-37-15,23-1-31 16,-1-8-6-16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43:38.20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9926 16278 405 0,'0'0'2'15,"-11"1"-1"-15,3 7 1 16,-4 5 0-16,-2 11 0 15,0 9 0-15,-4 11 1 0,0 10 0 16,0 10 0-16,5 8-2 16,2 7 0-16,6-1 1 15,5-3-1-15,7-8 0 16,9-11-1-16,5-10 1 0,5-14-1 15,5-15 2 1,3-17-1-16,3-14 0 0,1-22 1 16,0-18-1-16,3-12 0 15,-5-18 0-15,0-12 0 16,-2-12-1-16,-7-7 0 0,-6-3 1 15,-7 1-1-15,-7 1 2 16,-7 5 2-16,-6 11 0 16,-12 5 0-16,-2 13 1 15,-4 12 0-15,-1 14 0 0,-4074 12-2 16,8148 11-1-16,-4068 11-1 15,0 13-1-15,4 12-1 16,0 13 1-16,4 14 0 0,2 13-1 16,-2 12 0-16,2 13 1 15,0 9 0 1,2 6 0-16,3 8 1 0,4-3-1 15,4 3-1-15,8-6 2 16,5-5 0-16,10-4 0 0,5-9 0 16,9-4 1-1,3-11-2-15,8-8 1 0,6-11 1 16,6-10-1-16,7-10 0 15,4-13 0-15,6-6 0 16,3-16 1-16,3-9-1 0,-4-9 0 16,2-8 0-16,-7-7 1 15,-9-6-3-15,-6-1 1 16,-11-4 0-16,-12-3 0 0,-13 3 0 15,-9 6 1 17,-9 3 0-32,-9 5 0 0,-5 7 0 0,-10 8 0 0,-6 10 0 15,-5 10-1-15,-5 12-1 16,-6 7 0-16,-5 16-1 0,-3 14 1 15,-4 11 0-15,0 16 1 16,1 9 0-16,4 7 1 16,6 5 1-16,13 2 1 15,17-4 0-15,11-4 1 0,28-6 0 16,18-13-4-16,23-10 0 15,16-18-20-15,8-7-68 16,29-15-4-16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41:11.1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4324 7601 131 0,'0'0'1'0,"0"0"-2"0,0 0-2 16,-13 0 0-16,13 0 6 15,0 0 10-15,7 10 4 16,15-6 1-16,24-4 3 15,22 0 2-15,24 2 3 0,26-9 1 16,32-4-7-16,18-5-6 16,16-3-2-16,5-3 1 15,2-3-2-15,-8-2 0 16,-5-2 0 15,-11 3 1-31,-24 4-1 0,-12 2-2 0,-19 8-2 0,-12 5-6 0,-17 7-7 16,-18 5-13-16,-13 5-34 15,-12 10-27-15</inkml:trace>
  <inkml:trace contextRef="#ctx0" brushRef="#br0" timeOffset="746">4179 7609 169 0,'0'0'6'0,"0"0"1"15,0 0 2-15,0 0 0 16,0 0-1-16,0 0-1 16,0 0 0-16,0 0-2 0,0 0-2 15,0 0-3-15,2 12-1 16,0 2 2-16,-1 9 0 15,1 5 3-15,-2 10 3 16,0 3 2-16,1 37 3 16,-1 10 0-1,-2 7 1 1,0 8-1-16,0 8-2 0,1 7-1 15,2 1 0-15,-1 4-1 16,-2-22-4-16,2-3 0 0,-3-2 0 16,1 2 1-1,0-1 2-15,1 3 0 0,-1 5 2 16,2 7 0-16,2 6-1 15,4 7-1-15,1 1-1 0,4 5-1 16,-4-5 0-16,-1-5-1 16,-3-11 0-16,-3-9-2 15,-7-11 1-15,-6-10-2 0,-5-10-4 16,-5-11-13-16,2-12-63 15,7-6-6-15</inkml:trace>
  <inkml:trace contextRef="#ctx0" brushRef="#br0" timeOffset="1877">6499 7429 203 0,'0'0'1'0,"12"-2"0"15,-4 0-1-15,2-2 2 16,3 1-1-16,-2 0 3 16,3 0-2-16,-2 1 1 0,-12 2 0 15,14 0-1-15,-14 0 2 16,14 12 1-16,-8 4 0 15,2 4 2 1,-1 10-1-16,1 6 2 0,-1 10 0 0,-2 5-1 16,0 16 1-16,1 33 2 31,-4 15 0-31,-2 4 1 31,0 12-2-31,0 7 2 0,0 6-2 0,-1 5 0 0,1 2 1 16,0-27-4-16,4 0-4 15,2 5 4-15,3-5-1 0,-1-3 2 16,0-7-2-16,-3-5 0 15,-2-6 0-15,-1-4 1 16,-2-10-1-16,0-6-2 0,-4-4 0 16,-1-5-1-16,-1-1 0 31,0-2 0-31,1-4 0 0,3 0 0 0,0-8-1 15,1-2 1-15,-1-6 0 0,2-5-1 16,-1-8 0-16,0-4 1 16,0-7-2-16,-2-6 2 15,1-4-2-15,-1-7 2 16,3-10-1-16,-8 13 1 15,8-13-1-15,-16 4 0 16,-1-2 1-16,-4-1-1 0,-10 1 0 16,-12-2-1-16,-10 0 1 15,-11 2-1-15,-11 0 0 16,-14-1 0-16,-10 3 0 15,-10 0 0-15,-7 0-1 0,-1-3 1 32,1 0 0-32,-3-1-1 0,5-2 1 0,4-5 0 15,4-3-1-15,4-2 1 0,4-1-1 16,2 1 1-16,4 3 1 15,9-1-1-15,13 3 1 16,9 2-1-16,14 1 1 0,12 3-1 16,12 1 1-16,12 0 0 15,11 0 0-15,-12 0-1 16,12 0 1-16,-19-4 0 15,5 0-2-15,-5-4-3 16,2 0-10-16,-5 0-32 16,5 1-40-16,3-2-3 0</inkml:trace>
  <inkml:trace contextRef="#ctx0" brushRef="#br0" timeOffset="2219">3970 10742 253 0,'0'0'1'0,"6"-4"3"15,17 1 2-15,15-7 1 16,15-3 1-16,18-2 1 16,7 1 1-16,14 0-3 15,8 2-5-15,-8 5-10 0,-8 6-20 16,-14-1-39-16,-7 10-9 15</inkml:trace>
  <inkml:trace contextRef="#ctx0" brushRef="#br0" timeOffset="6068">5398 7621 305 0,'0'0'3'16,"0"0"0"-16,0 0-1 15,0 0 0-15,0 0-2 0,0 0 1 16,0 0 0-16,0 0 1 15,0 0-1-15,0 0 4 16,0 0 3-16,0 0 4 16,0 0 3-16,0 0 3 0,0 0 2 15,0 0-2-15,0 0-1 16,0 0-3-16,4-7-4 15,-1-12-2-15,5-9-2 16,2-10-3-16,5-12-2 0,3-10 0 16,2-13 0-16,1-9 1 15,-2-7 0-15,0-5 0 16,-7-9 0-16,-4-3 1 15,-6-7 0-15,-3-7 1 0,-2-5 0 16,-3-6 0-16,-1-7 0 16,2-3 0-16,0-4-4 15,3-3 0-15,2-2 0 16,-1 0 0-16,0-2 0 0,1-1 0 15,-2 5 0-15,-6 0 0 16,0 2 0-16,-6 3 0 16,1 6 0-16,-2 7 0 15,-1 7 0-15,-1 10 0 0,3 11 0 16,1 10 0-16,5 16 0 15,-2 12 0-15,8 13 0 16,-2 5 0-16,-6 12-91 16,11 9-5-16</inkml:trace>
  <inkml:trace contextRef="#ctx0" brushRef="#br0" timeOffset="23237">5596 10927 206 0,'0'0'1'16,"0"0"-1"-16,0 0 1 0,0 0-1 15,0 0 1-15,0 0 1 16,9-5-2-16,-9 5 1 15,0 0-1-15,0 0 0 16,0 0 0-16,0 0 0 0,0 0 0 16,0 0 0-16,0 0 0 15,0 0 1-15,0 0 0 16,0 0 2-16,0 0 2 0,0 0 0 15,0 0 3-15,0 0 0 16,0 0 0-16,0 6-1 16,0-6-1-16,0 0-1 15,0 13-1-15,0-13-1 0,0 13 0 16,0-13-2-16,0 15 0 15,0-15 1-15,3 18-1 16,2-9 0-16,-4 2 1 0,0-1-1 47,0 1 1-47,-1 0 0 0,0 2 1 0,0 0 0 0,0 2 1 0,-1 3 0 15,0-1-1-15,-1 3 1 16,-1-4-1-16,0 6 0 0,-1-5 2 16,1 5-1-16,-3-7-1 15,0 2 0-15,1-1 1 16,-2-1 0-16,3 0-1 15,0 0 0 1,0 0-1-16,0 0 0 0,-1 0 1 0,1 0-2 16,-2 2 1-16,1-1 0 15,1 0-1-15,-1-1 0 16,2 0 2-16,-1 0-3 0,2 2 0 15,1-4 0-15,1 1 1 16,-1 1-1-16,1-1 1 16,0 0-1-16,0 2 3 15,-2-1-2-15,0 2 1 0,-2-3 0 16,2 1 0-16,-1 1 1 15,-2 0 1-15,1-2-1 16,1 4-1-16,0-1 0 0,1 2-1 16,-2 1 0-16,1-1 0 15,1 2-1 1,-1-2 1-16,1 2-1 0,0-2 0 15,0 3 1-15,1-3 1 16,0 1-1-16,0 1 0 16,1 1 1-16,0 1-1 0,0 1 0 15,0 1 0-15,1 0 0 16,-1-1 0-16,0-1 0 15,0 1-1-15,0-2 1 16,0 1-1-16,0-5 1 0,-2 3-1 16,0-2 0-16,1 1 0 15,0-4-1-15,1 4 1 16,0-4 0-16,0 2 0 0,0-1 0 15,0 1 0-15,0 0 0 16,2 0 0 0,0 1 0-16,1 0 0 0,-1 0 0 15,1-1 0-15,1 1 0 0,1 0 0 16,2-3 0-16,-2 3 0 15,0-2 0-15,1 0 0 16,-2 2 0-16,1-3-1 16,0 1 1-16,-2-1 0 15,-1 1-1-15,0-1 1 0,0-2 0 16,0 1-1-16,0 0 1 15,-1 0 0-15,0-1 0 16,0 3-1-16,0-2 1 0,-1 4 0 16,0-1 1-16,0 2-1 15,0 0 0-15,-1 0 0 16,2 1 0-16,-1 0 0 15,0 0 0-15,0 0 0 16,3-1 0-16,0 2 1 0,0 0-1 16,0 0 0-16,-1 2 1 15,1-1-1-15,-1 2 1 16,-1 1-1-16,0 0 0 0,1 0 0 15,0 1 0-15,-1 0 0 16,1 1 0-16,1 1 0 16,0-1-1-16,0 2 1 15,-1 0 0-15,2-3 0 0,-1 4 0 16,0-2 0-16,0-1 0 15,-1 4 1-15,-1-3-1 16,3 0 1-16,-2 2-1 16,1-2 0-1,-1 1 0-15,0-1 0 0,1-1 0 0,0-1 0 16,-2-1 0-16,1 0 0 15,-1 0 1-15,0-1 0 16,0-2-1-16,1 1 1 0,-1-1 0 16,-1 0-1-16,3 0 1 15,-1 0 0-15,3-1-1 16,-2-2 1-16,1 1-1 15,-3 1 1-15,3-3-1 16,-2 4 1-16,-1-2 0 0,0 3 0 16,-1-2-1-16,0 1 1 15,0 2-1-15,0-1-1 16,0 1 0-1,0-1 1 1,0 1-1-16,0-3 0 0,1 3 1 0,0-4-1 0,3 2 1 16,0-3 1-16,0 1-1 15,1-2 1-15,2 2-1 16,-1 1 1 15,1 0-1-31,0-1 0 0,0 2 0 0,1-1 1 0,-1 0-1 0,2-1 0 16,-1 1 0-16,1-1 0 15,-1 1 1-15,-2-2-1 0,2 2 1 16,-2-2-1-16,-2 0 0 15,1 0 1-15,-2 0-1 16,1-1 0-16,1 2 0 16,-1-2 0-16,2 0-1 0,-2 0 1 15,-1-2 0-15,1 0-1 16,0-2 1-16,-1-2 0 15,-1-1 0-15,-1-2 1 16,-1-10 1-16,2 14 0 16,-2-14 2-16,2 12 0 0,-2-12 0 15,0 11 1-15,0-11 0 16,0 10-1-16,0-10 0 15,-2 9-1-15,2-9-1 16,-2 12-3-16,2-12-5 0,0 15-13 16,0 4-45-16,0-19-22 15</inkml:trace>
  <inkml:trace contextRef="#ctx0" brushRef="#br0" timeOffset="28643">5539 4576 84 0,'0'0'2'0,"0"0"1"15,0 0 1-15,0 0-2 16,-1-9-2-16,1 9 2 15,0 0-2-15,0 0 1 16,0 0-1-16,0 0-3 0,6 5 3 16,-4 4 3-16,-2-9 4 15,2 19 0-15,-2-6 0 16,0 2 2-16,-5-2 1 15,-4 4-1-15,-2-2 2 0,-5-1-1 16,0 5-1-16,-3-11 1 16,1 1-2-16,1-9 0 15,1-2 0-15,5-10-2 16,3-2 0-16,4-8-2 15,4-2-1-15,1-2-2 16,7-1 1-16,6 4-1 0,3 3-1 16,5 0-1-16,0 7-1 15,2 3 1-15,0 7 0 0,-4 3-1 16,-2 7 1-16,-4 9 0 15,-9 4 0-15,-5 6 2 16,-5 0 1-16,-12 3 5 16,-7 3 1-16,-4-8 2 15,-4 0 1-15,-1-12-1 0,0-5 1 16,0-8-2-16,3-2 0 15,8-12-6-15,5-7-1 16,6 0-4-16,10-4-1 0,2 3 0 16,14 3-2-16,10-1 1 15,7 5 1-15,3 4 0 16,2 6 1-16,-1 6 0 15,-2 0 1-15,-4 10 2 16,-9 2 1-16,-9 4 2 0,-8 1 2 16,-8 1 0-16,-9-6 1 15,-9-2 0-15,-1-3 0 16,-5-4-3-16,0-3-13 15,1-8-54-15,7 5-12 0</inkml:trace>
  <inkml:trace contextRef="#ctx0" brushRef="#br0" timeOffset="29821">6394 4116 141 0,'0'0'6'0,"0"0"5"16,-1-14 2-16,1 14 2 15,-2-13-1-15,2 13 0 0,-4-13-2 16,4 13 1-16,0 0-7 16,-19 0-5-16,6 15-2 15,-6 0 0-15,-3 11 1 0,-1 0 2 16,-1 10 3-16,-2-1-1 15,2 7 1-15,0-3 2 16,7 1-1-16,4-3-1 16,5-3-2-16,4-6 1 15,4-4 1-15,3-9 2 0,9-7-2 16,5-7 0-16,5-4-1 15,4-10-1-15,2-5-1 16,0-7 0-16,-1-3-1 0,2-6-1 31,-4 0 0-31,-5-2 3 0,-5 1-1 0,-4 1 3 16,-6 4 0-16,-4 7-1 15,-1 6-2-15,-11 7-1 16,2 6-1-16,-4 5 1 0,1 11-1 16,4 5-1-16,3 7 2 15,6 2 1-15,10 1 3 16,14 1 1-16,12-1 1 15,8-3-4-15,10-6-7 0,6-5-26 16,15 0-44-16,-14-9-6 16</inkml:trace>
  <inkml:trace contextRef="#ctx0" brushRef="#br0" timeOffset="30818">5421 5884 182 0,'0'0'1'0,"0"0"0"15,7 0 3-15,2 0 0 16,5 0 3-16,2 0 0 0,2 4 1 16,3-2 0-16,-2 2 0 15,-1 2-1-15,-3 1 0 16,-5 0 0-16,-5 4-1 15,-4-2 2-15,-3 1-1 0,-6-4 0 16,-6 0 0-16,-3-3-1 16,-4-2 0-16,2-1-4 15,-3-4 0-15,3-5-2 16,5-2-1-16,4-1-1 0,9-4 0 15,4 3 0-15,12-1 0 16,6 3 2-16,6 3-1 16,2 5 1-1,2 3 0-15,-3 7 2 0,-3 8-1 0,-8 1 2 16,-5 7-1-16,-8-3 0 15,-4 2 1-15,-8-2 1 16,-9-5-1-16,-3-3 1 16,-6-8 0-16,1-4 1 15,-3-7-2-15,6-4-1 0,4-6-1 16,4-4-1-16,9-1 1 15,5 0-2-15,15 1 1 16,5 7-1-16,4 6 0 0,3 4 1 16,-2 4 1-16,-1 6 0 15,-9 10 0-15,-4 1-4 16,-9 11-18-16,0 7-47 15,-5-8-5 1</inkml:trace>
  <inkml:trace contextRef="#ctx0" brushRef="#br0" timeOffset="31475">6050 5275 303 0,'0'0'-1'0,"0"0"3"0,1 7 3 16,5 13 2-16,5 8 5 15,3 14 0-15,2 13 0 16,7 11 2-16,2 12 3 15,1 7-4-15,0-3-3 0,-2-1-2 16,-2-8-4-16,-2-12 0 16,-5-12 0-16,-2-13 1 15,-5-13-1-15,-8-23 1 16,0 0-1-16,-2-6 0 15,-9-21-1-15,-2-6 0 32,-3-9-2-32,-1-8-1 0,-2-2-1 0,2 1-1 0,3 2-1 15,10 3 0-15,6 2 0 16,18 6 1-16,16 5 0 0,18 10 1 15,11 6-2-15,7 12 2 16,5 8 0-16,-1 14 2 16,-2 10-1-16,-14 10 0 15,-16 8 0-15,-19 5 1 0,-17-1 2 31,-14-3-1-31,-18-6 1 0,-13-8-1 0,-15-6 0 16,-5-8-3-16,-10-9-9 0,6-3-22 16,10 0-48-16,2-5-7 15</inkml:trace>
  <inkml:trace contextRef="#ctx0" brushRef="#br0" timeOffset="32597">5526 12653 221 0,'0'0'0'0,"0"0"0"16,8-11 0-16,2 5 0 15,4-1 1-15,1 1 1 0,3-2 1 16,-1 2 1-16,0 2 4 15,-4 1 4-15,-2 1 1 16,-11 2-2-16,0 0 2 0,0 0-1 16,-11 7-2-16,-7 0 0 15,-7 1-2-15,-2-2-4 16,-1-2-2-16,0-1-2 15,4-1 0-15,6-2-2 0,4-7-1 16,10-4 1-16,8-1-1 16,11-1-1-16,4 2 1 15,2 1 0-15,7 3 1 0,-2 4 1 16,1 3 1-16,-6 3-1 15,-3 7 1-15,-7 3 1 16,-6 1-1 0,-5 1 3-16,-8-3 1 0,-3-2 1 15,-7-6 0-15,-2-4 1 0,-3-3 0 16,2-9-1-16,2-6-2 15,2-4 0-15,7-5-1 32,4 2-2-32,6 2-1 0,2 3-1 0,9 5-3 15,2 7-7-15,3 8-27 0,2 11-33 16,-6 8-6-16</inkml:trace>
  <inkml:trace contextRef="#ctx0" brushRef="#br0" timeOffset="33313">6563 12285 189 0,'0'0'6'16,"-13"-2"-2"-16,13 2 1 15,-25 0-2-15,8 2 2 16,-11 3 0-1,-3 9 4-15,-5 1 5 0,-3 13-3 0,8 10 3 16,-4 5 2-16,9 11 1 16,6 0-1-16,14 5-1 0,10-4-2 15,17-2-2-15,21-14-3 16,11-8-7-16,15-5-18 15,14-6-53-15,0-11-6 16</inkml:trace>
  <inkml:trace contextRef="#ctx0" brushRef="#br0" timeOffset="34080">5652 14127 252 0,'0'0'1'0,"0"0"0"0,0 0 2 16,7-1 1 15,-7 1 0-31,12-2-1 0,-12 2 3 0,10-1 2 0,-10 1 0 15,0 0 0-15,0 0-1 0,0 0-1 16,-10 2 1-16,-4 0 0 16,-3-2-2-16,-1 0-2 15,-3-3-2-15,2-3 0 16,0-5-2-16,4 1 0 0,11-7-1 15,4-1 0-15,9 0 0 16,11-1 0-16,11 2 1 16,4 5 0-16,4 5 0 15,-3 5 2-15,1 4-1 0,-7 6 2 16,-7 8-1-16,-14 4 1 31,-9 4 0-31,-11-2 1 0,-16-3-1 0,-5-3 1 16,-11-3-3-16,-3-4-7 0,-3-6-24 15,12 3-40-15,0-6-6 16</inkml:trace>
  <inkml:trace contextRef="#ctx0" brushRef="#br0" timeOffset="34886">6772 13914 165 0,'0'0'0'0,"0"0"0"16,-15-3 0-16,2 3-1 0,-4 1 1 16,-7 6 2-16,-5 4 5 15,-10 3 6-15,-1 4 3 16,-1 6 3-16,5 4 1 15,0 3 0-15,9 4 2 0,3 1-4 16,13 3-4-16,10-2-3 16,6-1-4-16,15-5-1 15,8-10 2-15,13-10-1 16,4-11 1-16,13-12 0 15,2-19 0-15,7-6 0 0,-1-11-2 16,0-6-4-16,-7-4-5 16,-9-2-3-1,-5-1-4-15,-18 2-3 0,-12 3 1 0,-15 2 0 16,-14 5 2-16,-12 7 2 15,-16 12 5-15,-5 8 4 16,-11 16 6-16,2 8 3 16,6 31 3-1,13 13 0-15,19 7 0 16,18 3 0-16,22 1-2 15,25-4-6 1,29 0-15-16,21-3-65 0,14-29-3 0</inkml:trace>
  <inkml:trace contextRef="#ctx0" brushRef="#br0" timeOffset="39877">4612 8672 4 0,'-37'18'10'0,"4"2"2"0,-1 2 0 16,4 0 0-16,3 1-2 16,7 0-1-16,7-1 0 15,2-1-3-15,5-1 1 0,7-3 2 16,1-3 5-16,10-1 0 15,3-7 2-15,10-3-1 16,-1-2 1-16,7-1-1 16,2-1-1-16,-6-2-4 15,1 0-2-15,-8 0-3 0,-1 0-1 16,-19 3-1-16,13 2 0 15,-13-2 0-15,-19 15 0 16,-3 3-2-16,-7 3 0 16,-2 8 0-16,-4 3 0 0,1 8 0 15,1 5 2 1,6-1-1-16,11 1 1 0,9-7 1 15,7-4 4-15,15-8-1 16,6-2 1-16,13-13 1 0,6-6 0 16,0-5 0-16,3 0-3 15,-4-4-3-15,-2 0-5 16,-6 0-7-16,-4 1-9 15,-11 0-17-15,-2 3-20 0,-14 0-20 16</inkml:trace>
  <inkml:trace contextRef="#ctx0" brushRef="#br0" timeOffset="40503">4893 8613 154 0,'0'0'4'16,"2"14"0"-16,2 2 6 16,1 8 0-16,-1 8 2 15,0 8 0-15,-1 6 3 0,-1 5-1 16,0 0-1-16,-2 1-2 15,0-9-1-15,0-1-1 16,-1-12-2-16,0-4 1 0,1-6 0 16,1-4-1-16,6-6 1 31,5-3 0-31,3-1-1 0,8-6-1 0,1 0 0 15,7-3-1-15,-1-4 0 0,5-7-1 16,-2-4-1-16,-4-5-1 16,-3-3-1-16,-7-4 1 15,-3 0-2-15,-8-4 0 16,-4 3-2-16,-4 3 0 0,-6 2-1 15,-6 8 0-15,-6 5-1 16,-7 7 1-16,0 6-1 16,-6 4 0-16,3 8-1 15,-2 8 1-15,5 4 2 0,0 6 1 16,9 1 1-16,8 5 1 15,9-1 1-15,5-1 2 32,12-3 1-32,11-7 0 0,3-5 0 0,7-7 0 15,2-5 0-15,5-7-2 0,-1-1-3 16,-5-7-4-16,-4-3-10 15,-5-3-27-15,5 3-33 16,-15-7-5-16</inkml:trace>
  <inkml:trace contextRef="#ctx0" brushRef="#br0" timeOffset="41408">5350 8865 243 0,'0'0'0'0,"0"0"0"15,5 7 0-15,3 5 1 16,4 5 1-16,-1 3 0 15,3 6 1-15,-1 2 0 0,-2 0 2 16,1-3 1-16,-6-2 7 16,1-5 1-16,-5-5 2 15,-2-13 0-15,1 10-2 16,-1-10-1-16,0-8-1 0,0-2-3 15,-2-6-9-15,-3-4-7 16,2-3 1-16,0-4-2 16,1-3 1-16,1 1-1 15,1-1 2-15,1 0 1 0,5 3 3 16,5 5 1-16,5 3 1 15,3 2 1-15,0 6 0 32,3 4 2-32,3 6-1 0,-1 1 1 0,-1 9 0 15,0 5 0-15,-3 3 1 0,-5 6 0 16,1 2-1-16,-7-2 1 47,-1 0 0-47,-4-4 1 0,-1-2 3 0,-2-6 0 0,-1-11 0 0,0 0-1 0,0 0 0 15,-7-6 0-15,2-9-2 16,0-3-1-16,0-2-4 15,1-2-1-15,0 0-2 0,4 1 0 16,0 2-1-16,8 0 0 16,5 3-1-16,2 2 0 15,6 3 1-15,0 3 0 31,5 3 0-31,-1 5 2 0,-2 1 0 0,-1 10 1 0,0 5 1 16,-6 7 1-16,-4 4 0 16,-3 1 0-16,-6 3 1 15,-2-2 0-15,-1-3 2 0,-5-2-2 16,-3-5 1-16,-1-5 0 15,4-5 0-15,5-9 1 16,-6 10 0-16,6-10-1 16,0 0-2-16,0 0-1 15,7-10 0-15,6 0-1 0,2-5 0 16,4-2-2-16,5-3 1 15,5-5 0-15,2-1 1 16,3-2 2-16,-4-1-1 0,0-3 2 16,-6 0-1-16,-5-1 0 15,-6 2-1-15,-6 2 2 16,-7 4-2-16,-3-1-1 15,-8 9-1-15,-2 1-1 16,-4 10-2 15,-2 6-1-31,-1 10 1 0,0 9-3 0,3 12 3 0,2 8 0 0,2 4 1 16,7 5 3-16,4 0 1 15,3-3 2-15,8-5 1 0,4-6-1 16,3-7 3-16,-1-9-1 16,1-6-1-16,-3-9-4 15,0-3-11-15,-7-9-22 16,-5-7-40-16,4-4-5 15</inkml:trace>
  <inkml:trace contextRef="#ctx0" brushRef="#br0" timeOffset="41921">6167 8768 192 0,'0'0'5'15,"0"0"3"-15,7 5 3 0,-1 5 4 31,0 3 1-31,1 1 2 0,5 4 0 0,-4 0 2 16,0-1-4-16,-1-1 1 16,-3-4-1-16,-4-12-2 15,7 10-1-15,-7-10-1 0,3-11-2 16,-1-5-1-16,1-6-2 15,0-2-4-15,3-3-4 16,-1 1-2-16,1 2-1 16,0 1-3-1,2 9 1-15,2 7-1 0,-1 7 2 0,3 4-1 16,2 11 3-16,-1 7 2 15,1 5 2-15,-1 3 4 16,-3 0-1-16,1-1 0 0,-3-4 2 16,0-6 2-16,-5-4-1 15,-3-15 0-15,0 0-1 16,0 0-1-16,7-22 0 15,-6-2-2-15,0-5-3 0,-1-5-2 16,2-1 0-16,-1-1-1 16,2 4 0-16,-1 2 0 15,1 7 0-15,0 8 0 0,3 5 1 16,-6 10 0-16,15 0 1 15,-5 10 1 1,2 8 0-16,-1 6 0 0,2 4 2 16,2 5 0-16,-1 0 1 15,-1 0 1-15,-2-3-1 0,-1-4-1 16,-2-5 0-16,-2-6-1 15,-3-6-2-15,-3-9-3 16,0 0-6-16,0-9-10 16,-3-13-47-16,-1 0-16 15</inkml:trace>
  <inkml:trace contextRef="#ctx0" brushRef="#br0" timeOffset="42117">6491 8384 348 0,'0'0'-1'15,"0"0"-2"1,0 0-1-16,4 8 1 0,7 5 1 0,1 2 1 15,3 12 0-15,5 8 0 16,0 8 2-16,4 10 3 0,-6 6 2 16,4-1-3-16,-9-2-5 15,-3-3-8-15,-6-10-10 16,-6-6-24-16,-18-17-30 15,-7-11-5-15</inkml:trace>
  <inkml:trace contextRef="#ctx0" brushRef="#br0" timeOffset="42216">6250 8697 301 0,'0'0'0'15,"10"-12"0"-15,7 2 0 16,13-6 1-16,8-5-2 15,17 1-14-15,11 2-36 32,8-2-18-32</inkml:trace>
  <inkml:trace contextRef="#ctx0" brushRef="#br0" timeOffset="43030">4215 10089 117 0,'0'0'7'16,"0"14"6"-16,1-2 4 0,3 6 5 15,5 6 1-15,0 1 2 16,3 1 0-16,1 1 2 15,-2-3-2-15,4-8-3 16,-4-6-5-16,-1-6-2 0,1-9-1 16,-4-10-2-16,-2-8 1 15,-2-7-4-15,-2-7-4 16,-1-6-2-16,-1-3-1 15,-3-1 0-15,0 0-1 0,1 2 0 16,2 3-1-16,1 4 1 16,1 4-2-16,6 5 1 15,6 0 0-15,4 3-1 16,4 4 0-16,1-1 1 0,6 5-1 15,-3 0-3-15,5 4-4 16,-6 1-5-16,5 7-11 16,-13 2-13-16,3 4-28 31,2 4-21-31</inkml:trace>
  <inkml:trace contextRef="#ctx0" brushRef="#br0" timeOffset="43237">4283 9937 292 0,'0'0'0'0,"0"0"0"16,8-5 0-16,7-3 0 0,6-2 0 15,9-4 1-15,2-4 0 16,9 0 0-16,1-1-1 31,6 3-3-31,0-3-15 0,-3 3-30 0,2 8-23 0</inkml:trace>
  <inkml:trace contextRef="#ctx0" brushRef="#br0" timeOffset="43480">4220 10235 315 0,'0'0'8'0,"0"0"-1"0,-8-3 0 16,8 3-1-16,5-16 1 16,13 3 1-16,14-4 0 15,10-6 1-15,20 1-10 16,8-2-6-16,5-1-6 0,1 4-11 15,-1 1-19-15,-4 9-32 16,-13-1-10 15</inkml:trace>
  <inkml:trace contextRef="#ctx0" brushRef="#br0" timeOffset="43806">4838 9931 307 0,'0'0'0'0,"0"0"0"16,8 0 1-16,5-2 1 15,8-5 1-15,8-4 1 31,11-3 2-31,4-5-1 0,9-1 1 0,1-2 0 0,1 1-2 16,-3-1-4-16,-2 5-9 16,-9 0-15-16,-5 7-28 15,2 4-24-15</inkml:trace>
  <inkml:trace contextRef="#ctx0" brushRef="#br0" timeOffset="44069">4936 10118 287 0,'0'0'3'0,"0"0"2"16,12-8 2-16,6-3-1 15,14-5 2-15,5-2 0 16,10-4 0-16,8 0 0 16,3 0-3-16,0 1-1 0,-4 4-2 15,-6 2-5-15,-10 4-8 16,-7 4-15-16,-14-3-37 15,-3 4-14-15</inkml:trace>
  <inkml:trace contextRef="#ctx0" brushRef="#br0" timeOffset="44420">5127 9579 134 0,'0'0'0'0,"0"0"6"16,1 11 8-16,1 3 7 15,2 7 6-15,1 5 2 16,4 10 0-16,4 8 1 15,0 4 0-15,9 6-5 0,1 2-9 16,4-3-4-16,-3-3-5 16,-1-5-2-16,-4-9-1 15,-4-8 0-15,-7-5 0 16,-3-7 1-16,-5-3-4 0,-2-3-2 15,-4 0-6-15,1 0-8 16,2 1-11-16,1 2-23 16,2-2-32-16,3 3-7 15</inkml:trace>
  <inkml:trace contextRef="#ctx0" brushRef="#br0" timeOffset="44801">5559 9644 157 0,'0'0'2'0,"-1"11"3"16,1 3 0-16,0 3 7 16,6 12 4-16,4 7 2 15,9 6 2-15,7 4 2 16,7-6 1-16,8-2-1 15,8-12 0-15,2-4-4 0,2-19-2 16,-3-9 0-16,-8-18-1 16,-8-10-3-16,-15-9-2 15,-12-4-2-15,-14-2-2 16,-17 3-2-16,-7 6-1 0,-10 10-3 15,-5 13-7-15,-5 10-6 16,2 15-15-16,6 23-50 16,2 6-7-16</inkml:trace>
  <inkml:trace contextRef="#ctx0" brushRef="#br0" timeOffset="52481">11241 1311 283 0,'0'0'0'16,"0"0"-4"-16,0 0-2 16,0 0 1-16,4-3-2 15,-4 3 0-15,11 0-1 0,-11 0-2 16,14 10-2-16,-14-10 5 15,16 15 3-15,-7-4 2 16,-1 0 2-16,3 4 2 16,-1-1 1-16,-10-14 6 15,29 51 1-15,-3-3 0 16,-6 3-2-16,2 1-2 0,-2-1 1 15,2 1-2-15,-3 1 0 16,2-10-1-16,-3 2-1 16,3-1 0-16,2-2 0 15,-5 2 0-15,4-3 0 31,-5-1 1-31,3-7 0 0,-4-2 0 0,2-4 0 0,-5 1 1 16,1-5 1-16,-1 4 4 16,0 1 1-1,-1-6 0-15,-1 2-2 16,-2-6 0-16,2 3 0 0,-4-6 1 15,-1 2-1-15,-6-17-5 16,6 8 0-16,-6-8 0 16,0 0 0-16,0 0 0 15,1 9 1-15,-1-9-1 16,0 0 0-16,0 0 1 0,0 0-2 15,0 0 2-15,0 0 0 16,0 0 2 15,0 0 0-31,0 0 0 0,0 0 2 0,3-9-3 0,-3 9 0 16,3-23-2-16,3 2-3 0,0-9-2 15,3-11 0 17,5-22-1-32,1-14-1 0,4-15 1 0,-7 43-2 0,-1-10 3 0,3 0 1 15,-1-5 1-15,2-4 0 16,-3-3 0-16,2 2 2 15,-2-1-2-15,-1 2 3 16,1 0-2-16,-2 13-3 0,-1-1-11 16,0 6-16-16,-1-6-52 15,4 14-10-15</inkml:trace>
  <inkml:trace contextRef="#ctx0" brushRef="#br0" timeOffset="53399">12421 2068 119 0,'0'0'0'0,"-11"6"-1"15,1 0-2-15,-5 8 2 16,-4-2 2-16,-5 10 2 15,-6-1 3-15,-1 21 3 16,-1 2 4 0,10-2 2-16,3 4 5 15,9-7 6-15,3 0 1 16,11-9 2-16,15 1-3 0,3-23-2 15,11-7 0-15,-4-5-2 16,6-12-1 15,-3-7-6-31,2-7-3 0,-8-4-4 0,-3-7-2 0,-2 0-3 0,-6 0-1 16,-4 1-1-16,-6 2 0 15,-4 6-2-15,-1 3 0 16,0 7 2-16,-4 5-1 16,0 6-1-16,-2 1-3 0,6 10-2 15,0 0-1-15,0 0 0 16,0 0-2-16,-4 13 0 15,4 5 0 1,4 10 3-16,5 3 3 0,1 13 7 16,3 2-1-16,3-1 1 15,0 2 2-15,-1-5 1 16,1-2-1 15,-2-8 1-31,0-5-2 0,-5-12-1 0,-2-5-2 0,-7-10-2 0,8 11-5 16,-8-11-26-16,8-5-45 15,3-8-4-15</inkml:trace>
  <inkml:trace contextRef="#ctx0" brushRef="#br0" timeOffset="53879">12640 1807 453 0,'0'0'0'0,"0"0"-5"16,0 0-1-16,0 14 0 16,6 5-1-1,4 11 0-15,3 8-1 0,3 12 2 0,1 8 0 16,9 33 10-1,0 7-1 1,1-2 3-16,-1-5-1 0,-4-7 1 16,-4-11 2-16,-2-9 1 15,-1-10 3-15,-10-32-3 16,0-11 2-16,-5-11-2 15,0 0 2-15,-1-17-2 0,-4-7-2 16,-4-3-7-16,0-9 0 16,-1-4 0-16,1-3 0 15,0 3 0-15,2 2-5 16,6 5 1-16,3 7-1 15,19 6 1 1,11 11 0-16,8 8 0 0,7 7 1 0,8 9 0 16,2 10 1-16,0 11 2 15,-8 6 0-15,-15 5 1 0,-11 5 1 16,-19-4 1-16,-11-3-1 15,-20-11 1-15,-11-6 0 16,-17-14 0-16,-6-8-1 16,-10-8-1-16,-5-16-6 15,4 2-19-15,19 0-60 0,-6 1-3 16</inkml:trace>
  <inkml:trace contextRef="#ctx0" brushRef="#br0" timeOffset="55138">11365 3446 354 0,'0'0'3'0,"0"0"1"16,-3-8-2-16,3 8-4 0,0 0-6 15,0 0-1-15,-4-10-2 16,4 10-3-16,0 0 1 15,2 18-1-15,2 2 3 16,1 6 4-16,5 10 11 0,1 6 2 16,3 8 2-16,-2 2 1 15,2 9-1-15,4-3-2 16,1-1 1-16,0 2-1 15,-1-7-4-15,3 0 3 0,-1-4-1 16,2-5 1-16,2-4 0 16,-6-5-1-16,3 0 1 31,-6-5 2-31,3-1-1 0,-4-3-1 0,0-1 0 0,-5-1 1 15,1-1-1-15,-2-1 0 16,1-2 1-16,0-1-1 16,-2-1-2-16,-1-4 1 15,-1-4-1-15,-5-9-1 0,7 11 0 16,-7-11 0-16,0 0 0 15,6 9-2-15,-6-9 1 32,0 0 0-32,0 0 0 0,0 0 4 0,0 0 2 15,0 0 1-15,0 0 0 0,7-17 1 16,2-12 0-16,4-18 0 15,15-17-1-15,8-24-2 16,12-19-3-16,9-15 0 0,8-7 0 16,-2 8 1-16,-4 13-4 15,-7 15-7-15,-15 13-26 16,-18 29-52-16,3 21-4 15</inkml:trace>
  <inkml:trace contextRef="#ctx0" brushRef="#br0" timeOffset="56092">12395 4180 395 0,'0'0'-3'0,"0"0"-1"16,0 0 0-16,0 13-2 0,2 4 0 15,1 7 0-15,2 7 2 16,2 10 3-16,4 7 5 31,0 7 0-31,0 2 2 0,4 0 4 0,0-3 0 0,-2-6 0 16,-1-6 1-16,-1-9-2 15,-4-9 1-15,-1-6 1 16,-6-18-1-16,6 10-1 0,-6-10 0 15,0-10-2-15,-4-9-1 16,-3-4-1-16,1-4-3 16,-4-7-1-16,3-2-1 15,0-2-1-15,4 1-2 0,3 3 0 16,3 4-1-16,14 4 1 15,12 5-1 1,9 6 0-16,8 9 1 0,7 6 0 16,1 2 1-16,0 11 1 15,-3 7 0-15,-8 5 1 0,-12 6-1 16,-10 2 2-16,-14 3 0 15,-7-1 1-15,-17-4 1 16,-10-1-1-16,-9-9 1 0,-9-3 0 16,-3-7 0 15,-1-7 0-31,3-4-1 0,0-4-1 0,7-7-1 0,3-1-1 15,10 1-4-15,4-1-8 0,8 7-9 16,1-4-12-16,3 7-51 16,10 2-7-16</inkml:trace>
  <inkml:trace contextRef="#ctx0" brushRef="#br0" timeOffset="56413">13477 4325 361 0,'0'0'-1'0,"-10"0"0"15,-7 8-1-15,-8 8 1 16,-10 6 0-16,-9 9 1 15,-9 6 3-15,-9 8 4 16,2 6 6-16,-3 2-1 0,8 0 2 16,9-6 2-16,13-2 0 15,13-8 0-15,15-6-3 0,13-9-2 16,23-11-3-16,21-7 0 15,14-7-3-15,10-9-1 16,8-4-4-16,8-3-7 16,-4-4-9 15,4 0-42-31,-9 14-33 0,-16-1-4 0</inkml:trace>
  <inkml:trace contextRef="#ctx0" brushRef="#br0" timeOffset="57359">11546 5571 356 0,'0'0'3'16,"0"0"-3"-16,0 0 0 16,0 0 0-16,0 0 0 15,9 10 2-15,0 5 2 0,2 9 2 16,3 12 0-16,5 8 6 15,-1 12 1-15,5 7-2 16,-3 11 2-16,4 3-1 16,-4 3-2-16,1-1 0 15,-1-4-3-15,1-6-2 0,-1-6 0 16,0-9 1-1,-2-10-2 1,-1-8 1-16,-3-10-1 0,-1-4 1 0,-4-6-2 0,-1-4 0 16,-8-12 1-16,0 0-2 15,8 3-2-15,-8-3 0 16,5-25 0-16,1-8 0 15,3-15 0-15,9-21 0 32,5-14 0-32,9-19 0 0,5-13 0 0,6-9 0 0,-5 2 0 15,-3 11 0-15,-5 11 0 16,-8 18 0-16,-3 21-8 0,-15 14-31 15,-1 33-54-15,-3 14 1 16</inkml:trace>
  <inkml:trace contextRef="#ctx0" brushRef="#br0" timeOffset="57722">12797 6363 400 0,'0'0'5'16,"-2"-13"0"-16,-6 6 1 0,-5 0 1 15,-5 2 0-15,-9-1 1 16,-6 6 1-16,-10 4 0 15,0 11-3 17,-3 8-1-32,1 6 0 0,8 3-2 0,5 3 1 0,12 4-1 0,14-1 0 15,8-3 0-15,17-4-1 16,11-2 0-16,9-8-3 0,8-7-3 15,9-3-7-15,0-11-8 16,9-3-19-16,2-8-32 16,-2-9-14-16</inkml:trace>
  <inkml:trace contextRef="#ctx0" brushRef="#br0" timeOffset="58112">13288 6275 234 0,'0'0'8'0,"-15"0"6"31,2 3 6-31,-10 3 5 0,-2 6 1 0,-2 7 1 0,-4 7 4 15,-4 10-1-15,4 6-7 16,9 8-4-16,4 5-7 16,15 1-4-16,4-4-2 15,12-7 0-15,13-12-2 0,12-13 0 16,14-20-1-16,11-15-1 15,8-21 1-15,7-19-1 16,3-17-2-16,-1-17 1 16,-4-9-2-16,-8-14 0 0,-12-6-1 15,-20 1 1-15,-13 6-1 16,-21 13 0-16,-16 13 2 15,-15 20-1-15,-15 19 1 16,-10 27 1-16,-9 25 0 16,-4 33 1-16,-2 18 0 0,10 20 0 15,10 19 1-15,17 11-1 16,17 8-2-16,15 4 0 15,19-7 0-15,26 0-10 0,9-14-22 16,-1-6-56-16,19-12-3 16</inkml:trace>
  <inkml:trace contextRef="#ctx0" brushRef="#br0" timeOffset="59197">11704 7577 289 0,'0'0'6'0,"0"0"2"16,-4-10 0-16,4 10 0 16,0 0 0-16,-3-9-1 0,3 9 0 15,0 0 2 16,0 0-4-31,0 0-1 0,7 16 3 0,0-2 2 0,0 9 3 16,3 3 0-16,0 8 0 0,3 6 1 16,-1 5-2-16,2 5-1 15,2 0-2-15,3 6 0 16,-1-1-3-1,1-5-1-15,2-2-1 0,-3-5-1 16,1-1 1-16,1-9-1 16,-4-2-1-1,-5-8 1-15,1-4 0 0,-4-5 1 16,-1-1 0-16,-7-13 1 0,8 13 0 15,-8-13 1 1,0 0-1-16,0 0-1 0,0 0-3 16,0 0 0-16,0 0 0 15,0 0 0-15,0 0 0 0,0 0 0 16,0 0 0-16,0 0 0 15,0 0 0-15,0 0 0 16,0 0 0 15,0 0 0-31,0 0 0 0,0 0 0 0,0 0 0 0,0 0 0 0,0 0 0 16,0 0 0-16,10 10 0 15,-10-10 0-15,0 0 0 0,0 0 0 16,0 0 0-16,0 0 0 16,0 0 0-16,0 0 0 15,0 0 0-15,0 0 0 16,0 0 0-16,0 0 0 0,0 0 0 15,0 0 0-15,0 0 0 16,12-21 0-16,5-12 0 16,8-18 0-16,14-18 0 15,10-20 0-15,8-20 0 31,3-9 0-31,4-5 0 0,-3 9 0 0,-16-1-33 0,-12 20-57 16,-10 20-5-16</inkml:trace>
  <inkml:trace contextRef="#ctx0" brushRef="#br0" timeOffset="60742">12982 8063 290 0,'0'0'2'16,"0"0"-2"-16,-13-7 1 15,2 5 1-15,-8 0 2 16,1 2 1-16,-5 0 2 15,-5 2 2-15,-3 8 2 0,-1 5 2 16,-2 7 1-16,-1 5 1 16,5 6 0-16,0 6-3 15,5 5-1-15,5 3-1 0,8-2-2 16,9-5-2-16,5-5-1 15,16-10 0-15,10-11 0 16,8-14-2-16,11-8 0 16,4-19-2-16,6-7-1 15,-2-11-2-15,-2-4-1 0,-7-2-1 16,-8 0 1-16,-10 3 2 15,-10 8 0-15,-11 10 1 16,-7 6 1-16,-10 13 2 0,-5 10 0 16,-5 9 1-1,-3 18 1-15,3 9-1 0,1 9 1 16,7 5 1-16,4 6-1 15,8 0 1-15,6-2-1 0,10-3 0 16,10-6-2-16,5-6-2 16,2-9-4-16,7-7-5 15,-3-9-6-15,5-4-10 16,-6-9-34-16,6-8-31 15,0-12-6-15</inkml:trace>
  <inkml:trace contextRef="#ctx0" brushRef="#br0" timeOffset="60949">13499 8051 412 0,'0'0'4'16,"-20"7"2"-16,0 9 2 15,2 8 1-15,-3 13 0 16,5 10 2-16,4 8 0 15,9 7 1-15,15-2-4 0,19-2-2 16,20-8-2-16,12-9-2 16,16-10-7-16,0-14-13 15,0-5-67-15,4-8-4 0</inkml:trace>
  <inkml:trace contextRef="#ctx0" brushRef="#br0" timeOffset="61288">12926 9384 511 0,'0'0'0'0,"0"0"0"15,0 0 0-15,0 0 0 0,0 0 0 16,16 13 0 15,-7 2-6-31,-2 9-85 0,10 9-4 0</inkml:trace>
  <inkml:trace contextRef="#ctx0" brushRef="#br0" timeOffset="61477">12970 10392 511 0,'0'0'0'0,"0"0"0"16,-10 8 0-16,7 2 0 0,3 11-14 16,15 3-76-1,-8 0-3-15</inkml:trace>
  <inkml:trace contextRef="#ctx0" brushRef="#br0" timeOffset="61648">13026 11225 511 0,'0'0'0'0,"0"0"0"16,-6 13 0-16,9 12-11 15,5-1-80-15,1-3-2 16</inkml:trace>
  <inkml:trace contextRef="#ctx0" brushRef="#br0" timeOffset="61784">12784 12283 511 0,'1'10'0'0,"5"16"-25"0,7 10-67 0,7-1-4 15</inkml:trace>
  <inkml:trace contextRef="#ctx0" brushRef="#br0" timeOffset="61881">12660 13850 469 0,'-14'26'-83'0,"10"6"-3"0</inkml:trace>
  <inkml:trace contextRef="#ctx0" brushRef="#br0" timeOffset="68550">13738 1412 326 0,'0'0'3'16,"0"0"-2"-16,0 0-1 16,0 0 0-16,0 0 0 15,0 0-1-15,5-3 1 0,-5 3 1 16,19-3 1-16,-3 3 2 15,2-1 4-15,5-2 1 16,5-2 1-16,5-1 2 16,3-1 0-16,3-1-2 0,6 1-4 15,1-1-1-15,3 0-5 16,-1-3-8-16,-1 3-14 15,-1 1-29-15,-5 0-31 16,3 1-6 0</inkml:trace>
  <inkml:trace contextRef="#ctx0" brushRef="#br0" timeOffset="68943">13809 1758 415 0,'0'0'-4'0,"0"0"0"16,0 0 1-16,17 0 0 16,7 0 2-16,12 0 1 15,14-3 2-15,16-6 1 31,16-1 6-31,8-5-1 0,5-1 1 0,-1-1-1 0,-48 9-3 16,-1-1-2-16,33-6 0 16,-12 0-2-16,-43 11-7 15,3-2-5-15,6-2 2 16,-8 7-10-16,-24 1-20 0,0 0-41 15,7 9-10-15</inkml:trace>
  <inkml:trace contextRef="#ctx0" brushRef="#br0" timeOffset="69381">15475 1268 319 0,'0'0'1'16,"0"0"1"-16,-14 13-1 16,4 0 1-16,-3 4 1 15,-1 6 0-15,-8 12 2 0,1 23 1 16,1 5 2-16,9 2 2 15,9-1 2-15,12-6-1 16,30-21 0-16,21-23 0 16,-21-13-3-16,7-10 0 15,3-8-2 1,0-6-1-16,2-9 1 0,0-1 0 0,-7-5 1 15,-3-4 0-15,-10-4 0 16,-6-1 0-16,-10 0-1 16,-9 3-1-16,-8 0-2 0,-6 3-5 15,-13 5-4-15,1 5-12 16,-14 10-69-16,-7 6-3 15</inkml:trace>
  <inkml:trace contextRef="#ctx0" brushRef="#br0" timeOffset="70706">15704 1227 63 0,'0'0'3'15,"0"0"-1"-15,0 0 3 16,5-1 3-16,-5 1 10 16,10-5 13-16,-10 5 6 15,11-5 7-15,-11 5-2 0,12-9 2 16,-12 9-4-16,12-7-2 15,-12 7-6-15,12-9-12 16,-12 9-8-16,5-8-4 0,-5 8-3 16,-6-5-3-16,-10 5-1 15,-4 0-8-15,-7 6-17 16,-7 4-61-16,4 2-2 15</inkml:trace>
  <inkml:trace contextRef="#ctx0" brushRef="#br0" timeOffset="72336">14436 5921 453 0,'0'0'3'15,"0"0"0"-15,4-10 0 16,8 6-1-16,7-3 0 0,13 0 0 16,11-1 0-16,12 0 0 15,10-2-2-15,10 6-2 16,6-1 2-16,-1 0 0 15,-1 1 0-15,-7 0 1 16,-3 0-1-16,-10-1 0 0,-3 1-5 16,-4 2-3-16,-6-1-9 15,2 2-13-15,-8 2-37 16,-4 1-18-16</inkml:trace>
  <inkml:trace contextRef="#ctx0" brushRef="#br0" timeOffset="72620">14560 6143 455 0,'0'0'0'0,"0"0"1"16,8 3 0-16,13 0 1 15,16 0 0-15,13 3 1 16,18-3-1-16,21-1 1 0,14 1 0 16,15-1 0-16,3 2-1 15,-3-1-1-15,-6 0 1 16,-9-3-2-16,-12 3-1 15,-15 1-4-15,-15-1-4 0,-7-3-6 16,-12 1-9 0,-2-6-43-16,0 0-20 0</inkml:trace>
  <inkml:trace contextRef="#ctx0" brushRef="#br0" timeOffset="72978">16168 5625 424 0,'0'0'1'16,"-12"0"-2"-16,3 12 1 16,-4 11 0-16,1 15 2 15,-4 15 1-15,4 16-1 16,1 13 1-16,11 13 1 15,11 5 1-15,19-1 0 0,12-9 0 16,16-18-1-16,17-19-1 16,11-26 1-16,16-24 0 15,1-21 0-15,0-28-1 31,-13-23 1-31,-10-12 0 0,-17-14 0 0,-19-6 0 0,-26 3 1 16,-21 7-1-16,-35 10 0 16,-23 16-2-16,-22 22 0 0,-18 14-1 15,-7 28-3-15,-7 18-3 16,5 27-11-16,-6 30-60 15,17-3-14-15</inkml:trace>
  <inkml:trace contextRef="#ctx0" brushRef="#br0" timeOffset="74683">14526 3717 322 0,'0'0'6'0,"-16"-8"3"15,5 4 1-15,-1 1 0 16,0 0-2-16,1-1-3 15,0 3 2-15,11 1 2 16,0 0-6-16,7 10 0 0,21-1 1 16,11-2 1-16,12-6 5 15,11 2 3-15,14-4 1 16,9-9-2-16,7-8 0 15,4-3-1-15,-2-4-4 16,-2 0 0-16,-8 6-3 0,-5-1-3 16,-7 6-4-16,-13 7-8 15,-6 5-11-15,-10 2-19 16,-10 1-45-1,-2 6-7-15</inkml:trace>
  <inkml:trace contextRef="#ctx0" brushRef="#br0" timeOffset="75000">14669 4017 436 0,'0'0'2'0,"0"0"-5"16,0 0 1-16,4 7 3 16,13-4 1-16,15 3 0 15,17 2 1-15,18-2 2 0,22-3-1 16,21-1 4-16,15-4 0 15,7-6-3-15,-2-1 0 32,-10-4-1-32,-8-3-1 0,-20 1-1 0,-22-2-4 0,-23 8-4 15,-14 1-2-15,-13 5-7 16,-20 3-55-16,0 0-19 15</inkml:trace>
  <inkml:trace contextRef="#ctx0" brushRef="#br0" timeOffset="75382">14987 3326 423 0,'0'0'3'16,"0"-9"-1"-16,0 9-1 0,0 0-3 16,0 0 0-16,10-10 0 15,-10 10 1 1,14 3 1-16,-4 13 0 0,2 7 2 0,-1 12 4 15,2 11 3-15,3 16 1 16,-1 16 1-16,1 12 0 16,-1 9-2-16,4 4-2 31,0-1-2-31,2-6-2 0,1-9 0 0,-4-12-1 0,2-15 0 15,-1-14-1-15,-4-8-2 16,-3-12-2-16,-4-3-3 0,0-7-4 16,-3-4-6-16,9-1-9 15,-14-11-34-15,27 2-32 16,-3-10-4-16</inkml:trace>
  <inkml:trace contextRef="#ctx0" brushRef="#br0" timeOffset="75770">16316 3330 425 0,'0'0'-4'16,"0"0"-3"-16,-1 8 0 15,-4 5 1 17,-4 11 1-32,-3 11 1 0,-1 19 0 0,-3 13 2 0,3 12 5 0,3 11 3 15,3 2 2-15,7 3 1 16,14-9 1-16,9-10 1 0,11-22 0 15,13-16 1-15,10-26-1 16,15-17 0-16,2-29-1 16,6-21 0-16,-3-19-3 31,-6-16-1-31,-12-10-6 0,-18-7 0 0,-18 1 0 0,-23 2 0 15,-23 16 0-15,-25 11 0 16,-27 19 0-16,-20 21 0 16,-4 23 0-16,-13 16 0 0,3 36-16 15,-6 27-75-15,12 10-3 16</inkml:trace>
  <inkml:trace contextRef="#ctx0" brushRef="#br0" timeOffset="79419">14434 7903 350 0,'0'0'6'0,"0"0"1"16,-10 0 1-16,10 0-1 0,0 0 3 15,13-7 0-15,16-1 1 16,17-4 1-16,22-4-4 16,12-4-2-16,20-2 1 15,9-1-1-15,6 0-1 0,1 4-1 16,-9 2-2-16,-10 3-1 15,-11 5-4-15,-11 6-3 16,-12 3-6-16,-12 0-13 0,-9 1-42 16,-10 7-21-1</inkml:trace>
  <inkml:trace contextRef="#ctx0" brushRef="#br0" timeOffset="79744">14680 8172 428 0,'0'0'1'16,"0"0"0"-16,11 3 2 15,17-1 2-15,14 2-2 16,14 1 1-16,18-3 2 0,18-1 1 16,16-1-1-16,11-3 0 15,0-6-2-15,-4 0-1 16,-7-3 0-16,-6-3 0 15,-16 2-2-15,-14-1-3 0,-15 8-3 16,-17-3-3-16,-9 4-4 16,-14-3-18-16,-7-9-50 15,-10 17-10-15</inkml:trace>
  <inkml:trace contextRef="#ctx0" brushRef="#br0" timeOffset="80181">14924 7257 387 0,'0'0'2'16,"0"0"-1"-16,0 0 0 16,7 3 1-16,2 12 3 15,1 14 1-15,3 14 3 16,2 15 0-16,-2 18 1 0,3 14 1 15,-2 16 1 1,1 6 1-16,-5 7-3 0,1 1-1 16,2-7-1-16,-2-7-1 15,-1-8-1-15,1-11-3 0,-2-13-3 16,2-10 0 15,0-10 0-31,2-9 0 0,-3-12-15 0,7-1-29 0,1-13-47 16,3-14 0-16</inkml:trace>
  <inkml:trace contextRef="#ctx0" brushRef="#br0" timeOffset="80675">16329 7487 396 0,'0'0'2'15,"0"0"3"-15,-15 14 1 16,5 10 1-16,-2 14 1 15,0 12 1-15,-4 14 0 0,11 37 2 32,5 13-1-32,12 0-2 15,12-6-1-15,16-6 0 0,13-18-1 16,17-17 0-16,10-24-1 15,8-43-2-15,2-32-1 16,7-20-1-16,-5-25-2 16,0-18 1-16,-10-12 0 0,-17-9-1 15,-15-1 1-15,-19 2 0 16,-29 11 0-16,-24 13 0 15,-33 16 1-15,-29 23 0 16,-23 20-1-16,-18 18 0 16,-11 19 0-16,-4 24 0 0,6 30-1 15,9 23-3-15,18 30-15 16,25 16-67-16</inkml:trace>
  <inkml:trace contextRef="#ctx0" brushRef="#br0" timeOffset="87368">12743 11907 329 0,'0'0'2'0,"0"0"-1"0,0 0-1 16,0 5 3-16,1 7 2 16,8 7 2-16,2 7 2 15,4 9 1-15,5 11 2 0,5 10 3 16,1 9-1-16,1 5-1 15,1 7-2-15,1-1-2 16,-2 1 0-16,0-2-1 16,-4-7-3-16,-2-6-1 15,1-8 0-15,-4-9-1 0,-3-6 0 16,0-6-1-16,-3-8 0 15,-3-8-1-15,-1 0 0 16,-1-7 1-16,-7-10 0 16,8 9 0-16,-8-9 1 0,5-10-1 15,-2-13 1 1,2-13-1-16,3-15 1 0,3-21 0 15,7-20-1-15,7-24-1 16,9-18 1-16,5-9 0 0,1 1-2 16,-4 5 0-16,0 11 0 31,-6 24-2-31,-9 15-16 0,1 26-66 15,-11 30-7-15</inkml:trace>
  <inkml:trace contextRef="#ctx0" brushRef="#br0" timeOffset="88292">14050 12543 297 0,'0'0'3'0,"0"0"-1"15,-11-13 2-15,1 9 0 16,-4-1 1-16,-7 5 2 0,-7 1 2 16,-2 11 1-16,-8 9 1 15,-1 10 2-15,-1 9 0 16,4 10 1-16,5 8-2 15,7 4 0-15,10 1-2 0,11-6-2 16,11-9-2-16,16-15-1 16,12-14 0-16,15-16-2 15,4-14 0-15,7-18 1 0,1-12-1 31,-4-7-1-31,-7-1 0 0,-11 1 1 0,-9 6-2 16,-11 5 0-16,-13 10-1 16,-10 10-1-16,-13 14 1 15,-5 6 0-15,-3 18 0 16,0 5 0-16,4 7 0 0,6 3 0 15,11-1 1-15,11-5 1 16,15-6-1-16,12-9-2 16,12-5-7-16,3-10-9 15,7 0-30-15,-1-3-39 0,-8-8-5 16</inkml:trace>
  <inkml:trace contextRef="#ctx0" brushRef="#br0" timeOffset="88582">14822 12596 406 0,'-10'0'6'0,"-4"12"1"16,-4 9 0-16,0 7 1 16,0 6 1-16,7 8 1 15,10 0 1-15,11 3 0 16,24-7-5-16,16-7-1 15,19-11-1-15,10-7 0 0,10-7-4 16,1-6-6-16,-1 0-14 16,-13 2-67-16,-9-1-2 15</inkml:trace>
  <inkml:trace contextRef="#ctx0" brushRef="#br0" timeOffset="95899">15741 12148 290 0,'0'0'8'15,"0"0"0"-15,0 0 2 0,0 0 2 16,8-11 2-16,11 6 1 15,11-1 2-15,13-1-1 16,11-1-6-16,11-1-1 16,8 1-3-16,1 1-1 15,-1 2-2-15,-5 2-1 0,-7 1-2 16,-13 1-4-16,-6 1-6 15,-11 1-11-15,-6 2-30 16,-1 2-30-16,-13 1-6 0</inkml:trace>
  <inkml:trace contextRef="#ctx0" brushRef="#br0" timeOffset="96171">15803 12487 349 0,'0'0'6'16,"19"4"2"-16,9-2 3 15,14-2 0-15,17 0 1 16,12-4 0-16,12-5 2 15,10-3-1-15,1-1-5 0,-6-3-3 16,-8 3-2-16,-11 2-2 16,-14 1-5-1,-10 9-9-15,-15 1-11 0,-10 0-41 16,-7 8-21-16</inkml:trace>
  <inkml:trace contextRef="#ctx0" brushRef="#br0" timeOffset="98232">17132 11421 245 0,'0'0'1'0,"0"0"0"15,0 0 1-15,0 0 4 16,8 0 5-16,-8 0 4 0,11 10 2 16,-5 1 2-16,3 5 2 15,-1 6 0-15,1 8 0 16,2 2-2-16,-1 9-5 15,0 3-4-15,2 2-2 0,0 1-1 16,-1-1-3-16,2-2 0 16,-2-3 1-16,2-2-1 15,-1-3 0-15,-1-2 1 0,0-2-1 31,-1-3-1-31,-2-2 0 0,1 1 0 0,-2-3-1 16,-1-1 0-16,0-3-1 16,0-2 1-16,2-3-1 15,-2 0 0-15,-1-5 0 0,1-1 0 16,-6-10-1-16,8 13 1 15,-8-13-1-15,6 10 0 16,-6-10 0-16,3 14 0 16,-3-14 0-16,5 18 1 15,-2-9-1-15,1 3 0 0,-2-2 0 16,2 1 1-16,-4-11-1 15,10 16 0-15,-10-16 0 16,6 14 0-16,-6-14 0 0,5 9 1 16,-5-9-1-1,0 0 0-15,6 13 0 0,-6-13 0 16,0 0 0-16,3 13 0 15,-3-13 0-15,0 0 0 0,0 0 0 16,4 10 1-16,-4-10-1 16,0 0 0-16,0 0 1 15,0 0 0-15,0 0 0 16,0 0 0-16,0 0 1 15,0 0 0-15,0 0 1 0,0 0-1 16,0 0 0-16,13-20 1 16,-5-4-3-16,7-13 0 15,3-15 0-15,4-16 0 0,5-13 0 16,2-13 0-16,3-10 0 15,-1-5 0-15,-4 1 0 16,-2 4 0-16,-4 8 0 16,-1 11 0-16,-7 12 0 0,-3 11 0 15,-3 15-6-15,-4 9-6 16,2 14-13-16,-5 6-34 15,0 18-33 1,11 0-3-16</inkml:trace>
  <inkml:trace contextRef="#ctx0" brushRef="#br0" timeOffset="98817">18057 11695 354 0,'0'0'2'16,"2"9"0"-16,0 8 3 0,0 9 3 15,-1 7 1-15,0 10 4 16,-1 9 1-16,0 12 1 16,0 2-1-1,0 6 0-15,0-5-2 0,-1-3-2 0,-1-4-3 16,-1-9-2-16,0-8-2 15,1-9 0-15,-4-12-1 16,5-7 2-16,0-4-1 16,1-11 0-16,0 0 1 0,-7-15-1 15,6-6-1-15,1-7-2 16,1-7 0-16,6-3 0 15,6-3 0 1,4 3 0-16,10 4 0 0,7 5 0 0,10 10 0 16,5 9 0-16,4 10-2 15,0 7 1-15,-7 11 0 16,-1 6 1-16,-13 3 0 15,-8 7 0-15,-16 2 0 0,-11 3 1 16,-18-2-1-16,-13-1 1 16,-7-2 1-16,-11-5-2 15,-4-4 0-15,0-6 0 16,-1-6 0-16,8-10 0 0,7-3 0 15,8-3 0-15,7-6 0 16,9-1-5-16,10-1-5 16,3 0-6-16,5 11-23 31,22-14-51-31,-4 6-2 0</inkml:trace>
  <inkml:trace contextRef="#ctx0" brushRef="#br0" timeOffset="99128">18963 12051 289 0,'0'0'3'16,"0"0"-2"-16,0 0 5 0,-4 0 2 15,-11 0 7-15,-6 4 2 16,-8 6 3-16,-7 8 4 15,-5 5-4-15,0 10 2 16,1 7-2 0,6 6-3-16,9 2-5 0,15 0-3 0,14-2-2 15,19-8-1-15,18-7-1 16,11-9-1-16,16-11 0 31,11-6-2-31,2-5-2 0,-3-1 0 0,-3-3-3 0,-10-1-6 16,-10 5-6-16,-16-2-16 15,-13 2-59-15,-26 0-2 0</inkml:trace>
  <inkml:trace contextRef="#ctx0" brushRef="#br0" timeOffset="99820">14044 14165 409 0,'0'0'2'16,"0"0"0"-16,0 0 1 15,7 0 1-15,10 0 1 0,8 0 2 16,13-2 1-16,15-9 2 15,13-2-1-15,13-6-1 16,6 0 0-16,1 0-2 16,2-1 0-16,-6 3-3 15,-6 3-1-15,-8 8-3 0,-11 6-3 16,-6 3-3-16,-11 4-5 15,-3 5-10-15,-10-2-16 16,-7-3-44-16,-9 9-10 0</inkml:trace>
  <inkml:trace contextRef="#ctx0" brushRef="#br0" timeOffset="100009">14066 14454 417 0,'0'0'2'15,"0"0"1"-15,0 0 3 16,13 6 2-16,12-6 0 15,15-2 2-15,16-8-1 0,18-4 1 16,18-4 0-16,15 0-3 16,6-4-6-16,2 8-11 15,-7 0-26-15,0 7-53 16,-7 3-1-16</inkml:trace>
  <inkml:trace contextRef="#ctx0" brushRef="#br0" timeOffset="100614">16685 13210 511 0,'0'0'0'0,"0"0"0"16,0 0 0-16,0 0-20 15,1-23-71 1,11 16-3-16</inkml:trace>
  <inkml:trace contextRef="#ctx0" brushRef="#br0" timeOffset="102799">15733 13446 352 0,'0'0'1'0,"0"0"0"16,0 0 0-1,0 0 1-15,4 5 2 0,7 9 4 16,4 7 1-16,6 9 3 15,7 10-1-15,12 27 4 16,3 7 1 0,2 8-1-16,-3 1-1 15,-3 1-2-15,-5-3-2 16,-5-5-2-16,-3-7-1 0,-14-22-4 15,-4-9-1-15,-3-9 0 16,0-9 1-16,-1-7 0 16,-4-13-3-16,11-3 0 0,1-23 0 15,7-21 0-15,8-21 0 16,13-26 0-16,13-26 0 15,17-22 0 1,2-6 0-16,-2 0 0 0,-8 11 0 16,-9 13 0-16,-5 27-13 0,-16 18-42 15,-12 33-37-15,-18 24-2 16</inkml:trace>
  <inkml:trace contextRef="#ctx0" brushRef="#br0" timeOffset="103353">16872 13872 385 0,'0'0'2'0,"0"0"-2"16,0 0 3-16,4 11 3 15,-1 8 3-15,-1 10 2 0,4 9 2 16,2 12 1-16,1 11-2 15,3 5 2-15,2 2-2 16,-2-2-3-16,0-6-1 16,-1-10-4-16,-2-9 1 15,0-12-1-15,-5-13-4 0,-4-16 0 16,0 0 0-16,2-11 0 15,-2-18 0-15,2-7 0 16,1-6 0 0,6-6 0-16,7 0 0 0,8 2 0 15,8 8 0-15,6 10 0 0,6 17 0 16,3 11 0-16,-2 14 0 15,-5 17 0-15,-6 7 0 16,-9 9 0-16,-13 4 0 0,-12 1 0 16,-9 1 0-16,-15-5 0 15,-7-7 0-15,-8-8 0 16,-5-8 0-1,-2-7 0-15,-2-8 0 0,4-7 0 16,2-6 0-16,10-7 0 0,8-5-4 16,10 1-11-16,7-4-10 15,9-7-52-15,12 12-15 31</inkml:trace>
  <inkml:trace contextRef="#ctx0" brushRef="#br0" timeOffset="103738">17613 14263 395 0,'0'9'3'0,"-3"6"1"16,-3 10 2-16,-1 2 1 15,0 6 1-15,5 2 2 16,2 1 1-16,2-2 1 0,15-11-2 15,10-12-2-15,11-13-1 16,11-15-1 0,6-12 0-16,3-13-4 0,-1-10-1 15,-5-9-2-15,-10-7-1 16,-14-2-1-16,-17 2 1 0,-18 7-1 15,-16 7 0 17,-14 13 2-32,-11 13 2 0,-6 15 2 0,-3 15 0 0,8 18 2 15,6 15 1-15,17 7 0 0,15 8 0 16,12 4-6-16,22-1 0 15,18-3 0-15,14-2 0 16,10-7 0-16,18-2 0 0,-1 1-56 16,14-14-36-16,6-10-3 15</inkml:trace>
  <inkml:trace contextRef="#ctx0" brushRef="#br0" timeOffset="104242">18657 13766 417 0,'0'0'2'0,"0"0"0"0,13 0 2 16,9 0 0-16,9-5 1 15,15-1 0-15,11-2-1 16,15-3 1-16,8-2-1 0,5-1-2 16,-3 3-2-16,1 0-5 15,-8-1-8-15,-3 5-25 16,2 4-47-16,-26-1-4 47</inkml:trace>
  <inkml:trace contextRef="#ctx0" brushRef="#br0" timeOffset="104399">18711 14000 435 0,'0'0'3'0,"0"0"0"16,10 5 2-16,10-5 0 15,11 0 1 1,11 0 0-16,15-3 0 0,17-2-1 0,11-3-5 15,9 6-13-15,-1 6-49 16,7-4-26-16</inkml:trace>
  <inkml:trace contextRef="#ctx0" brushRef="#br0" timeOffset="105169">19988 13253 343 0,'0'0'2'0,"0"0"-2"16,0 0 2-16,0 0 3 15,0 12 3-15,0 5 4 16,10 8 3-16,3 11-1 16,6 6 1-16,6 12 1 0,2 9 1 15,6 4-4-15,4 7-2 16,0 1-2-16,0 1-1 15,-3-4-2-15,-3-1 0 0,-2-8-1 16,-8-8-1-16,-4-6-4 16,-6-11 0-16,-2-8 0 15,-5-10 0-15,-2-7 0 16,-2-13 0-16,0 0 0 15,-1-17 0-15,6-19 0 0,9-18 0 16,6-18 0-16,11-23 0 16,11-20 0-16,12-11 0 15,3-5 0-15,3 10 0 0,-6 8 0 16,-3 23-8-1,-16 23-47-15,-1 18-37 0,-11 21-3 16</inkml:trace>
  <inkml:trace contextRef="#ctx0" brushRef="#br0" timeOffset="106419">21048 13337 261 0,'0'0'6'16,"8"7"5"-16,-3 9 5 0,6 8 3 16,-1 11 3-16,3 11 2 15,5 30 5 1,2 8-1-1,-2 3-4-15,-1-5-5 0,-2-3-6 16,-2-8-3-16,-3-11-1 16,-1-12-2-16,-5-29-3 15,-1-8-1 1,-3-11 1-16,0 0-2 0,1-12-2 0,-1-7 0 15,0-3 0-15,-3-3 0 16,0-3 0-16,0-4-2 31,2 4-1-31,1 3 0 0,5 3 0 0,11 4 1 16,4 6 0-16,11 5 0 0,7 7 1 15,3 0 0-15,-1 10 0 16,2 4 1-16,-7 3 0 47,-5 3 0-47,-11 1 1 0,-12-1 0 0,-8-2 0 0,-18 2 1 0,-7-6 0 0,-10-2-1 15,-6-4 1-15,-6-2-1 16,-3-4-2-16,0-2-2 0,4 0-4 16,3-6-5-16,14 2-27 15,17-1-50-15,-5 0-2 16</inkml:trace>
  <inkml:trace contextRef="#ctx0" brushRef="#br0" timeOffset="107400">22207 13614 399 0,'0'0'2'15,"0"0"-1"-15,0-10 0 16,0 10 0-16,-21-3 1 15,-3 3 3-15,-6 7 1 0,-9 8 3 16,-15 27 3 0,1 8-1-1,4 8 2-15,8 3 0 0,17 3-1 16,19-4-2-16,19-5-1 15,26-9-4-15,32-25-5 16,14-11 0-16,13-9 0 16,9 1-7-16,-8-9-22 15,-18 1-59-15,6-2-5 0</inkml:trace>
  <inkml:trace contextRef="#ctx0" brushRef="#br0" timeOffset="112636">14414 15530 350 0,'0'0'1'16,"15"0"1"-16,8 0-1 0,9-3 1 15,12-2 0-15,8-4 1 16,9-2-1-16,8-3 0 16,2-2-2-16,-4-1-4 0,-3 1-13 15,-9 0-26-15,-11-1-33 16,-2 4-6-16</inkml:trace>
  <inkml:trace contextRef="#ctx0" brushRef="#br0" timeOffset="112837">14559 15681 376 0,'0'0'2'0,"0"0"1"15,0 0 4-15,15 9 0 16,8-6 0-16,15-3 1 15,16 0-1-15,17 0 0 16,12-3-9-16,14 3-27 0,10 0-51 16,-5 3-3-16</inkml:trace>
  <inkml:trace contextRef="#ctx0" brushRef="#br0" timeOffset="113402">15808 15044 394 0,'0'0'1'0,"0"0"1"15,4 23 1-15,5 4 3 16,3 12-1-16,5 12 2 0,2 11 0 16,3 10 2-16,2 9-1 15,2-1 0-15,-1-3-1 16,-1-10-2-16,-2-9 1 15,-2-13-1-15,-3-12 1 16,-3-10 1-16,-2-7 0 0,-2-10-1 16,0-6 0-16,1-20 0 15,7-13-6-15,7-19 0 16,8-16 0-16,8-20 0 15,8-19 0 1,0-6 0-16,-1 2 0 0,-7 7 0 0,-9 10 0 16,-4 22-10-16,-14 14-37 15,-2 25-45-15,-7 24-1 16</inkml:trace>
  <inkml:trace contextRef="#ctx0" brushRef="#br0" timeOffset="113892">16927 15522 394 0,'0'0'2'15,"-11"0"1"-15,-2 0 2 16,-7 8 2-16,-5 8 3 15,-7 8 0-15,-2 4 1 16,-5 8 0-16,6 5-1 16,8 4-2-16,8 0-1 0,14-9-2 15,7-8-2-15,20-14-1 16,13-13 0-16,8-8 0 15,2-18 0 1,0-8 0-16,-2-8-1 0,-9-2 0 0,-9 2-1 16,-10 5 0-16,-13 11 0 15,-5 9 0-15,-13 15 0 16,-2 7 1-16,-2 13 0 15,7 11 1-15,5 5 0 0,6 4 0 16,11-3-1-16,14-3-1 16,10-10-2-16,8-8-2 15,2-9-4-15,5-6-7 16,-6-9-21-1,-3-11-53-15,-5-7-3 0</inkml:trace>
  <inkml:trace contextRef="#ctx0" brushRef="#br0" timeOffset="114244">17297 15494 456 0,'0'0'2'0,"-2"10"1"16,1 7 1-16,-2 6 1 16,3 8 1-16,0 3 0 15,6 8 0-15,4 3 0 0,5-1-1 16,6-6-2-16,8-10 0 15,4-10-1-15,6-12 0 16,2-9 0-16,5-19-2 16,-4-14 0-16,-1-11-2 0,-6-17-2 15,-7-10 0-15,-14-9-1 16,-14-2 0-16,-15 1 1 15,-19 7 1-15,-13 12 3 16,-8 16 2-16,-5 21 2 0,3 23 1 16,6 19 1-16,14 22 0 15,22 17-2-15,17 12-4 16,28 7 0-16,19 2 0 15,24 2 0-15,14-6 0 16,17 1 0-16,2-2-69 0,10-19-24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14:17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12404 6034 37 0,'0'0'4'0,"-9"-7"3"16,9 7 1-16,-12-7 2 15,12 7-3-15,-12-6 0 16,12 6 0-16,0 0 0 31,0 0-3-31,19 0-3 0,0 0-1 0,8 6 1 0,4-1 5 16,10-2 1-16,5 0 1 15,10 0 1-15,2-3 0 16,18 0 2-16,9-2-1 15,13-2-1-15,10 1 1 16,19-1-3-16,14 2 1 0,11 0-2 16,12 3 3-16,8 0 2 15,13 1 1-15,13 2 1 16,10 2 1-16,6-1 2 15,2 4 1-15,22-3 0 0,10 2-1 16,15-6-3-16,8 1-1 16,17-4-1-16,10-3 1 31,11-5 0-31,14-4-1 0,-10-4 0 0,4-3 1 0,-16-4-1 15,-10 1 1-15,-30 1-2 16,-25 5 0-16,-35 2-3 16,-35 10-2-16,-32 8-6 0,-34 7-11 15,-22 12-68-15,-25 14-6 16</inkml:trace>
  <inkml:trace contextRef="#ctx0" brushRef="#br0" timeOffset="68081">12373 5891 95 0,'0'-16'4'0,"0"-8"4"31,0-16-1-15,1-10 2-16,-1-13 1 0,0-15 0 0,-8-8 1 0,-6-12 4 0,-6 5-1 15,-12 2 0-15,-2 3 3 16,-6 2 0-16,-2 2-1 15,-5 4 2-15,2-3 0 16,5 2-1-16,0-2 0 0,9 1 0 16,0 0-2-16,7 1 1 15,1 3 2 1,4 3-1-16,2 4-2 0,0 3-3 15,4 4 0-15,-2 8-3 0,2 6-2 16,3 4-2-16,3 5-3 16,3 5-1 15,4 1-2-31,10 3 1 0,11 1-1 0,11-3-1 0,16-1 1 15,11-1 1-15,17-4 1 0,15 0 0 16,17-3 0-16,12 0 0 31,21 0 1-31,12 2-1 0,20 1 0 0,15 2-1 0,17 5 0 16,14 1 0-16,17 7 0 15,11 4 0-15,9 4-1 16,11 1-1-16,49 6 0 16,-30 0 0-16,1 3 0 15,4-1-1-15,5 0 0 0,1-1 0 16,-3 1 0-16,-2 3 2 15,-47 0-2-15,22 1 1 16,-7 2 1-16,-19 2-2 16,-21 2 2-16,-19 5 0 0,-22 7 0 15,-19 0 0-15,-17 11 2 16,-12 1 0-16,-11 8 0 15,-6 6-1 1,-8 10 1-16,-5 5-3 0,-6 15 0 0,-9 11 0 16,-9 15-1-16,-14 21 2 15,-14 20-1-15,-12 25 2 16,-18 27 2-16,-4 32 3 15,-7 29 0-15,9 30 0 0,13 57-58 16,5 13-26-16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44:03.97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3738 10011 121 0,'0'0'0'0,"0"0"2"16,0 0-2-16,0 0 0 16,6 7 0-16,3-3 1 15,0 1 1-15,7 0 2 0,0 0-1 16,4 4 1-16,-1-3 0 15,5 3 1-15,2 1 0 16,3-2-1-16,11 2 0 16,-1 0 1-16,7-2-1 0,0-1 1 15,6-2 2-15,-4 0 2 16,6-4-1-16,-2 0 1 15,0 0 1-15,5-1-2 16,-2 0 0 0,10-1-1-16,2 0-3 0,3 1-1 0,0 0 0 15,-2 0 0-15,0 0-1 16,-5 2 1-16,0 3-1 15,-5 0 3-15,-6 0-2 32,3 0 1-32,6 1 0 0,-3 1 2 0,3-4-2 0,4 2 0 15,-1 0-1-15,1 0 0 16,2 0 1-16,-2 2-2 15,-3-4-1-15,6 1 0 0,0-1 0 16,3-2 0-16,1-1 1 16,2 0-1-16,3 0 1 15,5-4 0-15,-1 0-1 16,2 1 1-16,0 3-1 15,0-1 1-15,1 1-1 0,0 0-1 16,0 3 1-16,-1 1-1 16,5 3 2-16,-4-2-2 0,0 1 0 31,0 0 1-31,0-1-1 0,4-1 1 0,-3 0 0 15,0-1-1-15,2 0 1 16,2-2 0-16,-1 1 1 0,4-2-1 16,-1 0 1-16,1 0-1 15,1 1 0-15,-1-1 0 16,0 1 0-16,-1 2-1 15,1 1 0-15,-2 3 0 16,3-1 0-16,1 2 0 0,5-1 1 31,-4 2 0-31,1-3 1 0,6-2 2 0,0-1 2 16,4-3 1-16,3 0 1 15,-4-5 1-15,-1-3 0 0,-2-1-1 16,-2-2-1-16,-2 2-1 16,-7 1-1-16,-10 2-4 15,-12 1-7-15,-5 5-15 16,-12 5-47-16,-12 3-14 0</inkml:trace>
  <inkml:trace contextRef="#ctx0" brushRef="#br0" timeOffset="1088">3500 13844 45 0,'0'0'3'0,"0"0"0"0,5 0 6 15,-5 0 5-15,19 1 3 16,-2-1 3-16,5 0-1 16,4-1 2-16,4-3-1 15,7 0-2-15,0-2-3 16,10-2-5-16,-3 0 0 0,11-1-2 15,1 1 1-15,4-2-2 16,2-1 2-16,1 1 0 16,6 2-1-16,-1 1 0 15,4 1-2-15,-1 1-1 0,-4 3 0 16,7 1-1-16,2 1-2 15,0 0 0-15,1 1 0 16,0 2-1-16,4-1 1 0,-1-2 0 31,5 1 1-31,0-1 1 0,3-4 1 0,2 0 0 16,0-2 1-16,4-1-1 15,3 2 0-15,0 2 0 16,8-3-1-16,-3 4 0 0,1 1-2 16,7 0 0-16,-2 0 0 15,5-1-1-15,3-1 2 16,0-1-2-16,-2-1 1 15,6 1-1-15,-2-2 1 0,-2 2-1 16,2 0 0-16,-2 2 0 16,-1 2 0-16,35 3-1 31,0 10 1-31,4-1-1 0,1 2 1 15,6 2 1-15,4 0-1 16,2-3 2-16,5-4 1 16,-29-8 0-16,3-1 0 15,-3-3 0-15,4-9 1 0,-3 0-1 16,1-3-4-16,-2 4-11 15</inkml:trace>
  <inkml:trace contextRef="#ctx0" brushRef="#br0" timeOffset="3290">6149 9724 346 0,'0'0'3'15,"15"-6"1"-15,6 1 0 0,4-2 1 16,7-2 0-16,4-3 2 16,0-2-2-1,1-4 1-15,-3-4-5 0,-11-1-1 16,-7-3-1-16,-13 0 0 0,-5-3-3 15,-10 2 2-15,-9 3 0 16,-3 5-1-16,-8 8 2 16,-1 7 0-16,-5 7 0 15,0 16 1-15,0 9 1 0,5 9 0 16,2 9 1-16,7 4 1 15,7 6 0-15,10-1 3 16,7-2-1-16,13-6 1 16,13-8 0-16,10-10-1 15,11-10 1-15,3-7-3 0,7-11-5 16,-3-5-6-16,3-10-14 15,-4-2-54 1,-6-12-8-16</inkml:trace>
  <inkml:trace contextRef="#ctx0" brushRef="#br0" timeOffset="3759">6798 9191 328 0,'0'0'4'15,"0"22"1"-15,1 5 3 0,2 13 1 16,0 11 2-16,2 15 0 15,3 9 1-15,-1 11 0 16,-3 2-4-16,2-7-2 0,-1-9-2 16,1-11-3-16,-3-13-4 15,0-12-4-15,-2-12-8 16,-1-24-57-16,0 0-11 15</inkml:trace>
  <inkml:trace contextRef="#ctx0" brushRef="#br0" timeOffset="4256">6636 9629 258 0,'0'0'0'0,"0"0"0"15,0 0 2-15,2 6 2 16,7-1 2-16,7 0 4 16,8-3 2-16,12-2 2 15,8-1 3 1,10-7 0-16,5-5-1 0,5-1-1 15,0-4-2-15,-6 1-3 0,-7-2-3 16,-8 2-2-16,-12 2-1 16,-12 3-3-1,-9 2 0-15,-10 10-1 0,-14-4-1 0,-9 7-1 16,-6 10 1-16,-4 9 0 15,-4 7 0-15,1 8 2 16,2 7 0-16,6 3-1 16,11 2 2-16,8-4 2 15,9-7 0-15,14-7 0 0,12-15-1 16,6-11 1-16,6-10-1 15,1-14 1-15,-3-14-1 16,-3-7-1-16,-10-8-1 16,-7 1 0-16,-8-1-1 0,-8 4 1 15,-3 6-1-15,-9 7-1 16,1 11 1-16,-3 11-1 0,1 9 1 15,3 14 0 1,4 13 1-16,4 9 0 0,7 7 0 16,11 5 2-16,9 1 0 15,10-3 0-15,10-6 1 16,5-7-1-16,4-9-2 15,2-13-2-15,-3-11-4 0,-8-10-7 16,-3-14-12-16,-14-8-34 16,-11-16-21-16,-11-8-12 15</inkml:trace>
  <inkml:trace contextRef="#ctx0" brushRef="#br0" timeOffset="4383">7468 9273 232 0,'-9'-13'17'0,"-5"-4"7"15,-4-3 5-15,1-2-2 0,-1 4-1 16,2 3 0-16,5 9 1 16,11 6-1-16,7 20-15 15,23 17-7-15,22 15-3 31,18 10 0-31,16 13-3 0,15 2-13 0,3 10-67 0,18-1-2 16</inkml:trace>
  <inkml:trace contextRef="#ctx0" brushRef="#br0" timeOffset="6271">17350 10297 269 0,'0'0'3'0,"0"0"-1"15,0 0-1-15,0 0 2 0,0 0 1 16,5 0 1-16,12 1 1 15,4 2 2-15,11 0-2 16,6 1 1-16,12 0 3 16,7 1-2-16,4-1-1 15,11 1-1-15,7-2 0 0,10 0-2 16,6 1 0-16,11-3 0 15,8 1-2-15,12-1-1 16,9-1 2-16,4 0-2 16,8 0 1-16,7 2 0 15,5 0 1-15,5 4 0 0,7 3 2 16,5 3-2-1,9 0 0-15,10 3 1 0,1 1-1 16,8-2-1-16,4-3 1 0,0-4 1 16,-2-3 0-16,-3-1 1 15,-7-2 0 1,-13-4 0-16,-11-2 0 0,-13-3-1 15,-17 1-1-15,-15 1-9 0,-17-1-10 16,-19-1-44-16,-15 7-23 16</inkml:trace>
  <inkml:trace contextRef="#ctx0" brushRef="#br0" timeOffset="7322">16489 14003 187 0,'0'0'3'15,"10"1"2"-15,2 0-1 16,12 0 4-16,10 1 1 15,9-1 4-15,7 1 2 0,14-1 4 16,10 0-1-16,5-1 0 16,12 0-1-16,5 1 1 15,13 1-3 1,12 1-1-16,12 0-3 0,19 4-2 0,13-2-3 15,17 0-1-15,18 0-2 16,16-3 1-16,11 1 1 16,15-2-1-16,11-1 2 15,10 0 0-15,9 0 1 0,3-5 2 16,4 1-3-16,-5-3 1 16,3-1 0-16,-8 0-2 15,-5 1 0 1,-19 0-2-16,-11 1-1 0,-18 6-4 0,-24-1-9 15,-16 4-31-15,-23 6-43 16,-30-4-4-16</inkml:trace>
  <inkml:trace contextRef="#ctx0" brushRef="#br1" timeOffset="14892">10566 10419 0 0,'9'-8'24'0,"-9"8"6"16,0 0 2-16,0 0 3 15,3-9 1-15,-3 9-6 0,0 0-3 16,0 0-7-16,-2-10-8 15,2 10-3-15,-6-9-4 16,6 9 0-16,-7-11-2 16,7 11 0-16,-8-10 0 0,8 10 1 15,-10-8 1-15,10 8 0 16,-12-7 1-16,12 7 2 15,-13-7-1-15,4 3 0 16,-2 0 2-16,0 2-2 0,-1-1 0 16,-1 1-2-16,-1 2 0 15,-1 0-2-15,0 0-1 16,-3 5-1-16,4 2 1 15,-1 3-2-15,3 3 0 0,-2 3 0 16,4 5 0-16,0 6 0 16,0-2 1-16,3 5 0 15,-2-2 0-15,-1 4 0 31,-1-5-1-31,0 3 1 0,-3-5-2 0,-1 1 1 0,0-1-1 16,1 0 0-16,-1 0 0 16,0 3 0-16,-2 0 0 15,4 2 1-15,1 2-1 0,0 0 1 16,0 1 0-16,1 2 0 15,0 2 0-15,3-2 0 16,-2 1 2-16,3 0-1 0,-2 0 1 16,2 0 0-16,1-4 1 31,-2 1-3-31,3-1 2 0,-1-2 1 0,-1-2-3 15,0-4 0-15,1 2 1 0,1-5-1 16,0 1 1-16,0-3-1 16,1 1 1-16,-1 1-1 15,3 0 1-15,-1 1 0 16,1 0 0-16,-1 3 0 15,0 2 0-15,0 1 0 0,0 2 0 16,0 0-1 0,0 5 0-16,-1 1 0 0,0 1 0 15,1 1 0-15,1-1 0 16,-1 0-1-16,2-1 1 15,-1 0 0-15,-1-4 0 47,-1-1 1-47,-1 2 0 0,1-3-1 0,-3 1 0 0,1 0 2 0,0 1-2 0,-1 1 1 0,0 3-1 16,0-3 1-16,1 5-1 15,0 1 0-15,-3-1 0 16,-1 2 1-16,0 0-1 0,-1 2 1 16,-2-3-1-16,1-1 0 15,0-6 0-15,0 0 0 16,1-4 0 15,-2-1-1-31,3-2 1 0,0 0 0 0,2 1-1 0,0 0 1 0,0 7-1 16,-2-1 1-16,4 4 0 31,-1 3 1-31,2-3-1 0,0 3 1 0,1 0-1 15,-2-2 1-15,4-3-1 0,0 1 0 16,2-5 0-16,0-1-1 16,0 2 0 15,4-1 1-31,2 0-1 0,1 1 0 0,0 0 1 0,4 0 0 15,0 0 0-15,2-3 0 0,-3 0 0 16,4-4 1-16,-3 0 1 16,4-5 0-16,-4 4 1 15,3-2 1-15,-1 3-1 0,-2 0 1 16,4 1 0-16,-1 1 0 15,3 0-1-15,0-2 0 16,0-2 0-16,2-4 1 31,2-5 1-31,0-2-1 0,1-7 2 0,2-1-3 0,0-3 2 16,1 0-1-16,3-3-5 15,-4-1-10-15,5-5-46 16,0 9-27-16,-4-3-6 0</inkml:trace>
  <inkml:trace contextRef="#ctx0" brushRef="#br1" timeOffset="16983">10551 10383 78 0,'0'0'4'0,"0"0"5"16,0 0 1-16,-9-5 4 0,9 5-1 15,0 0 2-15,-9-9 1 16,9 9 2-16,0 0 1 15,0 0-1-15,0 0-1 16,0 0-2-16,0 0-1 0,0 0-1 16,0 0-1-16,0 0-3 15,11-8-3-15,3 7-4 16,6 0-2-16,3 0-1 15,1 1 2-15,7 0-1 16,-3 1 0-16,2-1 0 0,-1 4-1 16,-2 3 1-16,-2 1 0 15,2 4 0-15,-4 1 1 16,4 5-1-1,-2 4 1-15,3-1 1 0,1 6-1 0,-3-3 0 16,1 3 0-16,-2-2 1 16,-2 3-1-16,-3-2-1 15,0 2 1-15,-7-1-1 16,0 3 1-16,0 2-1 0,-1 1 1 15,3 1-1-15,-2 1 0 16,2 4 1-16,0-3-1 0,2 6 0 16,-3-3 1-16,0 5 0 15,-2 3 2-15,1 0 0 16,-1 2-1-16,-3-1 0 15,-2 3 0-15,1-4 0 16,-3 3 1-16,1-5-2 0,-1-1-1 16,0 0 1-16,-3-1 0 15,1-1 0-15,1-2-1 16,-3 2-1-16,0 2 1 15,-1-2 0-15,0 0 1 16,-4-2-1-16,0 1 2 0,0-3-2 31,0 2 2-31,0-4 0 0,2 0-1 0,-1 3 1 16,1 0-1-16,1 6 0 0,1-2 0 15,-2 6-1-15,-1 3 1 16,-1 0-1-16,-1 3 0 16,1-2 1-16,-2 4-1 15,-1-3 0-15,-2 0-1 0,1-1 1 16,-1-3 0-16,-4 0 0 15,1 0 0 1,-3 3 1-16,-2 0-1 0,-3 1 1 16,2 1 0-16,-1 1 0 0,1 2-1 15,0-4 1-15,1 3 0 16,1-4-1-1,-1-3 0-15,1-3 0 16,-2-2 0-16,1 0 0 0,-4-6 0 16,2 3 1-16,-3-2-1 0,-1-4 0 15,-3 0 0-15,2-3 1 16,-2-2-1-16,-5-4 1 15,2 1 1-15,-9-6 2 16,0-1 3-16,-9-1-1 0,-2 0 2 16,-9-2 0-16,-3-3 0 15,0-1-1-15,-2-3-1 16,4-3-6-16,2-6-12 0,5-3-54 15,10-9-15-15</inkml:trace>
  <inkml:trace contextRef="#ctx0" brushRef="#br1" timeOffset="18356">10584 10243 127 0,'0'0'11'0,"0"0"2"16,0 0 2-1,-8 0-1-15,8 0 2 0,0 0-1 0,-10 12 0 16,10-12 2-16,0 20-8 31,0-7-4-15,8 2 1-16,3-1-1 0,3 0 0 0,4-3 1 0,2-3 0 0,1-2-1 15,1-5-1-15,2 0 2 16,3-3 0-16,0-3-1 15,2-2 1-15,2 0 1 0,3 0 0 16,1 1-1-16,6 2-1 16,4 1 0-16,2 3-1 15,8 0-1-15,1 0-1 16,4 0 1-16,4 0-2 15,1 0 1-15,-1-2-1 0,-3 1 1 16,2-2-2-16,-3 4 0 16,-2-1 1-16,-1 0-1 15,-3 2 1-15,4 2 1 0,0 3-2 16,3-2 1 15,1 1 0-31,2-2-1 0,3 0 1 0,2-2 0 0,0-2 0 16,-2 1 1-16,-1-1-1 15,1 0 1-15,1 0-1 0,-5 0 0 16,5 0 2-16,-3 0-2 15,5 0 0-15,4 2 0 16,1-2 0-16,-2 0 0 0,3-2 0 16,0 1 0-16,-1-1 0 15,-2 2 1-15,0 0-1 16,-1 0 1-16,-2 0 0 15,4 0 0-15,-1 3 0 0,0-1-1 16,2 0 1-16,1 0-1 16,0-1 0 15,0 1 0-31,2-2 0 0,0 0 0 0,1 1 0 0,-1-3 0 15,2-3 0-15,-4-1-1 0,2-1 2 16,-1 2-1-16,-2-1 1 16,0 1 0-16,0 1 0 15,1 1 0-15,1 3 0 16,3 1 0-16,0-1-1 15,3 2 0-15,-1 0 0 0,1-1-1 16,-2 0 0-16,0-1 0 16,-3 1 0-16,-1-1 0 15,-3 0 1-15,-1 0-2 0,0 1 1 16,-1-1 0-16,-3 2 0 15,0 4 1 17,2 0-1-32,-3 1 0 0,-1 2 0 0,2-2 0 0,-3 1 0 0,1 0 0 15,0-1 0-15,-2-3 0 16,-3 2 0-16,-1 0 0 15,-2-1 0-15,-1 2 0 16,-4 1-1-16,0-2 1 0,0 3 0 16,0 0 0-16,-2-2 0 15,3-2 0 16,-2 0 0-31,2-3 0 0,-4-2 1 0,1 0 0 0,-5 0 0 16,-1-2 0-16,-6 0-1 0,-5 1-2 16,-4 1-8-16,-11-3-24 15,-7 3-49-15,0 1-3 16</inkml:trace>
  <inkml:trace contextRef="#ctx0" brushRef="#br1" timeOffset="19022">17617 10481 204 0,'0'0'0'0,"0"0"1"15,0 0-1-15,-13 0 0 0,4-1 1 16,-3 1 0-16,-2 0 1 15,-2 1 4-15,-2 2 3 16,-1-2 4-16,3 1 3 0,-2-2 1 16,-1 0 1-16,5 0 1 15,0 0 1-15,3-4-4 16,1 3-3-16,1-2-2 15,9 3 0-15,-13-6-1 16,13 6-2-16,0 0-2 16,0 0-1-16,-8-8-2 0,8 8 0 15,0 0-3-15,0 0-1 16,0 0-5-16,7-7-5 15,-7 7-14-15,18 3-46 16,-18-3-13-16</inkml:trace>
  <inkml:trace contextRef="#ctx0" brushRef="#br1" timeOffset="20990">17651 10314 175 0,'0'0'7'16,"0"0"2"-16,0 0 2 15,0-8 0-15,0 8-3 16,0 0-5-16,0 0 3 15,0 0-2-15,0 0-5 16,-8 0-3-16,8 0-1 0,-15 18 2 16,3-5 2-16,-2 3 4 15,-2 1 0-15,-1 3 0 16,-1 2 0-16,-1 7 1 0,-2 4 1 15,1 0-3-15,1 4 0 16,-3-1 0-16,1 5 0 16,0-2 1-16,-2 4-2 15,-1-4 0-15,-3-2 0 0,1 4 0 16,-2-3 1-16,2 5-1 15,-2-4 1-15,0 6 1 16,0 2 0-16,-1-2 1 16,4 4 1-16,-5-2 1 31,3 3 1-31,-6-1 2 0,3 4 0 0,-2-6 1 0,0 1 0 15,-1 1-1-15,2-2-1 16,1 4-1-16,-2-1-1 0,4 5-2 16,-3 3 0-16,2 1-3 15,0 4 0-15,0-1 1 16,-1 3-2-16,2-1 0 15,-1 0 1-15,4 0 0 16,1-5 0-16,-1 2-1 0,5 1 0 16,1 0 1-16,2 1 0 15,2-2 0-15,2 0 0 16,1 0 1-16,1-1 3 0,1-1-1 15,1 0 0 17,1 1 1-32,1-1 0 0,0 4 0 0,2-1-1 0,0 1-2 15,1 0 0-15,1-1 0 0,1 0-2 16,2-4 1-16,-1-1-2 15,0-4 1-15,1-2 0 16,0-2 1-16,0-2 0 16,0 1 0-16,0-3 0 15,0 4 1-15,-4-3 0 0,0 4 1 31,1-2-1-31,0-2 0 0,1 0 0 0,3-5 0 16,-1-3-1-16,6-7 1 0,5-2-2 16,0-9 1-16,4-4 0 15,2-3 0-15,2-5 0 16,2-3 0-16,1-1-1 15,2-2 2-15,1-1-1 16,4-1 0-16,1 0 0 0,2-2 0 16,3-6-1-1,2-2 0-15,3-5 1 0,2-6-2 16,1-3 1-16,2-4-1 15,1-7 1-15,-1-4-1 0,-1-4 0 16,1-4 0-16,0-3 0 16,-4-5-1-16,4-5 1 15,-4-9 1-15,2-5-1 16,0-9 0-16,-1-5 1 15,2-11 0-15,3-3 0 0,-2-5 1 16,2-3-1-16,-3-3 1 16,3-1 0-16,-1 1 0 15,0-3-1-15,0 5 1 0,-2-4 0 16,2 0 0-16,5-4 0 15,-1-1 0 1,-2 2 0-16,-2-4-1 0,-3 4 1 0,-6-1 0 16,-7 6-1-16,-11 6 2 15,-15 5-2-15,-8 9 2 16,-21 10 0 15,-14 9 0-31,-12 12-1 0,-10 10-3 0,-6 8-5 0,2 13-15 0,8 4-62 16,-4 4-2-16</inkml:trace>
  <inkml:trace contextRef="#ctx0" brushRef="#br1" timeOffset="22057">10164 13854 271 0,'0'0'1'0,"0"0"-2"16,0 0 1-16,0 0 1 16,0 0 1-16,8 5 0 15,-8-5 2-15,22 5-1 0,-5-1 0 16,10 0 1-16,6-1 0 15,5 0 0-15,5 0-2 16,6-1 0-16,6 0 1 31,-1-1 0-31,7 0 1 0,0 0 1 0,1-1 0 0,9 0 0 16,3 0 0-16,4 0 0 15,3 1-2-15,9-1-1 16,2 0 0-16,8 0 0 0,6-2-1 16,-4-2 2-16,7 0-1 15,1-2 2-15,2 2 0 16,3 0 1-16,4 0-1 31,-6 2 0-31,2 2 0 0,3 0-1 0,1 0 0 0,0 3-1 16,3 1-1-16,0-1 1 15,-2 0-2-15,8 0 1 16,-1-2-1-16,-1 0 1 15,1-1-1-15,-1 1 0 0,-2 0 1 16,3-1-1-16,-1 2 0 16,-3 0 1-16,0 0 0 15,6 1 0-15,4 1 0 0,0-1 0 16,4 2 0-16,-2-1 2 15,3-1 2-15,1 1 0 16,3 2 2-16,-5 2 0 16,0 1 0-16,0 1 0 0,-2-1 0 31,-1 3-2-31,-4-1-3 0,2 2-10 0,-4-4-27 15,-3-1-48-15,-2-5-3 16</inkml:trace>
  <inkml:trace contextRef="#ctx0" brushRef="#br1" timeOffset="23771">12815 10807 113 0,'0'0'6'0,"0"13"2"16,0 0 5-16,6 9 1 0,-3 2 1 15,4 9 3-15,-2-1 0 16,4 8 1-16,0-5-6 15,0-1-1 1,1-5-1-16,-2-4-3 0,1-6-1 16,-4-8-2-16,2 2 0 15,-7-13-2-15,14 12 1 16,-14-12-2-16,0 0 2 0,0 0-1 15,0 0 1-15,0 0 1 16,0 0-1-16,0 0 1 16,0 0 2-16,-6-6-4 15,3-4-1-15,-3-5-1 0,6-3 0 16,0-7-1-16,2-2-1 15,6-6 0-15,-3-2 1 16,1-1 1-16,0-3 1 16,4 6 1-16,-5-1-1 0,1 5 0 15,2 1 0-15,0 5 0 16,3 1 0-16,4 1-1 15,4 0 0-15,3-1-1 16,7-2 1-16,2 1 1 16,3-1 0-16,1 2-1 0,5 2-2 15,-2-4-2-15,5 8-5 16,-4-2-8-1,2 8-14-15,3 5-24 0,-7 0-27 16</inkml:trace>
  <inkml:trace contextRef="#ctx0" brushRef="#br1" timeOffset="24070">12982 10872 223 0,'0'0'3'0,"14"2"1"16,10-2 1-16,10 0 1 15,10 0 0-15,11-2 2 16,3-1-2 0,13-1 2-16,-5 0-3 0,-5-2 0 15,-9 0-5-15,-5-1-9 0,-10 1-18 16,-12 0-40-16,1-1-4 15</inkml:trace>
  <inkml:trace contextRef="#ctx0" brushRef="#br1" timeOffset="24312">12920 11152 376 0,'0'0'1'0,"0"0"0"16,18 0 0-16,8 1 1 15,11-1 1-15,12 0-1 16,11 0 1-16,8-4-3 0,12 2-3 16,-3-2-6-16,-4 3-5 15,-7-2-5-15,-8 1-18 16,-6 2-28-16,-5-3-22 15</inkml:trace>
  <inkml:trace contextRef="#ctx0" brushRef="#br1" timeOffset="24634">13952 10955 264 0,'0'0'4'16,"23"2"2"-16,5-2 3 15,10 0 0-15,11-6 2 16,8 1 0-16,10-3 0 0,6-1 0 16,2-2-4-16,-6-2-6 15,-5 1-7-15,-10 1-5 16,-3 0-13-1,-13 3-18-15,-4-1-23 0,-3 4-17 0</inkml:trace>
  <inkml:trace contextRef="#ctx0" brushRef="#br1" timeOffset="24880">14033 11218 328 0,'0'0'1'16,"0"0"1"-16,0 0 3 15,4 7 0-15,14-3 0 0,13-1 2 16,11 0-1-16,16-2 4 16,14-1-2-16,13-1 0 15,3-3-3-15,0-1-1 0,-2 0 0 16,-10 1-2-16,-13-2-4 15,-8 3-9-15,-17 1-15 16,-11-2-30 0,-2 4-24-16</inkml:trace>
  <inkml:trace contextRef="#ctx0" brushRef="#br1" timeOffset="25209">14499 10579 280 0,'0'0'-1'0,"0"0"0"15,-2 7-1-15,-2 5 5 16,0 9 2-16,-7 7 4 15,2 11 4-15,-6 11 1 0,1 10 3 16,-2 8 0-16,0 15 5 16,3 2-3-1,-3 2-4-15,4-4-2 16,-1-5-4-1,2-9-1-15,-1-7-2 0,2-12-1 0,1-18-7 16,2-8-4-16,2-9-10 16,1-3-45-16,4-12-21 15</inkml:trace>
  <inkml:trace contextRef="#ctx0" brushRef="#br1" timeOffset="25609">15100 10883 214 0,'0'0'6'0,"-1"25"3"16,1 0 3-16,1 11 2 16,11 15 6-1,8 3 3-15,9 5-1 16,6-4 3-16,11-13-4 15,14-14-1-15,4-18-5 0,9-15 0 16,-9-29-9-16,-5-15-1 16,-12-11-2-16,-17-8-1 15,-20-2-1-15,-18 3 0 0,-27 9-1 31,-21 11 0-31,-18 15 1 0,-11 15-3 0,-1 20-6 16,5 15-13-16,3 21-60 16,20 16-3-16</inkml:trace>
  <inkml:trace contextRef="#ctx0" brushRef="#br1" timeOffset="28834">12346 9251 48 0,'0'0'6'0,"-4"14"6"15,2 4 4-15,-1 8 3 16,1 9 5-16,1 10-2 15,-2 6 3-15,1 8 0 16,2-2-5-16,0-2-5 0,2-8-4 16,1-4-6-16,0-13-6 15,1-5-13-15,1-10-19 16,-5-15-26-16,8 10-9 15</inkml:trace>
  <inkml:trace contextRef="#ctx0" brushRef="#br1" timeOffset="29346">12154 9223 159 0,'0'-9'1'0,"9"-1"1"0,10-8 2 16,19-3 4-16,17-5 2 15,16-4 2-15,11-1 1 16,14 2 0-16,5 11-1 16,-12 5-2-16,-3 10 0 0,-21 6-5 15,-19 12-1-15,-20 12-1 16,-17 1 0-16,-18 7-2 15,-20 2 2-15,-7-5-1 16,-9 0 2-16,-13-3-2 0,-10-2 0 16,-6-7-1-16,-6 2-1 15,-2-10 1-15,6 0-1 31,4-2-1-31,12-2 0 0,11 2 2 0,15 0 1 0,20 2 2 16,14 0 3-16,23 3 0 16,19 1 0-16,10 4 2 15,10 0 1 16,4 4-2-31,4-2-1 0,-3-3-2 0,-3 1 0 0,-10-2-3 0,-11-3-2 16,-7-2-5-16,-10-2-8 16,-2-3-32-16,-5 4-29 15,-5-3-7-15</inkml:trace>
  <inkml:trace contextRef="#ctx0" brushRef="#br1" timeOffset="29882">13317 9090 93 0,'0'0'4'0,"-12"7"3"16,2-1 2-16,-3 6 3 16,-3-2 6-16,0 4 4 15,-1-4 1-15,0 3 1 16,6-3-2-1,11-10-2-15,-4 9-1 0,14-8-4 0,10-1-4 16,11 1-4-16,-1-1-2 16,5 2-1-16,-2 0-2 15,1 1-2-15,-11 4 0 31,-9 6 0-31,-10 5 2 0,-9 7 3 0,-9 4-1 0,-7 1 0 16,2 8 1-16,-2-2 0 16,5 0 1-16,4-6 0 0,12-7-1 15,8-6-1-15,16-8 0 16,12-6 2-16,9-3-4 15,2 0-3-15,4 0-4 16,1-3-12-16,-4 0-19 0,-8-2-39 31,1 1-7-31</inkml:trace>
  <inkml:trace contextRef="#ctx0" brushRef="#br1" timeOffset="30204">13816 9057 226 0,'0'0'1'16,"-16"7"2"-16,3 6-1 16,2 0 0-16,-1 8 3 15,7 0 1-15,5 7 3 16,7 2 2-16,21-5-2 15,10 3 2-15,13-8 1 0,1 2-3 16,5-7-1-16,-5 2 1 16,-8-5-2-16,-11 1 1 15,-20 2-1-15,-13 2 0 0,-13 3 0 16,-15 1 0-16,-11 3 1 15,-5-1-2-15,-2 0-6 16,3-3-5-16,8-4-7 16,5-4-13-16,11-12-46 0,19 0-10 15</inkml:trace>
  <inkml:trace contextRef="#ctx0" brushRef="#br1" timeOffset="30504">14486 9108 236 0,'0'0'4'16,"7"12"2"-16,1-1 3 15,3 11 2-15,1 7 2 0,-2 6 0 16,0 6 3-16,-2 4 0 16,-2 1-3-16,-4-7-2 15,-2-4-3-15,0-9-2 16,-3-6 1-16,1-7-3 0,1-4-3 15,1-9-4-15,0 0-6 16,4 10-13-16,3-1-45 16,3-9-11-16</inkml:trace>
  <inkml:trace contextRef="#ctx0" brushRef="#br1" timeOffset="30832">14944 8925 280 0,'0'0'0'0,"-13"2"0"16,3 8 0-16,-3 3 0 0,-4 9 0 16,2 0 1-16,2 8 3 15,5 0 1 1,8 3 4-16,8-4 1 0,14-1 1 15,9-4 1-15,8-2-1 16,2 2-2-16,0-5-2 0,-4 1-1 16,-8 1-1 15,-12 1-1-31,-13 3 0 0,-14 1 1 0,-14-4 0 0,-12 1 0 15,-6-2 0-15,-3-1-1 0,3-2-2 16,2-3-3-16,9-3-6 16,11-4-8-16,20-8-48 15,0 0-15-15</inkml:trace>
  <inkml:trace contextRef="#ctx0" brushRef="#br1" timeOffset="31074">15319 9047 273 0,'0'0'5'0,"4"13"2"16,1 1 1-16,5 11 2 15,1 4 0-15,3 11 1 0,1 9 1 16,-2 5-1-16,4 1-2 15,-5-4-2-15,1-3 1 16,-4-10-3-16,1-5 0 0,-5-12-3 16,-1-10-10-16,-4-11-49 15,2-7-18-15</inkml:trace>
  <inkml:trace contextRef="#ctx0" brushRef="#br1" timeOffset="31201">15099 9140 327 0,'0'0'2'0,"12"-11"0"16,13 1 0-16,7-3 1 15,17 0-1-15,8-4-9 16,6-2-39-16,5 5-24 0</inkml:trace>
  <inkml:trace contextRef="#ctx0" brushRef="#br1" timeOffset="31508">15671 9024 310 0,'0'0'3'0,"0"19"0"15,0 5 1-15,5 2 0 0,6 10 1 32,5 3 0-32,9 0 1 0,3 1 0 0,8-9-2 15,2-8 0-15,6-13 0 16,-2-10 3-16,2-11-1 15,-5-12-1-15,-10-7 0 0,-7-3 0 16,-14-2-2-16,-9 0 0 16,-20 2-2-16,-15 5-1 15,-14 8 0-15,-8 6-1 0,-4 7-1 16,-2 6-3-1,8 3-4-15,6 6-6 0,12 8-15 16,17 7-42-16,7-5-7 16</inkml:trace>
  <inkml:trace contextRef="#ctx0" brushRef="#br1" timeOffset="31764">16294 9031 298 0,'0'0'4'16,"8"20"1"-16,1 4 1 16,-2 5 0-16,0 14 2 15,0 6 0-15,-2 6-1 0,0 3 2 16,-2-6-4-16,-2-5-1 15,-1-9 1-15,-1-8 0 0,0-10-2 16,0-9-4-16,1-11-15 16,0 0-45-1,-14 0-14-15</inkml:trace>
  <inkml:trace contextRef="#ctx0" brushRef="#br1" timeOffset="32096">16356 8826 271 0,'0'0'4'0,"27"-12"3"0,6 4 0 16,10 1 3-16,13-2 1 16,6 3 1-16,3 3-1 15,1 4 1-15,-8 3-4 0,-18 11-1 16,-21 9-2-16,-18 3 0 15,-21 5-2-15,-20 0 1 16,-13-1 0-16,-10-2 0 16,-1-4-1-16,-2-4-1 15,6-4-1-15,7-5 0 0,14-3 1 16,14 2 2-16,14 1 1 15,15 1 0-15,27 4 1 16,18 2 1-16,25 6-1 0,16 0 0 16,20 1-3-16,7-3-8 15,13 6-16 1,9 0-60-16,-22-5-3 15</inkml:trace>
  <inkml:trace contextRef="#ctx0" brushRef="#br1" timeOffset="43606">9480 12132 229 0,'0'0'-4'15,"0"0"-17"-15,0 0-24 16,0 10-19-16</inkml:trace>
  <inkml:trace contextRef="#ctx0" brushRef="#br1" timeOffset="44282">10597 12287 249 0,'0'0'0'16,"0"0"0"-16,0 0 0 15,0 0 2-15,-2 9-1 16,2-9 3-16,-11 5 3 16,0-4 1-16,-2-1 3 15,-1-4-1-15,-3-4 1 0,5-6-1 16,1 2 1-16,5-4-4 15,5 3-2-15,3-3-2 16,9 5 0-16,5 4 2 0,4 3 0 16,0 4 1-16,1 0 1 31,0 6 2-31,-5 3 1 0,-3 5-1 0,-7-1 1 15,-5-1-3-15,-4-1 0 16,-7-1-4-16,-6-7-9 0,3-7-53 16,0 3-20-16</inkml:trace>
  <inkml:trace contextRef="#ctx0" brushRef="#br1" timeOffset="44830">10509 11608 312 0,'0'0'1'0,"0"20"0"0,0 0 1 16,0 14 0-16,0 6 3 16,-4 11 0-16,-1 4 0 15,0 2 0-15,2-3 0 0,-3-14 1 16,1-1 1-16,1-16-1 15,1-7 1-15,3-16-6 16,0 0-9-16,0 0-22 16,0 0-32-16,-3-13-16 0</inkml:trace>
  <inkml:trace contextRef="#ctx0" brushRef="#br1" timeOffset="45110">10436 11567 235 0,'0'0'1'0,"0"0"-1"0,12 0 0 16,2 8 0-16,5-1 1 15,4 8 4-15,4-3 2 16,4 6 5-16,-2-2 1 15,-2-1 3-15,-5 0 4 16,-4-4 2-16,-13 0-2 0,-5-11-1 16,-17 15-4-16,-9-10-3 15,-6 3-4 1,-1 0-5-1,-5-2-11-15,3 5-16 0,6 9-44 0,3-8-14 0</inkml:trace>
  <inkml:trace contextRef="#ctx0" brushRef="#br1" timeOffset="45688">10863 11517 390 0,'0'0'3'15,"0"0"0"-15,9 19 1 16,0-1 0-16,-3 5 0 15,1 12-1-15,-2 4-2 16,3 8-4-16,-6-1-16 16,-2-4-58-16,0-2-5 15</inkml:trace>
  <inkml:trace contextRef="#ctx0" brushRef="#br1" timeOffset="47055">17365 12188 114 0,'0'0'3'0,"0"0"4"15,0 0 9-15,0 9 4 16,0-9 3-16,0 0 3 15,-4 10 2-15,4-10 0 0,0 0-1 16,-9 5-8-16,9-5-5 16,0 0-5-16,-11 0-3 15,11 0-2-15,0 0-3 16,-10-4 0-16,10 4-2 0,0 0 0 15,0 0 0-15,0 0 0 16,1-8 0-16,-1 8 0 16,17-2 0-16,-7 2-1 15,-1 0 2-15,1 0 1 0,-10 0 1 16,9 5 1-16,-9-5-1 15,-6 8 2-15,-8-5-1 16,-3-1 2-16,-2-2-1 16,-1 0 0-16,2-3-2 15,-1-2 0-15,7-2-4 0,-1 1-4 16,13 6-12-16,0 0-45 15,0 0-15-15</inkml:trace>
  <inkml:trace contextRef="#ctx0" brushRef="#br1" timeOffset="47867">17439 11432 371 0,'0'0'2'0,"0"0"-1"16,0 0 2-16,8 11 0 0,-4 3 2 16,0 9 1-16,0 6-1 15,0 7 2-15,-4 7-2 16,2 5 0-16,-2 1-1 15,0-3-1-15,-2-5-5 0,2-8-4 16,-5-8-12-16,1-9-44 16,-4-4-21-16</inkml:trace>
  <inkml:trace contextRef="#ctx0" brushRef="#br1" timeOffset="48146">17373 11462 211 0,'0'0'1'0,"22"-8"3"15,7 4 7-15,9-6 7 16,10 4 1-16,9-1 0 0,2 3-1 15,0 4 0-15,-8 0 2 16,-10 8-2-16,-19 4-4 16,-16 9-5-16,-16 1-1 15,-19 0-2-15,-6 1 1 0,-7 1-7 16,-4-6-16-16,-4 5-59 15,9 1-4-15</inkml:trace>
  <inkml:trace contextRef="#ctx0" brushRef="#br1" timeOffset="48953">17744 11807 154 0,'0'0'6'16,"0"0"8"-16,10-11 4 15,0 7 4-15,2-3 4 16,4 0 1-16,4-1 0 0,6 1 1 15,-1-2-6-15,-2 5-6 16,-1 2-5-16,-6 0-3 16,0 0-2-16,-7 2-2 15,-9 0 0-15,0 0 0 0,-11 9-2 16,-7 2 1-16,-1 4 0 15,-6 1 0-15,-4 5-2 16,2 2 0-16,-1 3-1 0,7 0 1 16,8-1 1-1,5-1 0-15,8-1 0 0,4-4 1 16,12 0 0-16,10-5 0 15,6-4-4-15,7 2-9 16,1 5-44-16,1-11-25 16,3-2-7-16</inkml:trace>
  <inkml:trace contextRef="#ctx0" brushRef="#br1" timeOffset="50519">21546 11854 383 0,'0'0'0'16,"0"0"-2"-16,0 0 2 16,3 10-1-16,-2 0 1 15,3 7 0-15,-1 6 4 0,2 6 1 16,1 6 2-16,-4 8 1 15,1 6 0-15,-2 7 1 16,0 7 0-16,-1 3-1 16,1-2-3-16,-1-2-2 15,2-5-2-15,-1-7-1 0,1-9-3 16,0-10-3-16,-1-8-3 15,2-8-6-15,-3-6-10 16,0-9-45-16,0 0-15 16</inkml:trace>
  <inkml:trace contextRef="#ctx0" brushRef="#br1" timeOffset="50869">21301 11926 341 0,'0'0'1'0,"0"0"0"15,13-7-1-15,5 2 1 16,10 1 1-16,12-1 2 15,10 1 3-15,13 3 2 0,5 1 1 16,0 4 1-16,-4 8-2 16,-8 5 1-16,-7 6-2 15,-16 3-2-15,-14 3-1 16,-17 3-3-16,-14-3 0 0,-18-2-1 15,-10-4 1-15,-10-8 0 32,-8-5 0-32,-4-5 0 0,-4-5-4 0,6 0-4 15,5-8-6-15,11 5-13 0,10 1-27 16,8 2-30-16,26 0-8 15</inkml:trace>
  <inkml:trace contextRef="#ctx0" brushRef="#br1" timeOffset="51220">22240 11901 278 0,'0'0'3'0,"0"0"4"16,-11 14 5-16,0 1 2 15,-5 5 3 1,-5 5 2-16,-5 5 2 0,-4 5 2 15,-1 1-4-15,-1 1-3 0,5-2-4 16,5-5-2-16,10-4-2 16,10-7-2-16,9-5-2 15,18-10-1-15,12-4 0 0,12-6-1 16,8-9-1-16,8-1-5 15,0-6-8-15,5-7-41 16,-3 2-33-16,-7-9-4 16</inkml:trace>
  <inkml:trace contextRef="#ctx0" brushRef="#br1" timeOffset="51375">22484 11943 438 0,'-5'9'2'0,"-6"15"2"0,-5 11 0 0,-1 16 0 16,-8 15-1-16,1 14-3 15,-4 12-3-15,1 15-5 16,0-6-16-16,5-6-51 0,7 2-12 16</inkml:trace>
  <inkml:trace contextRef="#ctx0" brushRef="#br1" timeOffset="52102">21651 13138 317 0,'0'0'1'0,"0"0"1"16,0 0 2-16,15 0 0 15,-15 0 1-15,12 1 3 16,-12-1 3-16,14 2 0 15,-14-2 1-15,8 0 0 0,-8 0-2 16,0 0-1-16,0 0-1 16,-4-9 0-16,4 9-2 15,-15-9 0-15,15 9-1 16,-13-5 1-16,13 5-1 0,-13-7-1 15,13 7 0-15,0 0-2 16,10-9-1-16,3 6-1 16,3 1 0-16,0 0-1 15,0 0 1 1,-1 1 0-16,-2 1 0 0,-13 0 1 0,0 0 0 15,0 0 0-15,-7 4 1 16,-7-3-1-16,-3-1 1 0,3 1-2 16,-3-1-7-16,17 0-30 15,0 0-48-15,-7-7-2 16</inkml:trace>
  <inkml:trace contextRef="#ctx0" brushRef="#br1" timeOffset="53476">17663 11819 196 0,'0'0'10'0,"0"0"6"16,0 0 4-16,0 0 2 15,0 0 0-15,0 0 2 16,0 0-1-16,0 0 1 16,12-7-7-16,8 5-6 15,5-2-3-15,9 2-4 16,2 1-1-16,4 1 0 0,0 0-2 15,-3 1 0-15,-4 4-1 16,-7 2 1-16,-8 2-1 16,-8 3 3-16,-7 2 0 15,-7 2 1-15,-11 6 0 0,-6 3 1 16,-8 4 0-16,-5 0 0 15,-2 2-2-15,2-5 0 16,3-2 0-16,8-3-1 0,9-5 2 16,14-7-1-1,15-4 0-15,19-5 0 0,14 1-1 16,12-1 0-16,6 0-2 15,13-3-4-15,-1-3-9 0,4 3-36 16,3 3-37-16,-12-2-2 16</inkml:trace>
  <inkml:trace contextRef="#ctx0" brushRef="#br1" timeOffset="54743">4350 12520 287 0,'0'0'1'15,"4"12"-1"-15,1-1 0 16,-2 1-1-16,2 1 2 0,-1-1 3 15,-2-2 3-15,-2-10 1 16,0 9 0-16,0-9 3 16,-12-13-2-16,4-2 2 15,-2-3-2-15,5-1-3 0,2 1-2 16,3 2-3-16,4 3 0 15,7 1-1-15,5 5 2 16,0 4 0-16,2 3 0 16,-1 0 3-16,-3 1 4 0,-4 4 0 15,-10-5 1-15,0 0 0 16,-4 11-1-16,-9-11 0 15,-6 0-1-15,1-7-4 16,-1 0-8-16,-3-4-18 0,2 2-60 16,9-2-3-1</inkml:trace>
  <inkml:trace contextRef="#ctx0" brushRef="#br1" timeOffset="55470">3395 11861 310 0,'0'0'7'0,"2"24"1"15,6 7 1-15,2 11 1 0,5 15 0 16,3 11 1-16,3 14 1 15,1 6 1-15,2-2-7 16,-2-7-1-16,-4-14-1 0,-5-11 1 16,-5-15-1-16,-7-9-3 15,1-11-6-15,-2-19-14 16,-14 11-59-16,14-11-3 15</inkml:trace>
  <inkml:trace contextRef="#ctx0" brushRef="#br1" timeOffset="55884">3115 12220 370 0,'0'0'4'0,"0"0"1"16,0 0 1-16,-1-10-1 0,5-3 1 15,9-8 1-15,8-7 0 16,11-7 0-16,10-6-2 16,12-4-1-16,12 0 0 15,10 2-1-15,6 9 0 0,-2 10-1 16,-6 11-1-16,-11 12-1 15,-13 7 1-15,-18 15-1 16,-23 10 0-16,-20 6 0 16,-25 2 1-16,-18 1 0 0,-9-1-1 15,-10 0-6-15,-5-5-11 16,8-10-58-16,9 6-8 15</inkml:trace>
  <inkml:trace contextRef="#ctx0" brushRef="#br1" timeOffset="56549">3778 12478 271 0,'0'0'4'0,"0"0"6"16,0 0 0-16,0 0 2 15,0 0 1-15,8-7 2 16,6-3 0-16,7-1 0 15,8-4-2-15,8 5-6 0,1-3-2 16,2 6-1-16,-1 1-3 16,-6 6 0-16,-4 5-1 15,-9 7 0-15,-11 7 2 16,-9 1 0-16,-15 4 1 0,-8-2 0 15,-4 2 1-15,0-5 0 16,0-1-2-16,7-4-2 16,4-4-1-16,17 2-2 0,6-3-1 15,14 3-1-15,9 2-3 16,3 4-1-1,0 4-1-15,-5 5 0 0,-8 3 2 16,-15 8-2-16,-11-2 0 0,-17 4-11 16,-14 7-38-16,-11-5-17 31</inkml:trace>
  <inkml:trace contextRef="#ctx0" brushRef="#br1" timeOffset="62859">3652 1270 327 0,'0'0'-1'0,"0"0"-3"0,0 0 0 15,0 0-1-15,0 0-1 16,3 7-1-16,0 3-1 16,1 1 3-16,1 3 1 15,-4 0 7-15,11 30 1 0,-2 9 3 16,5 5 0-16,0 11 1 15,6 9 2-15,-4-1-2 16,4-1-1-16,-3-8-1 16,3-5-2-16,-2-2 2 15,1 0 2-15,3 3 3 16,-3-5 1-16,3-2-2 15,-4-3 0-15,1 1 1 16,1 0 0-16,2-2-3 0,-4-4-1 16,0-8-1-1,-4-2-1-15,-1-5-1 0,0-2 1 16,-4-9 0-16,0-2-2 15,-1-4 2-15,-2 1-2 16,-3-4 1 0,2 1-1-16,-1-3-1 0,0 1 1 0,1-5-3 15,-6-8 1-15,7 14 1 16,-7-14 0-16,0 0 2 15,0 0-2-15,11-11 1 0,-5-21-1 47,0-15 1-47,11-23-2 0,1-21-3 0,8-32-1 0,4-22 0 0,-10 61-2 16,1-14 2-16,5-2 2 0,-1-9 1 15,0 6 1-15,0-7 1 16,-3 8-1-16,2 1-15 16,-5 12-15-16,0 1-59 15,3 9-3-15</inkml:trace>
  <inkml:trace contextRef="#ctx0" brushRef="#br1" timeOffset="63626">4609 2576 351 0,'0'0'-1'15,"0"0"-1"-15,0 0 1 31,-6 11 1-31,6 9 3 0,4 14-1 0,1 11 2 0,1 13 1 16,8 15 4-16,-7 12 0 16,7 8 2-16,-3 1-3 0,-1 2-2 15,0-8 0-15,-1-8-2 16,0-10 1-16,-3-15-2 15,-1-13-1-15,2-11-1 16,-3-9-6-16,-4-22-13 0,0 0-59 16,-4-17-4-16</inkml:trace>
  <inkml:trace contextRef="#ctx0" brushRef="#br1" timeOffset="64030">4377 2682 312 0,'0'0'-2'0,"0"0"-2"16,0 0-3-16,8-1 0 15,8-3-1 1,5-4 4-16,15-2 4 0,13-1 2 0,9-3 5 15,13 4 3-15,1 5 3 16,5 6 1-16,-5 2-1 16,-3 11-2-16,-13 8-3 15,-17 2-1-15,-9 4 0 0,-19 3 0 16,-12-4 1-16,-16-6-1 15,-15-5 0-15,-10-3-2 16,-8-4-3-16,-5-2-6 16,1-1-12-16,1-2-28 15,2 4-34-15,13 5-7 0</inkml:trace>
  <inkml:trace contextRef="#ctx0" brushRef="#br1" timeOffset="64874">5108 2645 133 0,'0'0'6'0,"0"0"6"15,-3 11 9-15,3-11 6 16,0 0 6-16,-9 10 1 15,9-10 0-15,0 0-1 16,0 0-6-16,4-10-4 0,11-3-9 16,11-4-7-16,8-1-4 15,12-5-3-15,8-1-1 16,5 5 0-16,7-1 0 15,1 8 0-15,-2 5 0 0,-5 6-1 32,-5 2 1-32,-12 9 0 0,-9 7 3 0,-10 1 0 15,-15 7 2-15,-9-2 1 16,-15 2 1-16,-12 6 0 0,-10-5 0 15,-3 1 1-15,-7-1-3 16,4-6-3-16,6-1-1 16,10-3-1-16,11-2-1 0,12 2 0 15,9-2-1-15,18 5 0 16,10 4 1-16,6 6 1 15,5 2 0-15,4 6 1 16,-3-1 0-16,-2 0 0 16,-9 0 3-16,-8-3 2 0,-15-6 1 15,-11-4 1 16,-17-2 0-31,-17-8 0 0,-13-1 0 0,-11-4 0 0,-5-1-4 16,-6-4-10-16,5 7-14 0,4 7-62 16,9-4-2-16</inkml:trace>
  <inkml:trace contextRef="#ctx0" brushRef="#br1" timeOffset="65960">6186 2564 403 0,'0'0'-2'0,"0"0"1"0,0 9 0 16,2 3 1-16,4 12 1 15,3 6 1-15,3 13-1 16,2 7 2-16,1 10 3 16,1 7 0-16,-2 1 0 15,2 0-1-15,-4-5 0 0,2-8-1 16,-5-12-2-16,-1-10-2 15,-2-6-4-15,-1-12-4 16,4-6-24-16,-9-9-50 0,8-16-2 16</inkml:trace>
  <inkml:trace contextRef="#ctx0" brushRef="#br1" timeOffset="66274">6041 2545 394 0,'0'0'-1'0,"6"-6"0"16,10 5 0-16,13 0 0 15,10 2 0-15,13-1 0 16,7 7 0-16,12 6-1 0,1 3 1 15,-5 6-2-15,-7-1 0 16,-15 1 6-16,-13 1 2 16,-18-1 1-16,-16-1 0 15,-24-7 2 1,-12 1 1-16,-10-4 0 0,-6 0 0 0,2-3-9 15,1-2-9-15,6 4-9 16,12 5-29-16,1 3-34 16,23 0-7-16</inkml:trace>
  <inkml:trace contextRef="#ctx0" brushRef="#br1" timeOffset="66694">6838 2350 482 0,'0'0'-1'0,"0"0"-2"16,0 0-1-16,0 9 1 15,0 12-1-15,0 12 0 16,0 10 2 15,-5 7 0-31,-3 8 0 0,0 4 2 0,-2-4 0 0,-1-7 0 0,2-9 1 16,-2-10 1-16,6-13 0 15,3-6-1-15,2-13 0 16,0 8 3-16,0-8 1 0,7 3-1 15,6-2-1-15,2-1-1 16,5 2-2-16,6-2-2 16,4 0-3-16,6-3-6 31,-1-1-9-31,3-6-65 0,5-6-2 0</inkml:trace>
  <inkml:trace contextRef="#ctx0" brushRef="#br1" timeOffset="66895">7235 2353 386 0,'0'0'1'0,"-2"15"4"16,-3 6 2-16,-1 15 3 16,-6 13 2-16,2 13-2 15,-1 16 2-15,-4 15-1 0,3 10 1 16,1 11-4-16,0-3-6 15,6-5-6-15,3-9-7 32,2-7-12-32,7-15-63 0,2-23-1 0</inkml:trace>
  <inkml:trace contextRef="#ctx0" brushRef="#br1" timeOffset="67314">7709 1959 441 0,'0'0'-3'16,"0"0"0"-16,0 0 1 15,15 9 0-15,8-3 0 0,9 0 1 16,9-2 0-16,11-1 0 15,8-2 3-15,6-1-1 16,2-2 0 15,-3-6-3-31,-3 1-4 0,-6-4-7 0,-2 3-16 0,-1 2-53 0,-16-1-4 16</inkml:trace>
  <inkml:trace contextRef="#ctx0" brushRef="#br1" timeOffset="67546">7632 2381 490 0,'0'0'0'0,"0"0"-1"0,0 0 0 15,21 1 0-15,11-5 1 16,18 0 0-16,19 0-2 47,18-3-2-47,17 3-4 0,11 0-4 0,6 1-3 0,-3 0-4 0,-6 4-5 0,-17-1-13 15,-13-2-29-15,-15 2-21 16</inkml:trace>
  <inkml:trace contextRef="#ctx0" brushRef="#br1" timeOffset="69504">8861 1307 387 0,'0'0'3'16,"0"0"-5"-16,0 0-2 15,0 0 0-15,0 0 1 0,15 0 0 16,5 2 0-16,7 1-2 15,8 4-1-15,8-1 5 16,7 4 0-16,5 1 0 0,7 4 0 16,3 1 0-16,37 17 4 15,34 10 1-15,-7 2 4 16,-12 5 2-16,-36-6 3 15,-36 1-1-15,-45-5 1 16,-31-5-1-16,-26-2-3 0,-8-2-3 16,-3 5-9-1,-4-4-9-15,11 7-16 0,9 4-47 16,15 0-12-16</inkml:trace>
  <inkml:trace contextRef="#ctx0" brushRef="#br1" timeOffset="69825">9631 2685 507 0,'0'0'1'0,"0"0"-1"31,0 0-1-31,0 0-6 0,-9-3-3 0,9 3-3 16,0 0-5-16,0 0-3 15,-3 7 3-15,3-7 8 0,2 10 6 16,-2-10 9-16,0 0 4 16,5-4 5-16,-5 4 6 15,0-18 4-15,-2 7-4 16,-4-2-7-16,0-3-13 0,-1 7 0 15,-1-3 0-15,8 12 0 32,-10 10-80-32,10-10-11 0</inkml:trace>
  <inkml:trace contextRef="#ctx0" brushRef="#br0" timeOffset="101293">5000 9466 231 0,'0'0'3'16,"0"0"2"-16,0 0-2 0,0 0 0 16,0 0 1-16,0 0 4 15,5 12 3-15,-2 7 2 16,0 6-2-16,-1 11 0 15,1 5 1-15,1 7 0 16,-3-1-1-16,4 1-2 0,-3-5-5 16,-1-7-1-16,2-7-2 15,0-9 0-15,-1-5 0 16,-2-15 1-16,5 14 2 0,-5-14 2 15,0 0-1-15,0 0 0 16,7-7 1-16,-3-4-1 16,-2-4 0 15,1-3-2-31,1-5 0 0,2-3-2 0,-1-4-1 0,2 1 0 0,1-1 0 16,1 0 0-16,2 2 0 15,3 1 0-15,-2 2-1 16,2 3 1-16,2 2-1 15,1 1 0-15,1 3 1 0,3 1-1 16,2 2 0-16,1 3 0 16,2 3-1-16,1 1 1 15,-1 6 0-15,-1 3 0 16,-4 8 1-16,-4 7 1 0,-5 6-1 15,-3 4 1-15,-5 2 1 16,-2 2 0-16,-2-3 0 16,0-5 1-16,-2-1 1 31,-4-7-1-31,-1-6 1 0,7-10 0 0,-12 1 0 0,6-8-2 15,5-8 0-15,1-9-2 16,1-5-1-16,11-6-1 0,5-3 0 16,5 0-1-16,2 2 1 15,4 6 1-15,-3 7 1 16,2 10 1-16,-2 12 1 15,-3 5 0 1,-2 16 1-16,-2 8 0 0,-1 6-1 0,1 7-3 16,-3-3-10-16,3 6-31 15,4 1-39-15,-7-6-4 16</inkml:trace>
  <inkml:trace contextRef="#ctx0" brushRef="#br0" timeOffset="105043">5322 10867 173 0,'0'0'2'16,"8"15"2"-16,2-2 0 15,-1 7 2-15,4-1 1 16,1 4 2-16,-1 0 3 0,0 0 10 15,0-3 0-15,-7-8 1 16,1-2-1-16,-7-10-2 16,0 0-1-16,0 0-2 0,0 0-3 15,0 0-9-15,0 0-2 16,0 0-3-16,0 0 0 15,0 0 0-15,0 0 1 16,0 0 0-16,0 0 0 0,0 0 0 16,0-10-1-16,0-4 0 15,-1-6 0-15,-2-5 0 16,0-5-1-16,1-5 0 15,-1-5 0-15,-1-2 1 16,0-1-1-16,-2 1 1 0,0 2 1 16,-4 3-1-16,4 4-1 15,-1 7 0-15,2 3-1 16,3 6-1-16,2 2 0 15,0 4 0 1,9-1 0-16,4 0-1 0,6-3 1 0,6 4 1 16,2-1 0-16,6 1 2 15,1 2-1-15,3 3 1 16,0 2-2-16,3 4-5 0,-4 0-9 15,2 7-23-15,-4 10-25 16,-3-4-17-16</inkml:trace>
  <inkml:trace contextRef="#ctx0" brushRef="#br0" timeOffset="105336">5334 10869 153 0,'0'0'6'16,"0"0"3"-16,12 6 2 15,5-6 0-15,8 1 1 16,5-1 1-16,7 0 1 16,3-4-1-16,6-2-4 0,-1-2-3 15,2-3-2-15,-4 3-4 16,-2-1-14-16,-5 4-27 15,-2-2-27-15</inkml:trace>
  <inkml:trace contextRef="#ctx0" brushRef="#br0" timeOffset="105599">5432 11021 226 0,'0'0'5'16,"10"1"1"-16,11-1 2 15,9-2 1-15,12-4 0 31,8-4-1-31,10 0 2 0,7 0-4 0,-1-3-7 0,-4-1-12 16,-6 4-20-16,-5 7-26 16,-12 2-15-16</inkml:trace>
  <inkml:trace contextRef="#ctx0" brushRef="#br0" timeOffset="106091">6231 10799 189 0,'0'0'2'16,"0"12"1"-16,2 4 1 16,6-1 4-16,11 2 1 15,6 0 2-15,13 0 2 31,2-3 0-31,14-10 0 0,8-5 1 0,1-15-1 0,1-7-2 16,-5-11-1-16,-6 0 1 16,-12-5-2-16,-6-1-1 15,-16 1-1-15,-17 4-2 0,-12 8-1 16,-20 7-1-16,-17 10-1 15,-14 9-1-15,-7 8-4 16,-7 12-4-16,5 9-10 0,3 6-14 16,10 1-33-16,17 5-17 31</inkml:trace>
  <inkml:trace contextRef="#ctx0" brushRef="#br0" timeOffset="106724">5806 10746 68 0,'0'0'5'16,"0"0"2"-16,15 0 2 0,6-2 6 15,6-2-2-15,7-1 3 16,7-2 2-16,6-2-1 16,6-1-4-16,-7 0-3 0,2 1-12 15,-11 1-27-15,-2 6-27 16</inkml:trace>
  <inkml:trace contextRef="#ctx0" brushRef="#br0" timeOffset="107049">5890 10844 242 0,'0'0'1'0,"6"-5"1"0,11-2 1 16,9-2 0-16,4-3 0 16,9 0 1-16,4-2-1 15,6 0 2-15,0 3-10 16,-8 2-25-16,1 7-36 0,-14 2-6 15</inkml:trace>
  <inkml:trace contextRef="#ctx0" brushRef="#br0" timeOffset="108241">19387 11203 302 0,'0'0'2'15,"0"21"0"-15,1 1 1 16,3 4 0-16,0 5 0 15,0 1 2-15,1-2 6 0,3 1 3 16,-3-10-1-16,-1-5 1 16,-4-16 0-16,12 0-2 15,-2-7 0-15,-2-12-2 0,6 1-5 16,-3-9-4-16,1-3-3 15,-2-6 0-15,-1-6-2 16,-4-3-1-16,-5-6 0 16,0-3 1-16,-4-1 2 0,-3 0 1 15,-2 2 2-15,3 6 1 16,1 8 2-16,4 6 0 15,1 8-1-15,10 7 1 16,12 3-2-16,8 3 0 16,13 2-1-16,9-1 0 15,9 2 0-15,4 1 0 0,4 2-1 16,-4 2-2-16,-2 4-5 15,-7 1-5-15,-8 5-16 16,-12 5-27-16,-13-3-28 0</inkml:trace>
  <inkml:trace contextRef="#ctx0" brushRef="#br0" timeOffset="108472">19473 10938 207 0,'0'0'4'0,"0"0"1"16,2 11 6-16,-2-11 3 31,22 8 2-31,1-5 0 0,9 2 1 0,4-2 1 16,9-1-4-16,-1-1-7 0,10 2-14 15,-1-1-27-15,-5 2-39 16,3 1-5-16</inkml:trace>
  <inkml:trace contextRef="#ctx0" brushRef="#br0" timeOffset="108699">19485 11299 314 0,'0'0'2'15,"0"0"1"-15,5 5 2 16,10-3 0-16,6-2 1 0,12 0 1 16,10-2-1-16,6-2 1 15,9 0-4-15,7-3-9 16,5-2-32-1,1 0-35-15,-5 0-7 0</inkml:trace>
  <inkml:trace contextRef="#ctx0" brushRef="#br0" timeOffset="108916">20572 10990 223 0,'10'0'2'16,"10"-3"2"-16,11 3-2 15,4-2-3-15,10 2-13 16,0-1-19-16,9 1-29 0</inkml:trace>
  <inkml:trace contextRef="#ctx0" brushRef="#br0" timeOffset="109124">20564 11098 352 0,'0'0'0'0,"0"0"1"15,0 18-1-15,0-7 2 16,7-1 2-16,6 0-1 15,7 0 1 1,5-1 0-16,9-3-3 0,6-5-9 16,7-1-19-16,10-1-49 15,4-11-5-15</inkml:trace>
  <inkml:trace contextRef="#ctx0" brushRef="#br0" timeOffset="109383">21319 10983 403 0,'0'0'2'16,"0"13"0"-16,3 5 1 15,5 9-1-15,4 4 3 16,10 5 1-16,8 0 0 0,10 0 0 16,11-8-1-16,10-11-1 31,5-15 1-31,3-11-2 0,2-19-2 0,-8-14 0 15,-9-8-1-15,-12-8 0 0,-18-2 0 16,-21 2 0-16,-20 4-1 16,-25 10 2-16,-20 10-3 15,-10 18-9-15,-11 19-43 16,-4 8-32-16,3 9-3 0</inkml:trace>
  <inkml:trace contextRef="#ctx0" brushRef="#br1" timeOffset="117744">10550 1808 124 0,'9'2'2'16,"11"0"0"-16,10-2 2 0,13 0 0 16,5-1 0-16,19-2 2 15,6 0-2-15,9 1-1 16,-3-2-6-16,-8-1-16 15,-2 7-28-15,-12 3-9 0</inkml:trace>
  <inkml:trace contextRef="#ctx0" brushRef="#br1" timeOffset="118089">10746 2152 275 0,'0'0'4'0,"0"0"-1"16,13-4 1-16,8 3 0 31,5-3 0-31,13 5 1 0,10-2-1 0,6 2 1 0,7 1-3 15,0 5-4-15,0-3-7 16,-1 2-22-16,-1 4-25 31,-15-3-18-31</inkml:trace>
  <inkml:trace contextRef="#ctx0" brushRef="#br1" timeOffset="118365">10595 2542 438 0,'0'0'-6'16,"0"0"0"-16,13 4 2 15,8-1 0-15,19 0 1 0,17 1 1 16,21 1-1-16,20 0 0 16,10 1 6-16,10 2-1 15,3 2-3-15,-6 1-6 16,-12 5-9-16,-15-1-21 0,-23 2-36 15,-13 5-9-15</inkml:trace>
  <inkml:trace contextRef="#ctx0" brushRef="#br1" timeOffset="119883">14323 972 310 0,'0'0'2'0,"0"0"-4"15,0 0-8-15,0 0-9 16,0 0-2-16,0 0 1 31,0-10 0-31,-3-1 2 0,0 0 4 0,-26-17 5 16,8 11 10-16,-6 3 11 15,1 0 7-15,-8 0-1 16,1-1-2-16,-8 0-3 31,-38-12-5-31,36 23-2 0,-1 4-2 0,-3 7-2 0,4 14-6 16,-1-1-2-16,4 17 1 15,5 2 1-15,-4 25 4 16,8 83 1-16,22 34 3 15,16 21 1-15,17 26 5 0,10 8 1 16,8-8 2-16,-1-11-3 16,-7-26-1-16,-9-17 1 15,-13-30 4-15,-11-14 2 16,-12-35-1-16,-20-21 0 0,-22-31-1 15,-10-21 1-15,-16-18-3 16,-7-15-5-16,2-14-14 16,-5 0-60-16,12-28-13 0</inkml:trace>
  <inkml:trace contextRef="#ctx0" brushRef="#br1" timeOffset="120779">14463 3029 310 0,'0'0'-3'16,"0"0"1"-16,0 9 2 0,0 7 0 15,0 10 2-15,3 10 6 16,1 16 4-16,-3 11 1 15,1 13 2-15,-1 6 1 16,0 4-1-16,1-1-3 16,2-3 0-16,-2-12-8 31,1-14-2-31,0-10-3 0,4-13-4 0,-3-16-12 0,-4-17-59 15,0 0-5-15</inkml:trace>
  <inkml:trace contextRef="#ctx0" brushRef="#br1" timeOffset="121105">14229 3064 371 0,'0'0'1'0,"25"-10"-1"16,6 4 2-16,12 3-1 16,16 4 0-16,9 3 0 15,13 10-1-15,6 6-3 16,-5 12-1-16,-10 4-1 15,-14 7 1 1,-19 0 5-16,-22-2 2 0,-17-3 1 0,-27-5 3 16,-16-6 3-16,-10-7 1 15,-3-10-9-15,4 3-16 0,9 3-51 16,10-11-11 15</inkml:trace>
  <inkml:trace contextRef="#ctx0" brushRef="#br1" timeOffset="121813">15150 3197 287 0,'0'0'5'15,"-9"-3"2"-15,0 1 3 0,9 2 1 16,-19-4 3-16,10 4 1 16,-4 0 3-16,4-3 3 15,9 3-5-15,-12-3-3 16,12 3-5-16,0 0 0 0,5-12-2 15,11 3-3-15,7-2-3 16,9 1 0-16,8-1-2 16,10 2 3-16,6 2-2 15,0 7 0-15,1 0 0 0,-9 10-3 31,-9 9 0-31,-10 6 2 0,-18 11 0 0,-13-1-1 16,-22 3 3-16,-11-4 0 0,-9 0 1 16,0-5 1-1,1-7-3-15,6-3 0 0,9-8 0 16,16 0 1-16,12 1-2 15,13-1 1-15,18 10-2 16,6 5 0-16,-3 3 2 0,-2 7 0 31,-8 2 1-31,-16 5 1 0,-17 3 1 0,-23 0-2 16,-29-6 5-16,-14-4-2 15,-9-1-4-15,-11-10-19 0,-1-5-57 16,27-4-6-16</inkml:trace>
  <inkml:trace contextRef="#ctx0" brushRef="#br1" timeOffset="122474">15201 495 342 0,'0'0'0'16,"0"0"0"-16,0 0-1 16,0 0 0-16,0 11 1 15,6 67-1-15,0-38 0 0,-1 5 1 16,2 4-2-16,-2 2 0 31,3 3-1-31,-2-1-2 0,2 0-3 0,-3 1 2 0,3 0-2 16,-3 0-36-16,-2-3-32 15,6-13-2 1</inkml:trace>
  <inkml:trace contextRef="#ctx0" brushRef="#br1" timeOffset="122794">14876 564 427 0,'0'0'-3'0,"0"0"0"15,0 0 0-15,0 0 0 0,9-2-1 16,1 0 0-16,45-5-2 16,21 8 1-16,-29 1 2 15,0 8-1-15,3 1-1 16,-2 1 0-16,2 2 1 15,-2 2 2-15,-3-1 3 16,-5 3 2-16,-40-18 0 16,33 18 2-16,0 0-4 15,-33-18-6-15,14 28-13 0,2-2-42 16,-28-3-20-16</inkml:trace>
  <inkml:trace contextRef="#ctx0" brushRef="#br1" timeOffset="123234">16061 799 345 0,'0'0'-1'15,"0"0"-2"-15,0 0 2 0,-2 14-1 16,-1 5 2-16,-7 1 0 15,4 4-2-15,-4 2 0 16,2-1 2 15,-1 1 3-31,1 0 3 0,4-1 2 0,0 1 0 0,4-3 4 0,0 1-2 16,4-2 3-16,3 2-1 15,3-6-3-15,4-2-7 16,2-9-7-16,6-4-15 16,6-3-61-16,0-6-1 15</inkml:trace>
  <inkml:trace contextRef="#ctx0" brushRef="#br1" timeOffset="123404">16329 805 404 0,'0'0'0'0,"0"0"0"15,0 0-1-15,1 17 0 0,2 2 1 16,2 9-2-16,4 8-11 16,-4 8-43-16,5 5-26 15</inkml:trace>
  <inkml:trace contextRef="#ctx0" brushRef="#br1" timeOffset="124400">16146 769 424 0,'0'0'2'0,"0"0"-3"0,0 0-1 15,0 0 0-15,0 0-1 16,0 0 0-16,0 0-1 16,-15 32 1-16,6-16-1 15,-3 2 1-15,-1 4 4 16,0-2-1-16,-1 3 1 0,-1 0 0 15,0 0 1-15,0-1 3 16,-1 1-1-16,2-1 0 16,0 0 2-16,2 0 0 15,6-6 1-15,4-1 0 16,2-15-1-1,11 15-1-15,5-13 1 0,8-2 0 0,4 0-2 16,4-4-1-16,3-3 0 16,-1-1-1-16,2 0 1 0,-2 3 0 15,0-1-2 16,1-1 1-31,-1 1-2 0,-3 1-3 0,-5 0-9 0,-2 1-8 16,-7 1-15-16,-5-3-53 0,2 2-4 16</inkml:trace>
  <inkml:trace contextRef="#ctx0" brushRef="#br1" timeOffset="124645">16380 792 481 0,'0'0'1'16,"0"0"-1"-16,0 0-4 15,0 0 2-15,0 0 0 0,0 0 1 16,4 21-1 15,-3 0 2-31,-1 6-2 0,2 6 1 0,-2 5 4 0,0 5-2 16,0 3 1-16,0 2-1 0,0 2 0 15,0 2-2-15,0 0-3 16,0-22-4-16,0 22-23 16,-17 2-54-16,15-5-6 15</inkml:trace>
  <inkml:trace contextRef="#ctx0" brushRef="#br1" timeOffset="125355">15434 706 231 0,'0'0'1'15,"0"0"0"-15,0 0 1 16,0 0 2-16,2 7-1 15,-1 4 1-15,-1 39 4 16,-3-34 3-16,-5 2 2 0,8-18 3 16,0 0 5-16,0 0-2 15,-10 11-1-15,-1 1 0 16,0-1-2-16,-1 1-4 15,12-12-2-15,0 0-5 16,0 0-3-16,0 0-3 16,0-1-8-16,0-4-12 0,1 1-41 15,27-44-20-15</inkml:trace>
  <inkml:trace contextRef="#ctx0" brushRef="#br1" timeOffset="126029">15094 2127 399 0,'0'0'3'16,"26"-1"1"-16,3-2 0 15,13 1 0-15,10 0 0 16,8-1 0 0,7-1 1-16,3 1 0 0,-3 0-2 15,-12 1 0-15,-12-1 0 0,-11 3 1 16,-10-2-2-16,-9 2-6 15,-13 0-8-15,0 0-35 16,12-1-35-16,-12 1-8 0</inkml:trace>
  <inkml:trace contextRef="#ctx0" brushRef="#br1" timeOffset="126641">15976 2181 388 0,'0'0'0'16,"0"0"-1"-16,0 0 2 15,2 22 2-15,4-4 1 0,8 12 2 16,2 6 1-1,3-3 0-15,2 0 2 16,-2 2 3-16,0-8 1 0,-5-11-3 16,-2-9-1-16,-9-14-2 15,-3-14-1-15,-7-8 0 16,-3-9-5-16,-2-10-1 15,-3-5-3-15,2-7 0 16,-3-6 0-16,1-1 0 0,3 8 2 16,0 6 1-16,4 8 2 15,1 8-3-15,1 9 1 16,4 7-1-16,2 9 0 31,13 5 0-31,6 1-1 0,8 0 0 0,9-1 0 0,8-2 0 16,6 2 0-16,2 1-2 15,4 4-7-15,-4 1-7 16,0 1-22-16,-2 3-46 0,-10 3-4 15</inkml:trace>
  <inkml:trace contextRef="#ctx0" brushRef="#br1" timeOffset="126884">16026 2126 444 0,'0'0'-1'0,"0"0"-2"15,0 0 1-15,14 2-2 16,6 0 2 0,10-1-1-16,9 2-1 0,7-2 0 0,6 1 1 15,8-2 0-15,-2-2 0 16,1 1-2-16,-5-3-7 15,-4-2-6-15,-8-3-20 16,-9 4-42-16,8 0-6 0</inkml:trace>
  <inkml:trace contextRef="#ctx0" brushRef="#br1" timeOffset="127101">15979 2353 498 0,'0'0'-2'0,"0"0"0"15,7 0 0-15,10-1 1 0,12 0-1 16,13 1 1-16,14 0-3 16,10-4-3-16,14 1-1 15,2-1-5-15,13 0-5 16,-7-6-10-1,0-9-17-15,-2 6-38 0,-12-5-11 0</inkml:trace>
  <inkml:trace contextRef="#ctx0" brushRef="#br1" timeOffset="127418">16768 1439 338 0,'0'0'0'0,"10"0"0"0,9 3 0 16,6 6 1-1,6 3 2-15,-5 5 3 0,58 26 0 47,4 12 0-47,1 21 3 0,-2 12-2 0,-5 11 3 0,-11 8-2 0,-39 3-1 0,-40-13-6 16,-24-4-5-16,-20-10-9 15,-11-19-43-15,-18 0-20 16</inkml:trace>
  <inkml:trace contextRef="#ctx0" brushRef="#br1" timeOffset="127957">15223 1721 260 0,'0'0'7'0,"-17"23"1"16,-3 4 5-16,-3 13 1 15,-6 7 0-15,-3 6 0 16,3 7 1-16,0 6 2 15,10-2-1-15,19-1 0 16,19-6-5 0,10-11-12-16,17 0-25 15,14-3-43-15,8-11-8 0</inkml:trace>
  <inkml:trace contextRef="#ctx0" brushRef="#br1" timeOffset="128892.0024">17934 1853 365 0,'0'0'-3'0,"0"0"1"0,0 0-1 16,-15 16-1-16,3 7 0 15,-7 4 1-15,0 12 0 16,-4 5 1-16,-2 9 3 15,-1-1 1-15,7 5 2 0,8-5 3 16,8-9 3-16,8-1 4 16,11-15-2-16,12-5 1 15,9-10-1-15,11-11 1 16,8-8-6-16,6-15-2 0,6-12-3 15,1-14-3-15,-1-12-1 32,-3-11 0-32,-5-6 0 0,-34 37-4 0,-1-5 2 15,-8 3 0-15,-1-4 0 16,-10 5 0-16,-4-2 0 15,-4 5-1-15,-6 3-3 0,-9 5 4 32,-2 4-1-32,-5 10 2 0,9 11 2 0,-45-2-2 15,-5 15 5-15,-2 16 0 0,7 20 2 16,13 19 3-16,24 7 1 15,21 0 0-15,17-13-1 16,19-2 1-16,12-2-3 16,9-6 1-16,8-2-8 15,1-12-3-15,6-2-6 0,-3-12-18 31,5-10-56-31,-8-16-5 0</inkml:trace>
  <inkml:trace contextRef="#ctx0" brushRef="#br1" timeOffset="129175.0307">18940 1634 475 0,'0'0'-2'0,"0"0"-1"15,0 0 3-15,0 21-1 16,0 9 0-16,0 18 0 31,0 14 1-31,-1 14-1 0,-1 9 5 0,0 4 1 0,0 0-3 16,-1-11 1-16,-1-12 1 15,1-17-1-15,2-14 1 16,1-13-4-16,0-7-5 16,5-1-14-16,-3 4-62 15,-2-18-8-15</inkml:trace>
  <inkml:trace contextRef="#ctx0" brushRef="#br1" timeOffset="129357.0489">18647 2060 474 0,'0'0'1'16,"11"-7"0"15,17 7 2-31,15 0-1 0,22 12 0 0,17 11 0 0,14 12 0 0,10 6-2 16,6 25-9-16,-8 4-26 15,-5 8-52-15,-9-4 0 31</inkml:trace>
  <inkml:trace contextRef="#ctx0" brushRef="#br2" timeOffset="153412.4542">4525 12478 240 0,'0'0'5'16,"0"0"1"-16,-6-2 0 0,6 2 1 16,-11 0 0-16,11 0 2 15,-17 0-2-15,17 0 1 16,-12 2-4-16,12-2 0 15,-9 4-1-15,9-4 1 0,0 0-1 16,0 0 1-16,0 0 1 16,0 0 0-16,7 7 0 15,2-5 0-15,2 0-1 16,6-1 0-16,1 1 0 15,8-1-1-15,5-1 0 0,2 0-1 16,6 0 0-16,3 0 0 31,6-4-1-31,1-1 2 0,5-1-2 0,-1-1 0 16,-1 0 3-16,4-1-2 0,-2 1 1 15,2 0 0-15,0 0 1 16,1 1-1-16,0-1 1 16,1 1-1-16,0-1 0 15,0-1 0-15,1 0 0 0,-2 1 0 16,-3 0 0-16,0 0-1 15,-2 1 1 1,-3 1-1-16,3 1 1 0,-1 0-1 0,2 0 0 16,0-2-1-16,4-2 1 15,3-2 0-15,3 0-1 16,2-3 0-16,1-1 0 15,2-2 0-15,-1 3 0 16,0-1-1-16,0 2 0 0,-4 0 0 16,1 2 0-16,2 2 0 15,-1 2 1-15,1 0-1 16,3 0 0-1,2-2 1-15,4-1-1 0,-1-1 1 0,-1-1 0 16,5-2 1-16,-4 1-2 16,-1-1 1-16,-2 1 0 15,0 1 0-15,0 1 0 16,0 2 0-16,3 1 0 0,-1-1 0 15,1 2 0-15,2-2 0 16,1 0-1-16,-3 0 1 16,2-1-1-1,-5 2 1-15,-3 0-1 0,0 2 0 0,-5 0 0 16,-3 2 0-16,-1 2 1 15,-3 1-1-15,-1 0 0 16,-1 0 0-16,1 1 1 31,-3 1-1-31,1 1 0 0,-2-1 1 0,-3 0-1 0,-1 0 0 16,-2-2 1-16,1 1-1 15,-1 0 0-15,1-1 0 0,1 1 0 16,2-1 1 31,0 0-1-47,1 0 0 0,0 0 0 0,-3 3-1 0,-3-3 1 0,-1 3 0 0,-3 1 0 15,-1-1 0-15,2 1 0 0,-2 1 0 16,-1 1 0-16,1-1 0 16,0 1 1-16,-2-2-1 15,1 1 0-15,-5-1 0 16,1 0 0-16,-5 0 0 0,2 0 0 31,-3 0-1-31,4 0 1 0,1 1 0 0,3 0 1 16,2-2-1-16,2 3 0 15,2-2 0-15,0 0 0 0,-1-1 0 16,1-1 1-16,-3-1-2 15,-2 0 1-15,-2-1 0 16,0 1 0-16,1-1 0 0,-1 0-1 16,-1 0 1-16,1 0-1 31,1 0 1-31,-1 0 0 0,2 2-1 0,-1-1 1 15,0 0 0-15,-1 3 0 0,-1-1 0 16,-1 0 0-16,1 0 0 16,1 0 0-16,6 0 1 15,2-2-1-15,5-1 1 16,1 0-1-16,7 1 1 15,-1-1-1-15,1 0 0 0,-1 0 0 16,-3 0 0-16,1-1 0 16,-3 1 0-16,-3 0 0 15,1 0 0-15,2 2 0 16,5 0 1-16,2 1-1 0,5 0 0 15,3-1 1-15,2-1-1 16,2 0 1 15,2-1-1-31,-2 0 0 0,0-3 0 0,-1-1 0 0,-3-1 1 0,1 0-2 16,-1 1 1-16,1 1 0 15,-2 0 0-15,2 3 0 16,1 0-1-16,0 0 2 0,3 0-1 16,0 0 0-16,0 0 0 15,2-1 0-15,-2-1 0 16,-2 0 0-16,0 0 0 15,-4 1 0-15,1-1 0 16,-3 1-1-16,-1 1 1 0,-3 0 0 16,4 0 0-16,1 0 0 15,-3 1 0-15,3-1-1 16,-1 0 2 15,-3 0-1-31,-1 0 0 0,-1 0 0 0,-3-1 0 0,0-1 0 0,-1 0 0 16,1 1 0-16,0 0 0 15,1 0 1-15,1 0-1 16,-1 1 0-16,3 0 0 0,-4 0 0 15,2 0 0-15,3 0 0 16,-2 1 1-16,6-2-1 31,3 0 0-31,2 0 0 16,2 1 0-16,2-1 0 0,0 0 0 0,-3 1 0 0,-1 0 0 15,-2-1 0-15,-6 1 0 16,2-1 0-16,1 0 0 0,-1 1 0 16,5 0 1-16,-2-1-1 15,3 2 0-15,2-1 1 16,2 0-1-16,2 0 0 15,-1 0 1-15,0 0-1 16,-3 1 0-16,0-1 0 0,-1 0 0 16,-2 1 0-16,-2-1 0 15,1 2 0-15,-3 1 0 16,-1 1 0-16,3 1 0 15,-1-2 0-15,-1 3 0 32,-2 0-1-32,0-1 1 0,-4-1 0 0,-1 1 0 0,-4 0-1 15,-2-1 1-15,-1 2 0 16,-5-1-1-16,1-1 1 0,-4 2 0 15,2 1 0-15,0 0-1 16,-3 2 1-16,-1-3 0 16,1 3 0-16,1-3 0 15,0 2 1-15,2-1-1 0,-2-2 0 31,2-1 1-31,0-1-1 0,0 0 0 0,2 0 1 16,-3-1-1-16,1 2 0 16,1-2 0-16,0 1 0 0,2 1 0 46,-1 0 1-46,2 1-1 0,0 0 0 0,0 0 0 0,-1 1 0 0,-1 0 1 16,0-1-1-16,1 1 0 16,-1-1 0-16,0 0 0 0,3 0 0 15,1-1 0-15,0 1 0 16,4 1 0-16,-2 0 0 15,-2 2 0-15,1-1 0 16,-3 1 0 15,-4 1 0-31,-1 1-1 0,-3-1 1 0,-2 3 0 0,0 0 0 0,-3 1-1 16,-1 1 1-16,1-1 0 0,2-1 0 15,-1 1-1-15,0-1 1 16,-2-1 0-16,0-1 0 16,1-1 0-16,1 0 0 15,5 1 0-15,0 0 0 0,2 1 0 16,5 1 0-16,4 1 0 31,4 1 0-31,3 1 1 0,5-1-1 0,1 1 0 16,5 0 0-16,5-1 0 0,4-1 0 15,7 1 0-15,7-6-1 16,8 0 2 31,8-1-1-47,7-1 1 0,10 1 0 0,13-1 1 0,9 4 0 0,12 1 0 0,9 6-2 0,12 14-18 15,10 5-66-15,-9-8-2 16</inkml:trace>
  <inkml:trace contextRef="#ctx0" brushRef="#br1" timeOffset="165555.6684">2279 5542 220 0,'0'0'-1'0,"0"0"-2"0,0 0 2 16,0 0 2-16,9 7 3 15,1-1 3-15,4 1 5 16,4-1 3-16,5 1 5 0,5 2 4 16,5-4 1-16,8-1-1 15,7-3-1-15,6-1-1 16,6 0-5-16,6-3-3 15,1-4-4-15,-1 2-2 0,-1 1-3 16,-5 3-5-16,-6 1-4 16,-7 1-7-16,-10 3-9 15,-3 1-32-15,1 1-31 16,-10-5-6-16</inkml:trace>
  <inkml:trace contextRef="#ctx0" brushRef="#br1" timeOffset="165904.7033">2348 6128 375 0,'0'0'2'15,"7"4"1"-15,10 0 1 0,10 2-1 16,13-3 0-16,9 1 1 15,15-1 0-15,9-3 0 32,6 0-2-32,1-7 1 0,-1-2-1 0,-4-1-1 0,-9 0 0 15,-10 0 0-15,-12 3-3 16,-9 1-2-1,-8 4-5-15,-8 0-8 0,-2 3-23 0,4-1-39 16,-7 0-6-16</inkml:trace>
  <inkml:trace contextRef="#ctx0" brushRef="#br1" timeOffset="166814.7943">4376 4574 344 0,'0'0'2'0,"-23"-11"-1"16,-1 4 0-16,-8 3-1 15,-11 2-1-15,-9 2-1 16,-9 6 1-16,-12 3-1 0,3 18 0 16,1 9 0-16,5 11 0 15,5 16 2-15,9 15 2 16,13 18 1-16,8 26 2 15,17 25 0-15,13 26 1 0,16 26 0 16,17 24 0-16,11 16-1 16,13 12-1-16,5-3 1 15,2-12-4-15,-5-14-1 0,-12-30 4 16,-11-28 2-16,-24-31 3 15,-14-27 0-15,-25-32 1 16,-14-19 0-16,-15-23-1 16,-6-22-3-16,-1-10-9 15,2-15-7-15,13-12-10 16,9-9-29-16,14-7-36 0,17-2-7 15</inkml:trace>
  <inkml:trace contextRef="#ctx0" brushRef="#br1" timeOffset="167253.8382">4507 6729 384 0,'0'0'4'0,"0"0"-2"16,0 0-1-16,-12 0 2 15,12 14 1-15,0 18 1 0,1 14 1 16,3 15 0-16,5 22-2 16,3 13 1-16,-2 13 1 15,3 2-2-15,-2 1 0 16,2-10-2-16,-3-12 0 0,-1-12 0 15,3-19-2-15,-3-14 0 16,0-14-2-16,1-18-7 16,4-8-23-16,15-11-51 0,-18-18-3 15</inkml:trace>
  <inkml:trace contextRef="#ctx0" brushRef="#br1" timeOffset="167560.8689">4340 6852 414 0,'0'0'1'0,"0"0"0"16,19-6 0-16,9 3 0 15,15 2 1-15,15 1 0 16,12 10 0-16,9 8-1 15,3 11 1-15,-4 10-2 0,-10 8 1 16,-17 7 0-16,-20 6 1 16,-26 0 0-16,-15-4 1 15,-23-7 0-15,-13-11 0 16,-9-11 0-16,-7-9-1 15,2-9-4-15,2-8-5 0,11-2-20 16,8 6-51-16,8-5-8 31</inkml:trace>
  <inkml:trace contextRef="#ctx0" brushRef="#br1" timeOffset="168236.9365">5157 7165 381 0,'0'0'5'15,"-14"0"-1"-15,2 0 0 0,2 2 1 16,-1-2-2-16,1 0 1 16,1 0 0-16,9 0 0 15,0 0-3-15,4-8 0 0,16 0 1 16,6-4 0-16,6-2 2 15,3-1 1-15,3 0-1 16,-1-2 1-16,0 3-2 16,-2 3 0-16,-2 3-1 0,-3 6-1 15,-5 2 0-15,-4 10-1 16,-8 5 0-16,-5 9 1 15,-8 3-1-15,-5 3 0 16,-8 1 0-16,-3-2 0 0,0-3 1 16,0-1 0-16,5-4-1 15,9 0 1-15,8-2-1 16,10 2 1-16,6 3-1 15,3 6 1-15,0 3-1 16,-2 1 1-16,-6 2-1 0,-11 1 0 16,-11 1 1-16,-16-2-1 15,-11-4 1-15,-10-2 0 16,-3-6-1 15,-4-2-5-31,-1-11-10 0,4-2-68 0,13-11-3 0</inkml:trace>
  <inkml:trace contextRef="#ctx0" brushRef="#br1" timeOffset="168842.9971">4784 4238 333 0,'0'0'0'0,"0"0"-1"16,0 7 2-16,5 8 3 16,3 10 1-16,2 11 1 15,4 11 0-15,1 15 3 0,2 10 1 16,2 8 1-16,-4 5-3 15,1 2-2-15,-3 0-1 16,-1-7-1-16,1-5 0 16,-4-12-2-16,2-11-2 15,-1-10-3 1,0-14-5-16,3-7-18 0,2-16-53 0,-6-10-5 15</inkml:trace>
  <inkml:trace contextRef="#ctx0" brushRef="#br1" timeOffset="169387.0515">4519 4341 303 0,'0'0'1'0,"0"0"0"16,5-16-1-16,6 5 0 15,10-3 0-15,11-2 0 0,13-4 1 16,12-1 3-16,11 2 0 15,10 4 1-15,7 8 0 16,-1 7 0-16,-5 5 0 16,-10 12 2-16,-13 11 0 0,-14 5-2 15,-20 5 0-15,-20 2 2 16,-14 0-1-16,-17-2 0 15,-18-4 0-15,-9-4-1 16,-9-6-2-16,-7-4-2 0,3-4-1 16,0-4-1-16,6-1-5 15,2-3-7-15,11 4-14 16,5 5-35-16,13-2-19 15</inkml:trace>
  <inkml:trace contextRef="#ctx0" brushRef="#br1" timeOffset="169685.0813">5658 4177 416 0,'0'0'1'0,"2"22"0"16,2 5 1-16,2 13-1 15,4 14 1-15,0 10 0 16,2 11-2-16,1 4-2 0,1-1-2 15,1-6-3-15,-3-11-3 16,-4-13-9-16,4-13-35 16,2-5-28-16,-2-13-6 15</inkml:trace>
  <inkml:trace contextRef="#ctx0" brushRef="#br1" timeOffset="171517.2645">5602 6116 350 0,'0'0'3'15,"15"0"0"-15,7 0 1 0,9 0 1 16,14 0-1-16,10 0 1 16,8-2 0-16,5-2 1 15,0 1-3-15,-4-1-1 16,-8-2-2-16,-7-1-5 15,-11 2-9-15,-9 0-21 0,-14-3-41 16,5-1-5-16</inkml:trace>
  <inkml:trace contextRef="#ctx0" brushRef="#br1" timeOffset="171951.3079">6509 5961 415 0,'0'0'3'16,"12"24"-1"-16,-1 1 0 0,4 10 1 15,5 9-1-15,0 3 1 16,5 8 0-16,1-2 2 15,-5-5-4-15,-4-11 2 32,-4-15 0-32,-5-13-1 0,-7-14 0 0,-3-16-1 0,-12-14 1 15,-4-11-1-15,-6-8 0 16,-5-6-2-16,-4-2-1 15,-3 0 0-15,-3 6 1 16,4 4 0-16,1 10-1 0,5 7 1 16,6 8-1-16,6 5 0 15,9 7 1-15,8 3 0 16,11-2 1-1,12-1 0-15,10-1 0 0,8-4 0 0,9-3 0 16,5-2 0-16,4 1-5 16,-2-2-4-16,4 3-8 15,-8 3-23-15,-8-1-41 0,5 5-6 16</inkml:trace>
  <inkml:trace contextRef="#ctx0" brushRef="#br1" timeOffset="172216.3344">6476 5989 488 0,'0'0'0'16,"0"0"0"-16,13 0-1 15,7-3 0-15,8-2-1 16,13-2-3-16,7-5-5 0,15 3-6 16,3-8-5-16,8 2-7 15,-7-2-4-15,6 0 0 16,-4-1 1-16,-9 3 2 15,-7 0-9 1,-15 3-25-16,0 9-10 0</inkml:trace>
  <inkml:trace contextRef="#ctx0" brushRef="#br1" timeOffset="172418.3546">6670 6371 444 0,'0'0'3'0,"0"0"0"15,0 0 1-15,0 0 0 16,14 0 0-16,9 0 1 15,12-10 0-15,12-1-2 0,9-7-4 16,14 0-5-16,4-7-5 16,5-1-4-16,-1-5-5 15,-1-2-11-15,-7-2-37 16,-9-11-21-16</inkml:trace>
  <inkml:trace contextRef="#ctx0" brushRef="#br1" timeOffset="172655.3783">7260 5335 407 0,'8'0'2'0,"15"8"0"15,9 13 2-15,10 9 1 0,10 14-1 16,4 14 0-16,5 16-2 15,0 13 0-15,-9 10-4 16,-22 7 0-16,-13-1-3 16,-17-1-1-16,-17-11-4 0,-20-10-5 15,-16-13-32-15,-15-8-32 16,-16-19-5-16</inkml:trace>
  <inkml:trace contextRef="#ctx0" brushRef="#br1" timeOffset="172950.4078">5347 5554 410 0,'-7'11'3'0,"-10"16"2"16,0 16 1-16,-2 18-1 0,3 17 1 15,9 17-1-15,4 10-2 16,9 12-3-16,23-8-11 16,25-5-27-1,27-13-45-15,3-19-4 0</inkml:trace>
  <inkml:trace contextRef="#ctx0" brushRef="#br1" timeOffset="173621.4749">8155 5731 375 0,'0'0'2'15,"0"0"-1"-15,-14-3 0 16,4 3-1-16,-2 1-1 16,-5 9 1-16,-8 3 0 0,-2 6 1 15,-3 7-1-15,2 9 2 16,-2 4 2-16,5 4 0 15,5 2 2-15,5-2 1 16,12-3 0-16,3-8 0 0,12-4 0 16,10-16-1-16,7-10 0 15,6-12 0-15,6-17-2 16,5-15-3-16,-2-12-1 15,-4-12-1-15,-5-9-2 16,-8-6 0-16,-11-3 0 0,-12 5-2 16,-6 4 3-1,-17 12 1-15,-10 12-1 0,-6 13 2 16,0 16 0-16,-3 21 0 15,2 11 2-15,5 23 0 0,4 15 0 16,10 13 0-16,9 7 0 16,8 10 0-16,6 1 1 15,13-4-4-15,9-7-5 16,8-10-7-16,4-16-19 0,0-15-49 15,17-12-4 1</inkml:trace>
  <inkml:trace contextRef="#ctx0" brushRef="#br1" timeOffset="173828.4956">8703 5522 445 0,'-6'10'2'0,"-4"12"1"16,0 11 0-16,-1 16 0 15,-3 14 1-15,4 15-3 16,0 10-3-16,2 13-6 16,3-7-12-16,5-21-61 0,2 1-5 15</inkml:trace>
  <inkml:trace contextRef="#ctx0" brushRef="#br1" timeOffset="173976.5104">8396 5709 470 0,'0'0'2'0,"6"15"1"15,10 2 0-15,11 9 0 16,8 10 0-16,9 8-1 0,10 8-6 16,12 13-10-16,-2 3-33 15,5 0-40-15,7-5-3 16</inkml:trace>
  <inkml:trace contextRef="#ctx0" brushRef="#br1" timeOffset="174350.5478">9450 5654 511 0,'0'0'0'15,"0"0"0"-15,7 7 0 0,13 4 0 16,15 2 0-16,16 9-3 15,10 2-2-15,13 6-8 16,6 0-5-16,5 2-9 0,-8-10-22 16,-5-7-40-16,-9-9-5 15</inkml:trace>
  <inkml:trace contextRef="#ctx0" brushRef="#br1" timeOffset="174540.5668">9860 5318 394 0,'0'0'4'15,"-6"23"2"-15,-1 6 3 0,-2 12 0 63,3 15 2-63,-1 15-1 0,3 16 2 0,3 17-1 15,3 9-6-15,5-2-8 0,10 3-15 0,7-4-66 0,3-19-1 0</inkml:trace>
  <inkml:trace contextRef="#ctx0" brushRef="#br1" timeOffset="175037.6165">11714 4279 411 0,'0'0'2'16,"-25"-18"1"-16,-3 6-1 15,-13 1 0-15,-17 2-1 16,-13 5 0-16,-10 6 0 0,-11 12 0 16,-2 22-2-16,2 21 1 15,4 23 0-15,10 23 1 16,9 28 2-16,22 30 0 15,7 28 5-15,18 28-4 0,17 25 4 47,12 15-1-47,24 12-3 0,6-8-2 0,8-14 0 0,-3-28-1 0,-3-36 0 16,-6-32 1-16,-15-41 0 15,-15-35-1-15,-16-32-4 0,-21-34-33 16,-8-15-47-16,-8-24-2 16</inkml:trace>
  <inkml:trace contextRef="#ctx0" brushRef="#br1" timeOffset="175568.6696">11691 6634 454 0,'0'0'2'0,"0"21"2"16,0 9 0-16,0 16-1 15,0 18 2-15,0 15 0 0,5 18 1 16,2 11 0-16,4 4-2 47,-2-3-2-47,2-9 1 0,5-12-1 0,-7-16 0 0,0-18-2 0,-1-17 0 15,-5-18-5-15,-3-19-21 0,20-4-60 16,-20-32-5-16</inkml:trace>
  <inkml:trace contextRef="#ctx0" brushRef="#br1" timeOffset="175719.6847">11576 6694 381 0,'0'0'4'0,"29"1"1"0,7 8 2 0,12 7 2 0,11 2-1 0,4 6 0 0,5 6 1 16,-2 6 0-16,-10 3-1 15,-24 3-2-15,-24 1-2 16,-22 4-4-16,-29-4-16 15,-35 0-66-15,10-4-2 16</inkml:trace>
  <inkml:trace contextRef="#ctx0" brushRef="#br1" timeOffset="176496.7624">12347 6733 448 0,'0'0'3'15,"0"0"1"-15,0 0-3 16,-5-9 0-16,5 9 0 15,-2 11 0 1,2 10 2-16,0 11-1 0,7 14-1 0,0 13-2 16,8 14 2-16,-3 8-2 15,13 9-16-15,9-2-67 47,-6-14-1-47</inkml:trace>
  <inkml:trace contextRef="#ctx0" brushRef="#br1" timeOffset="177036.8164">12465 3891 420 0,'0'0'-1'16,"0"0"0"-16,0 19-1 15,1 4 1-15,5 17 0 16,3 12 0-16,-2 21 1 15,1 11 1-15,2 16 0 0,-1 11 2 16,-4-1-1-16,-2-3 0 16,-2-15 1-16,0-13-1 15,-1-17-1-15,0-19-6 16,0-16-18-1,10-21-58-15,-10-18-2 0</inkml:trace>
  <inkml:trace contextRef="#ctx0" brushRef="#br1" timeOffset="177360.8488">12277 3850 416 0,'0'0'1'0,"0"0"-3"16,0 0-1-16,2-9 0 15,16 6 0-15,8 2 0 16,15 1 0-16,11 4 0 15,14 6 0-15,4 7 3 16,-4 9 1 0,-6 4 3-16,-16 7 1 0,-20 7 1 0,-24 1 2 15,-27 1-1-15,-24-3-1 16,-11-4 1-16,-7-1-16 15,-6-5-69-15,6-13-4 0</inkml:trace>
  <inkml:trace contextRef="#ctx0" brushRef="#br1" timeOffset="178546.9674">13189 4213 158 0,'0'0'7'0,"0"0"9"16,-12 0 9-16,3 0 2 0,-8-3 3 15,5 3 1-15,-4 0-1 16,4-3-2-16,12 3-4 15,-4-11-8-15,19 1-7 16,16-1-4-16,17 7-3 0,5 1-2 16,9 3 1-16,-1 0-1 15,-4 10 0-15,-9 10-1 16,-21 10 0-16,-18 11 0 15,-17 3 1-15,-21 2 0 0,-21 2 1 16,-6 2 2-16,-8-5 1 16,3-7 1 15,8-6-1-31,15-8 2 0,19-9 0 0,19-15 0 0,32 7-1 0,23-7-3 15,20-1-10-15,10-3-17 16,2 2-57-16,13 3-5 16</inkml:trace>
  <inkml:trace contextRef="#ctx0" brushRef="#br1" timeOffset="179029.0156">12889 5995 499 0,'0'0'0'0,"10"-6"0"16,9 1-1-16,12-2 1 15,8-1-3-15,13 4-6 16,6-2-9-16,10 3-25 31,3 4-42-31,-5-1-4 0</inkml:trace>
  <inkml:trace contextRef="#ctx0" brushRef="#br1" timeOffset="179430.0557">13592 5827 445 0,'0'0'1'15,"1"19"0"-15,4 3 1 16,5 12 0-16,3 8 0 15,4 7-2 17,2 4-1-32,2 0 0 0,3-7 0 0,-5-13 0 0,-2-14-1 0,-4-18 0 15,-4-20 1-15,-5-18 3 16,-3-15-1-16,-3-10 1 15,-7-5-1-15,-3 1 0 0,-5 0 0 16,-1 7 0-16,-1 9 0 16,1 12 0-16,3 6-1 31,4 12 1-31,7 3 0 0,4 3 1 0,13 3 0 0,9-2-1 15,8-3 0-15,12-2-1 16,4-1-1-16,8-1-6 16,0-5-9-16,5 5-19 15,7 3-51-15,-14-2-3 0</inkml:trace>
  <inkml:trace contextRef="#ctx0" brushRef="#br1" timeOffset="179629.0756">13625 5910 484 0,'0'0'0'0,"0"0"-2"0,6 0 2 15,13-5-1-15,8-5-2 16,17 0-6-16,8-3-8 15,17-1-16 1,10 2-38-16,2-9-14 0</inkml:trace>
  <inkml:trace contextRef="#ctx0" brushRef="#br1" timeOffset="179829.0956">13719 6272 459 0,'0'0'2'16,"0"0"0"-16,0 0 1 15,7 3 0-15,11-3 0 0,12-6 0 16,10-3-2-16,18-6-4 16,9-6-6-16,10-1-10 31,5-6-12-31,-1-7-52 0,7 2-6 0</inkml:trace>
  <inkml:trace contextRef="#ctx0" brushRef="#br1" timeOffset="180093.122">14725 5186 426 0,'10'6'0'0,"9"13"1"16,8 16-1-16,5 14 1 15,9 19-3-15,-4 15-3 16,1 17-1-16,-4 10 1 16,-15 4-1-16,-19-5 2 0,-16-9 1 15,-21-11 1-15,-20-15 3 16,-12-19-2-16,-12-12-11 31,-9-6-44-31,-5-28-19 0</inkml:trace>
  <inkml:trace contextRef="#ctx0" brushRef="#br1" timeOffset="180373.15">12716 5591 481 0,'-8'11'1'0,"-8"16"0"0,-4 14 1 16,-3 20-1-16,0 17 0 16,1 13 0-16,4 18 0 15,7 14 0-15,12-2-2 16,18-6-2-16,16-10-5 0,18-18-3 15,13-18-7-15,14-17-10 16,8-20-45-16,12-23-15 16</inkml:trace>
  <inkml:trace contextRef="#ctx0" brushRef="#br1" timeOffset="181093.222">16267 5372 463 0,'0'0'1'15,"-14"10"0"-15,2 7 0 16,-1 12 2-16,-3 17 1 15,-1 18 1-15,1 15 0 0,-3 16-1 16,5 9-1-16,1 2-2 16,9-1-2-16,-5-14-4 15,3-15-1-15,-1-25-6 16,1-20-13-16,6-31-46 15,-10-13-16-15</inkml:trace>
  <inkml:trace contextRef="#ctx0" brushRef="#br1" timeOffset="181214.2341">15925 5573 442 0,'0'0'3'0,"6"18"0"0,12 7 0 0,15 11 1 0,14 13 0 0,16 17-6 0,8 0-21 16,15 19-59-16,12 0-2 15</inkml:trace>
  <inkml:trace contextRef="#ctx0" brushRef="#br1" timeOffset="181962.3089">16890 5836 452 0,'0'0'1'15,"0"0"1"-15,9 0 1 16,9-1 0-16,10-2 1 15,11-4 1-15,10 3-1 32,8 0 0-32,7 2-1 0,7 3 0 0,-5-2-4 0,-2 2-1 15,-6-1-4-15,-6 7-2 0,-10-1-5 16,-5 1-5-16,-5-5-11 15,-4-4-47-15,-2 2-11 16</inkml:trace>
  <inkml:trace contextRef="#ctx0" brushRef="#br1" timeOffset="182231.3358">17056 5560 447 0,'0'0'0'15,"0"8"1"-15,2 11 1 16,1 11 0-16,0 13 1 15,-1 12 0-15,4 15-2 16,-2 10-2-16,4 11-5 31,-4 2-12-31,5-11-54 0,1 3-12 0</inkml:trace>
  <inkml:trace contextRef="#ctx0" brushRef="#br1" timeOffset="182898.4025">19386 4555 374 0,'0'0'2'16,"-12"-17"-1"-16,-2-1-1 0,-10-7-2 16,-7 0-1-16,-12-3 1 15,-11-2-2-15,-12-1 3 16,-10 6 1-16,-5 6 0 15,-8 14 4-15,-2 6 1 0,3 14 1 16,2 15 2 0,8 19-1-16,6 27-1 0,10 24 0 15,11 36-2-15,15 30 1 16,7 34 1-16,10 30 0 0,12 27-1 15,7 16-2-15,17 11-4 16,8-9-2-16,6-15 2 16,-2-27 1-16,0-31 0 15,-8-36 2-15,-13-36 0 0,-8-32 2 16,-24-37-1-16,-13-26-11 15,-24-23-70-15,7-22-3 16</inkml:trace>
  <inkml:trace contextRef="#ctx0" brushRef="#br1" timeOffset="183429.4556">19057 6857 389 0,'0'0'4'16,"-7"18"3"-16,3 9 2 16,-1 13 0-16,0 13 2 0,2 14 1 15,2 15 0-15,1 12 0 16,1 6-4-16,10 4-3 15,-3-4-2-15,2-7-1 16,1-10-1-16,-2-14-2 0,-1-14-1 16,3-12-4-16,-5-22-7 15,9-15-26-15,2-14-48 31,-9-25-3-31</inkml:trace>
  <inkml:trace contextRef="#ctx0" brushRef="#br1" timeOffset="183647.4774">18811 6943 423 0,'0'0'2'0,"4"-11"0"15,11 1 0-15,10-2 2 0,15 1 1 16,16 1 0-16,6 9 0 16,2 3 1-1,0 14-2-15,-6 10 0 0,-8 10-1 16,-17 7-1-16,-21 7-2 15,-23-1 1-15,-16-3 0 0,-12-8-1 16,-2-7-1 15,-3-6-3-31,-1-10-5 0,10-2-15 0,11-3-60 0,13-8-4 16</inkml:trace>
  <inkml:trace contextRef="#ctx0" brushRef="#br1" timeOffset="184060.5187">19580 7161 442 0,'0'0'3'16,"0"0"0"-16,7-10 0 0,9 1 0 16,13-2 1-16,10-4 0 15,12-1 0-15,7 2 0 16,5 0-3-16,0 3 1 15,-2 6-1-15,-9 2-1 0,-10 6 1 16,-15 8 0-16,-12 5 0 16,-15 4 1-16,-12 6 2 15,-15 9 0 1,-6 4 1-16,-10 3 1 0,3 4-1 15,0-1 0-15,6 2-2 0,13-5-3 16,12-4 0-16,15-10 0 16,18-6 0-16,20-10 0 15,9-7 0-15,12-4 0 16,5-7 0-16,10-6-18 0,-2 10-56 15,4-26-19-15</inkml:trace>
  <inkml:trace contextRef="#ctx0" brushRef="#br1" timeOffset="184578.5705">20405 3832 450 0,'0'0'4'15,"0"0"-2"-15,0 0-2 16,0 0 0-16,0 15 1 16,7 13-1-16,2 10 1 0,4 14 1 15,0 14-5-15,6 18 3 16,2 17 1-16,1 13-1 15,-2 4 1-15,-4-9 0 16,-2-3-2 0,-3-12-5-16,-2-17-7 0,0-19-35 15,1-16-35-15,-2-31-5 0</inkml:trace>
  <inkml:trace contextRef="#ctx0" brushRef="#br1" timeOffset="184844.5971">20043 3861 461 0,'0'0'-1'15,"9"-10"0"-15,17 6 0 31,21 4 1-31,19 0 0 0,22 11 0 0,12 6 1 0,8 10-2 16,-1 9 2-16,-12 4-1 16,-18 7 1-16,-31 1 1 15,-31-3-1-15,-32 0 2 16,-29-5-4-16,-20-1-9 15,-22 11-71-15,0-17-3 0</inkml:trace>
  <inkml:trace contextRef="#ctx0" brushRef="#br1" timeOffset="185891.7018">21322 3823 438 0,'0'0'0'16,"0"0"-5"-16,0 0 1 16,-10 15 0-16,-1 4-1 15,-6 9 1 1,-6 8 0-16,-6 10 2 0,-7 4 0 15,-2 5 5-15,-1 2 0 0,6-12 2 16,5-3 1-16,5-10 2 16,12-10 3-16,11-7-3 15,13-8 2-15,10-6-1 0,11-1 0 16,6-2-5-16,4-7-4 15,5 0-11-15,2-11-22 16,-4-7-53-16,11-6-4 16</inkml:trace>
  <inkml:trace contextRef="#ctx0" brushRef="#br1" timeOffset="186033.716">21584 3692 436 0,'0'0'3'0,"-1"19"-1"0,-2 12 0 15,-5 18 1-15,0 17 0 0,-3 16 0 16,1 22 0-16,1 17-2 15,2 18-7 1,0 3-12-16,2 8-65 0,15 0-2 16</inkml:trace>
  <inkml:trace contextRef="#ctx0" brushRef="#br1" timeOffset="186634.7761">19953 6004 489 0,'0'0'1'15,"23"0"-1"-15,12 0 0 0,18 2-1 16,14 1-7-16,20 7-15 16,8 12-52-16,11-12-13 15</inkml:trace>
  <inkml:trace contextRef="#ctx0" brushRef="#br1" timeOffset="187041.8168">21258 5980 444 0,'0'9'3'0,"-4"11"-2"16,0 12 2-16,-2 12 0 16,2 10-1-16,2 6 1 15,1 5 0-15,1 2 0 0,1-11-3 16,2-13 2-16,3-20-2 15,-6-23-1-15,6-4-1 16,-6-28-2-16,-8-18 0 0,-3-14-1 16,-6-10 2-16,0-3 0 15,-3-3 4-15,1 5 0 16,5 7 1-16,2 10 2 15,7 13-1-15,4 12 0 32,3 10 0-32,12 6-2 0,6 9-1 0,4-2-1 0,9 3 0 15,8-3 1-15,5-1-2 16,1-3-3-16,5-1-2 15,0-3-6-15,5 3-13 0,0 7-46 16,-8-4-13-16</inkml:trace>
  <inkml:trace contextRef="#ctx0" brushRef="#br1" timeOffset="187225.8352">21337 5963 480 0,'0'0'0'0,"0"0"-1"15,8-2 0-15,7-5-3 16,12 0-4-16,5-2-8 16,14 1-23-16,13 2-45 15,0-4-4-15</inkml:trace>
  <inkml:trace contextRef="#ctx0" brushRef="#br1" timeOffset="187420.8547">21202 6409 476 0,'0'0'2'16,"0"0"0"0,0 0 0-16,6 0 1 0,10 0-3 0,16-3-1 15,7-5-5-15,16 0-7 16,2-5-11-16,18-1-18 15,7 7-43-15,-1-17-7 0</inkml:trace>
  <inkml:trace contextRef="#ctx0" brushRef="#br1" timeOffset="187635.8762">22531 5634 411 0,'6'12'4'0,"7"14"0"16,-1 13 2-16,-1 18 0 15,0 14-1-15,-4 17 1 0,-7 10-1 16,-10 16 1-16,-18-6-4 16,-17-5-3-16,-13-10-2 15,-6-12-10-15,-16-19-29 0,-9-14-42 16,-6-17-2-16</inkml:trace>
  <inkml:trace contextRef="#ctx0" brushRef="#br1" timeOffset="187885.9012">19630 5776 503 0,'-13'17'1'15,"-3"16"0"-15,-3 16 0 16,7 20 0-16,10 18-1 0,12 13-2 16,25 16-8-16,16-2-26 15,35-4-53-15,25-18-3 16</inkml:trace>
  <inkml:trace contextRef="#ctx0" brushRef="#br1" timeOffset="188496.9623">23354 5884 427 0,'0'0'1'0,"-12"0"0"15,-1 4 0-15,-9 14 0 16,-3 7 1-16,-10 12-1 0,-3 9 3 16,-7 12-3-16,1 11 1 15,7 4 0-15,3-1 1 16,12-11 2-16,9-6 0 15,13-18 2-15,10-15-1 16,18-18 1-16,14-16-2 0,10-20-1 16,7-18-3-16,1-11-3 15,-4-12-4-15,1-12-2 16,-6-6 1-16,-14-4-1 0,-12 0 2 31,-15 1 3-31,-10 10 2 0,-14 12 1 0,-13 16 4 16,-13 19-1-16,-12 22 3 15,-10 18 0-15,-4 24-1 16,1 22-2-16,3 15 2 0,9 11 0 15,14 11-2-15,10 2 1 16,18-1-3-16,16-6-4 16,18-9-6-16,20-9-14 15,12-17-63-15,13-20-3 31</inkml:trace>
  <inkml:trace contextRef="#ctx0" brushRef="#br1" timeOffset="188704.9831">24302 5682 480 0,'0'0'1'0,"0"7"1"16,-8 12 1-16,-6 12 1 31,-8 15 0-31,-4 17 1 0,-5 13-1 0,-4 14 0 0,-5 7 0 16,0 3-4-16,1-2 0 15,2-10 0-15,5-10 0 0,3-21-2 16,3-12-3-16,8-14-15 16,11-20-68-16,0-23-4 15</inkml:trace>
  <inkml:trace contextRef="#ctx0" brushRef="#br1" timeOffset="188893.0019">23692 5928 494 0,'0'0'2'0,"0"11"2"16,8 6 1-16,12 13-1 15,18 9-2-15,18 9-2 0,19 14 0 16,16 10 0-16,21 16 0 16,-2 10-82-16,12-9-11 15</inkml:trace>
  <inkml:trace contextRef="#ctx0" brushRef="#br1" timeOffset="198592.9718">8504 3849 280 0,'0'0'5'16,"0"0"-1"-16,-6-8-1 15,-6 8-1-15,-7 12 2 16,-10 8-1-16,-12 20 2 15,-14 19 2-15,-18 26-4 0,-21 25 4 16,-28 37 2-16,-27 28 2 31,-31 29 1-31,-27 31 4 0,-37 29-1 0,-38 18-1 16,-28 17 0-16,-30 12-1 0,-18-2 0 15,-20-1-2-15,-3-14-1 16,4-17-2-16,16-29-1 16,33-21-2-16,38-21-12 15,40-10-66-15,53-41-15 0</inkml:trace>
  <inkml:trace contextRef="#ctx0" brushRef="#br1" timeOffset="205477.6602">22024 4241 256 0,'-18'30'5'0,"-31"29"3"16,-23 27 4-16,-29 43 1 15,-30 32 1-15,-36 45 5 16,-30 32-1-16,-37 43 2 0,-25 4-4 16,-8 6 1-16,-12 1-3 15,-6-13 0-15,0-11 0 16,8-25-4-16,15-17 1 0,19-31-1 15,34-30 1-15,38-29-3 32,30-29-1-32,39-26-2 0,32-20-1 0,34-17-1 15,23-15-4-15,19-5-10 16,14-5-33-16,11 0-46 15,7-3-2-15</inkml:trace>
  <inkml:trace contextRef="#ctx0" brushRef="#br1" timeOffset="223345.4468">15282 5889 121 0,'0'0'4'0,"-15"8"3"0,3 1 7 15,-4 9 2-15,-2 2 3 16,-4 9 4-16,-2 7 0 15,-2 5 3-15,8 0-5 0,0-4-2 16,8 1-3-16,1-11-3 16,6-3 1-16,3-8-3 15,12-10 0-15,6-6-2 16,6-9 0-16,7-8 0 0,1-8-2 15,7-9-2-15,4-3-4 16,4-7-2-16,1-8-2 16,-5-9 0-16,-1-6 1 15,-5-6 2-15,-5 0 0 0,-7-3 3 16,-6 3 3-16,-10 1 2 15,-5 10 2-15,-4 10-1 16,-5 8 0-16,-4 15-3 16,-4 6-3-16,-3 11-4 15,-4 10 0-15,-6 7-1 0,-4 16-1 16,-7 13 3-16,-2 12 0 15,-5 9 3-15,1 11 0 16,7 4 1-16,9 3 1 31,17-3 0-31,10-6-1 0,30-8-2 0,14-10-7 0,19-2-24 16,17-12-52-16,-1-11-3 15</inkml:trace>
  <inkml:trace contextRef="#ctx0" brushRef="#br1" timeOffset="227494.8617">4460 15759 332 0,'0'0'0'15,"0"0"0"-15,0 0 0 16,12 3 1-16,1 9 3 0,3 9 2 15,8 5 3-15,5 9 1 16,5 10 2-16,7 6 1 16,0 11 0-16,1 0 0 15,0 6-1-15,0-3-3 0,-3 0-2 16,-5-1-1-16,-3-5-1 15,-1-3 0-15,-5-5-2 16,0-4 0-16,-4-5 0 16,-3-4-1-16,-1-1 0 0,-2-7 0 15,-3-2-1-15,-2-5 0 16,-4-2 0-1,1-5 0-15,-1-5 0 0,-4-1 0 16,-2-10 1-16,5 9 1 0,-5-9 0 16,0 0 0-16,0 0 1 15,0 0 0-15,4-10 0 16,-4-9-1 15,2-9 0-31,1-20-1 0,2-17 0 0,10-26-2 0,1-26 0 0,6-23 0 16,7-24 0-16,1-13 0 15,-2-6 0-15,-4 8 0 16,-7 10 0-16,-5 21 0 15,-7 26 0-15,-5 26 0 0,0 30-8 16,-11 17-17-16,3 18-58 16,8 27-9-16</inkml:trace>
  <inkml:trace contextRef="#ctx0" brushRef="#br1" timeOffset="227879.9002">5705 16295 391 0,'0'0'1'0,"0"23"-1"0,4 1 2 16,3 13 0-16,4 10 2 15,2 10 0-15,3 9 1 16,3 9 1-16,2-3 1 0,-1-5 0 16,0-7 2-1,-5-11-3-15,-3-7 1 0,-1-9-2 31,-5-7 0-31,-1-6 0 0,0-2-3 0,-4-6-3 0,0 2-3 16,-1-6-5-16,0-8-10 16,-9 17-55-16,7-22-14 15</inkml:trace>
  <inkml:trace contextRef="#ctx0" brushRef="#br1" timeOffset="228153.9276">5550 16516 385 0,'0'0'-1'15,"0"0"0"-15,16-10-1 0,11 4 2 16,10 0 0 15,14 1 0-31,8 3 0 0,5 1 0 0,4 1 3 0,-4 7-2 16,-8 3 0-16,-14 3 2 0,-12 4 1 15,-20 2 0-15,-11 1 1 16,-20 2-1-16,-13-3-3 16,-7 4-7-16,-8-5-7 15,1 1-10-15,1-7-24 0,11-2-12 16,12-4-16-16</inkml:trace>
  <inkml:trace contextRef="#ctx0" brushRef="#br1" timeOffset="228375.9498">6327 16595 416 0,'0'0'2'0,"3"26"2"15,0-1-1-15,-3 12 1 16,3 7 0-16,-2 7 1 0,-1 5 0 16,3 4-1-16,-3-8-3 31,4-2-10-31,-3-10-26 0,10-13-49 0,9-12-3 15</inkml:trace>
  <inkml:trace contextRef="#ctx0" brushRef="#br1" timeOffset="229053.0175">6890 16551 335 0,'0'0'1'0,"0"0"3"15,0 4 4-15,2 10 2 0,4 5 4 16,6 10 1-16,1 6 0 16,5 11 0-16,5 5 1 15,2 2-3-15,3 1-4 16,-1-6-3-16,0-4-1 0,-2-8-2 15,-4-7-1 1,-3-10-2-16,1-6-5 0,-10-6-6 16,3-5-19-16,4-5-56 0,-13-16-2 15</inkml:trace>
  <inkml:trace contextRef="#ctx0" brushRef="#br1" timeOffset="229361.0483">6697 16740 408 0,'0'0'1'16,"0"0"-1"-16,17-14 1 15,12-4 1-15,15-5 1 16,15-3 0-16,13 1 1 16,9 5-1-16,4 0 0 0,0 8-1 15,-8 5 0-15,-11 7-1 47,-19 10-1-47,-22 9 1 0,-20 6 0 0,-19 0 0 0,-21 5 1 0,-18 4-2 0,-12 2 0 16,-9 3-2-1,-3-6-2-15,7-3-6 0,8-6-6 16,18-7-1-16,14-8-5 15,30-9-4-15,0 0-33 0,26-5-26 16</inkml:trace>
  <inkml:trace contextRef="#ctx0" brushRef="#br1" timeOffset="229844.0966">7616 16490 342 0,'0'0'2'16,"-11"4"1"-16,11-4 2 15,-17 7 3-15,17-7 2 0,-16 6 0 16,16-6 3 15,0 0 0-31,13-3 0 0,16-5-3 0,10-1-1 0,8 2-2 16,5 1-2-16,4 3-2 15,-2 3-1-15,-8 1-2 0,-8 10 0 16,-11 3 2-16,-15 8 0 15,-12 1 0-15,-10 4 1 16,-11 2 1-16,-8 3 0 0,-3-2 1 16,1-3-1-16,2-2-1 15,11-7 2 16,14-6-1-31,10-6 0 0,21-6-1 0,12-1 1 0,15-8-1 0,5 2-1 16,10 0-3-16,-1-2-4 16,2 6-10-1,-13 2-40-15,-1-1-37 0,-10 2-2 16</inkml:trace>
  <inkml:trace contextRef="#ctx0" brushRef="#br1" timeOffset="230784.1906">9133 15696 347 0,'0'0'4'0,"0"0"1"15,-9 0 2-15,9 0-1 0,0 0 1 16,0 0 3-16,0 0 1 16,8-6 1-16,13 6-3 15,6-3-1-15,11 2-1 16,3-1 1-16,5 1-1 0,3-2-2 15,1 1-2-15,-3 0-1 16,-2 1-1-16,-5-2-2 16,-4 2-5-16,-7-2-7 0,5 2-17 15,-5 1-43-15,-10-1-14 16</inkml:trace>
  <inkml:trace contextRef="#ctx0" brushRef="#br1" timeOffset="231184.2306">9137 16180 349 0,'0'0'0'0,"0"0"0"0,0 0 3 16,5 10 3-16,6-6 1 16,8-2 3-16,11-2 1 15,11 0 0 1,10-5 0-16,5 1 0 0,5-4-3 15,0-3-3-15,2 2-5 0,-6-2-6 16,-1 7-11-16,-13-3-27 16,-8 1-38-16,1 2-6 15</inkml:trace>
  <inkml:trace contextRef="#ctx0" brushRef="#br1" timeOffset="231393.2515">9150 16465 366 0,'0'0'3'16,"0"0"2"-16,6 12 2 0,5-6 4 15,12 1-1-15,9-3 2 16,13 0 0-16,16-4 1 15,16 0-1-15,8 0-4 16,6-2-8-16,11 2-11 16,-8 10-45-16,2 2-29 0,-5-1-6 15</inkml:trace>
  <inkml:trace contextRef="#ctx0" brushRef="#br1" timeOffset="233288.441">11752 17216 401 0,'0'0'2'0,"0"0"2"16,0 0 3-16,4 10 3 15,2 5 0-15,4 6 2 0,3 6 0 16,2 8 1-16,-5-15-4 16,2 3-1-16,0 1-3 15,-1 3-2-15,1 1-2 16,-1 0 1-16,-1 0-1 15,-1 1-2-15,0-2 1 0,-1-2-2 16,-1-1-3-16,-2-4-7 16,-2-2-17-16,-1-2-35 15,-2-16-26-15</inkml:trace>
  <inkml:trace contextRef="#ctx0" brushRef="#br1" timeOffset="233562.4684">11593 17231 400 0,'0'0'1'0,"9"-11"1"16,9 0 3-16,10-4 0 16,11-2 0-16,4 5 0 15,8 3 0-15,2 5 1 0,3 4-1 16,-7 2-1-16,-7 10-1 15,-9 7 0-15,-11 4 2 16,-9 0 0-16,-12-3 0 16,-6 1 0-16,-13 0 0 15,-9-1-1-15,-4 1-3 0,-5-6-2 16,-2 0-2-16,1-4-4 15,9-3-8-15,5-7-12 16,10-1-36 0,13 0-22-16</inkml:trace>
  <inkml:trace contextRef="#ctx0" brushRef="#br1" timeOffset="233800.4922">12383 17208 471 0,'0'0'2'16,"0"10"0"-16,0 6 1 15,1 12 0-15,3 5 0 16,-2-12-1-16,1 4-2 15,1-1-1-15,2 3-5 16,0-1-10-16,4-4-46 0,0 0-29 16</inkml:trace>
  <inkml:trace contextRef="#ctx0" brushRef="#br1" timeOffset="234360.5482">12093 14698 367 0,'1'9'5'15,"4"10"1"-15,2 10 3 16,4 13 0-16,1 11 0 0,-2 10 2 16,3 7-1-16,-2 8 2 15,0-8-6-15,-5-7-1 16,-1-10-2-16,-3-11-1 15,-1-14-3-15,1-9-8 16,-2-19-29-16,0 0-46 0,4-23-4 16</inkml:trace>
  <inkml:trace contextRef="#ctx0" brushRef="#br1" timeOffset="234646.5768">12095 14554 340 0,'0'0'4'16,"13"-9"3"-16,8 2 3 15,10 0 2-15,4 1 0 16,7 5 0-16,0 2 0 0,0 10-1 15,-1 7-2 1,-12 8-3-16,-13 8-3 0,-16 5 0 16,-8 2 0-16,-17-4 0 15,-7-4-1-15,-9-3 0 0,-5-8-2 16,2-2-6-16,-2-12-9 15,12-4-35-15,17-1-33 16,4-3-6-16</inkml:trace>
  <inkml:trace contextRef="#ctx0" brushRef="#br1" timeOffset="235054.6176">12666 14745 411 0,'0'0'3'0,"0"0"0"16,14-13 0-16,6 0 1 16,8-4 0-1,6 1 0-15,6 1 0 0,3 2-2 0,2 6-2 16,-5 7-2-16,-5 7-1 15,-8 12 0-15,-11 12 0 32,-13 5 0-32,-5 9 0 0,-15 1 3 0,-7 2 2 15,-3-2 1-15,-3-3 2 16,2-6 0-16,5-6 1 0,12-6 1 15,12-10 0-15,21-9-2 16,23-5-7-16,3-2-14 16,0-5-67-16,23-1-3 0</inkml:trace>
  <inkml:trace contextRef="#ctx0" brushRef="#br1" timeOffset="235770.6892">12792 16369 435 0,'0'0'4'0,"0"0"0"16,0 0 1-16,0 0 0 15,16-11 0-15,10 1 0 0,14-1 0 16,11-1-1-16,13 0-9 16,0 0-6-16,11 4-14 15,-5 3-60-15,-2-3-2 16</inkml:trace>
  <inkml:trace contextRef="#ctx0" brushRef="#br1" timeOffset="236350.7472">13595 16200 425 0,'0'0'1'0,"0"0"1"16,0 0 2-16,12 5 0 16,8-5 0-16,11 0 0 15,9-5 0-15,13-3-4 0,7-7-10 16,9 2-36-16,14-3-38 15,-14-1-4-15</inkml:trace>
  <inkml:trace contextRef="#ctx0" brushRef="#br1" timeOffset="236551.7673">13701 16473 438 0,'0'0'3'0,"0"0"0"0,0 15 1 15,8-7 0-15,13-2 1 16,12-3-1-16,12-2 0 0,9-1-5 15,18-7-12-15,2 6-68 16,6-18-6-16</inkml:trace>
  <inkml:trace contextRef="#ctx0" brushRef="#br1" timeOffset="236972.8094">14399 15643 452 0,'0'0'2'0,"17"4"0"0,13 8 0 16,8 16 0-16,5 12 0 15,5 19 1 1,3 13-1-16,1 15 1 0,-6 11-3 16,-14 7-1-16,-18 3 0 0,-14-7-2 15,-15-10-2-15,-11-10-3 16,-17-16-8 15,-7-7-29-31,0-11-41 0,-20-13-4 0</inkml:trace>
  <inkml:trace contextRef="#ctx0" brushRef="#br1" timeOffset="237310.8432">12902 15939 395 0,'-6'9'6'15,"-12"8"3"-15,-2 11 0 0,-6 12 2 16,2 11-1 0,3 12 1-16,6 12-1 0,11 9-1 15,14-4-6-15,31-3-7 16,16-9-9-16,24-20-63 15,10 2-12-15</inkml:trace>
  <inkml:trace contextRef="#ctx0" brushRef="#br1" timeOffset="238110.9232">15481 16084 295 0,'0'0'6'0,"-14"0"2"0,-4 0 2 15,-5 7 5-15,-2 4 0 16,-10 7 3-16,0 9 3 16,-4 6 0-16,4 10-4 0,7 5-2 15,8 2-4-15,10 1-2 31,9-3-2-31,8-7-2 0,13-13-2 0,11-11 0 16,5-16-1-16,7-10 0 0,5-19 0 16,-1-13-2-16,-5-13-3 15,-5-11-2-15,-10-9 0 16,-8-6-3-16,-15-1 1 15,-8 0 0-15,-14 6 2 16,-11 10 2-16,-7 12 4 0,-8 15 1 16,0 19 1-16,1 19 1 15,3 18 1-15,6 20-1 16,10 12-1-16,11 11 0 15,12 7 0-15,11 3 0 0,18 0-1 16,11-4-1-16,11-8-2 31,11-6-6-31,1-16-12 0,6-18-64 0,2-6-3 16</inkml:trace>
  <inkml:trace contextRef="#ctx0" brushRef="#br1" timeOffset="238309.9431">16003 15959 452 0,'0'0'3'0,"-7"28"0"16,1 3 1-16,2 13 1 16,0 7 0-16,1 11 0 15,1 6 0-15,1 5-2 0,1-2-5 16,0-14-7-16,4-8-7 15,-4-17-38 1,3-20-35 0,0-18-3-16</inkml:trace>
  <inkml:trace contextRef="#ctx0" brushRef="#br1" timeOffset="238441.9563">15902 16007 447 0,'0'0'3'15,"0"8"2"-15,10 7 1 16,8 11 0-16,9 9 1 16,10 8-1-16,8 7 0 15,13 10-3-15,11-3-9 0,14 4-43 31,5-5-40-31,5-10-2 0</inkml:trace>
  <inkml:trace contextRef="#ctx0" brushRef="#br1" timeOffset="239812.0933">17092 16017 357 0,'0'0'5'0,"-9"-1"2"16,9 1 0-16,0 0 4 0,0 0-1 16,0 0 1-16,23 7 1 15,13-4 1-15,23 0-5 16,14-3-2-16,20 0-3 15,3 0-7-15,14-2-8 0,-3-3-6 16,-4-4-5-16,-12-4-10 16,-16-4-35-16,-7 6-21 15</inkml:trace>
  <inkml:trace contextRef="#ctx0" brushRef="#br1" timeOffset="240107.1228">17080 16390 413 0,'-9'2'4'0,"-2"7"1"0,0 1 1 0,1 3 0 16,4 4 1-16,6 0 1 0,16 1 1 15,15-4 0-15,24-5-2 16,18-9-1-16,18-4 0 16,14-10-1-16,6 0 0 15,0-2-3-15,-8 2-1 0,-12 0-2 16,-9 5-5-16,-20 3-6 31,-13 6-11-31,-16 0-22 0,-20-3-45 0,-13 3-3 0</inkml:trace>
  <inkml:trace contextRef="#ctx0" brushRef="#br1" timeOffset="240429.155">17504 15576 397 0,'0'0'2'0,"0"0"2"16,12 19 3-16,-4 5 3 15,4 14 1 1,0 13 2-16,1 16 0 0,0 17 2 15,-3 11-1-15,-4 7-3 0,-3 5-3 16,-3-2-2-16,-5-4-6 16,-4-11 0 15,-1-9 0-31,-4-13 0 0,4-10 0 15,1-13 0-15,1-11 0 0,3-9-9 0,3-11-4 0,4-2-6 16,8-12-13-16,-10 0-61 16,26-15-1-16</inkml:trace>
  <inkml:trace contextRef="#ctx0" brushRef="#br1" timeOffset="240779.19">18508 15751 441 0,'-1'14'4'0,"-3"9"1"16,-2 15 1-16,-4 15 1 15,-1 16 1-15,0 12 0 0,2 12 0 16,3 11 0-16,7-7-2 15,16-9-3-15,12-16 0 16,17-17-2-16,16-25 0 0,19-23 1 16,17-26-2-16,7-27 0 15,-2-23 0-15,-8-20 0 31,-10-16 0-31,-21-8 0 0,-23-4 0 0,-33 8 0 16,-35 17 0-16,-37 20 0 0,-28 26 0 16,-25 32 0-16,-17 26 0 15,-3 32-4-15,-3 17-48 16,21 18-41-16,20 4 1 15</inkml:trace>
  <inkml:trace contextRef="#ctx0" brushRef="#br1" timeOffset="256508.7628">11521 14565 233 0,'0'0'2'0,"0"0"0"0,0-14 2 16,0 5-1-16,-2-2-1 15,1-2 3-15,-5-4 0 16,0-2 3-16,-3 3 0 0,-8-4 2 15,-2 3 0-15,-8-1-1 16,-3 2 0-16,-10 4-1 16,-2 2 0-16,-6 3-3 15,-1 5-2-15,-4 2-3 0,-1 4 1 31,2 6 0-31,0 6 0 0,8 4 0 0,-1 5 0 16,6 8 0-16,2 4 0 16,6 9 1-16,7 5-1 15,4 7-1-15,7 4 1 16,4 10-1-16,8 6 0 0,1 5 1 15,11 6 1-15,3 7 0 16,3 5 0-16,2 11 0 0,4 7 1 16,0 8-1-16,2 6 2 15,3 10 0 16,3 7 1-31,-5 1-1 0,5 5-1 0,-7-4 2 0,0-4 0 0,-11-10 2 16,-1-5 0-16,-11-13 1 16,-9-11 1-16,-11-12 1 15,6-54 0-15,-4 3-1 16,-4-10-2-16,-4 1-1 15,-4-10-3-15,1-7-4 0,-46 4-8 16,0-17-15 0,-2-17-21-16,-6-22-41 0,12-12-5 15</inkml:trace>
  <inkml:trace contextRef="#ctx0" brushRef="#br1" timeOffset="258162.9282">13713 15990 269 0,'0'0'4'15,"0"0"3"-15,0 0-1 0,0 0 1 16,-10-3 1-16,10 3 0 15,-4 7 6-15,2 6 3 16,2 7-1-16,0 8 0 16,2 11 1-16,4 8-1 0,3 8-1 15,0 5 0-15,2 4-6 16,2-1-3-16,1-3-2 15,2-6-2-15,-3-8-1 16,-3-9-1-16,2-8 1 0,-4-9-1 16,-2-9-3-16,-6-11-7 15,0 0-32-15,0 0-43 16,-4-6-2-16</inkml:trace>
  <inkml:trace contextRef="#ctx0" brushRef="#br1" timeOffset="258442.9562">13667 16015 424 0,'0'0'2'16,"0"0"2"-16,15-5 2 15,7-3 0-15,12-7 1 16,11-3 0-16,13-4 0 0,6 0-3 15,1-2-6-15,3 2-14 16,-4 13-61-16,-6-14-10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48:38.1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2336 1226 335 0,'0'0'5'16,"0"0"2"-16,16-14 1 15,-4 6 2-15,7-4 0 0,4 1 1 16,7-3 0-16,8-1 0 16,7-2-5-16,7-2-1 15,9 2-1-15,8-4-1 0,10 2 0 16,6-2-1-16,11 0 0 15,12 0 0-15,4 0 1 32,10 2-3-32,8 3 1 0,6-1 0 0,7 4 1 15,7-3-2-15,7 5 2 0,8-1 0 16,7 1 0-16,6 0 1 15,6 2-1-15,7 0 0 16,9 4-1-16,4-3 2 16,9 0-1-16,2 1 0 15,14 5 0-15,5-3 0 16,6 1 0-1,12 0 0-15,6 0 0 0,10-2 0 0,7 2-1 16,4 1 1-16,8 1-2 16,7 0 2-16,4 0-2 15,10-1 0-15,7-2 1 16,6 2 0-16,27 0 0 15,-9-1-1-15,3-2 1 16,11 1 0-16,8 0-1 0,1 1 0 16,7 1 1-1,7 2-1-15,14-1 0 0,-6 1 1 16,1 1 0-16,3 1-1 15,-1 2 0-15,5 0 1 0,0 1-1 16,2 0 1-16,-3 1-1 16,7 3 0-16,-2 2-1 15,-4-1 1-15,-3 3 0 16,17-1 2-16,-20 2-1 15,-9-2 1-15,-20 1 0 16,6 0 0-16,-13-1 0 16,-6 0 1-16,-14 0-3 15,-14 1-8-15,-14-9-62 0,-19 7-20 16</inkml:trace>
  <inkml:trace contextRef="#ctx0" brushRef="#br0" timeOffset="1424.1424">14115 2565 335 0,'0'0'5'16,"0"0"1"-16,0 0 1 15,0 0 0-15,6-2 0 0,-6 2 1 16,0 0 0-16,0 0-5 15,0 0-6-15,2 5-1 16,-2 8 4-16,0 8 1 16,0 9 0-16,0 8 2 15,-2 11-2-15,1 9 4 0,-4 7 3 16,-1 2-1-16,-1-2-3 15,-1-2-1 17,-3-7 1-32,-1-1 0 0,-2-6 2 0,1-5 0 0,-1-5-2 0,-1-9-4 15,4-2-6-15,0-6-5 16,2-1-7-16,1-11-16 15,8-10-39-15,0 0-13 16</inkml:trace>
  <inkml:trace contextRef="#ctx0" brushRef="#br0" timeOffset="1914.1914">13950 2806 319 0,'0'0'1'0,"0"0"-3"15,2-8 1-15,-2 8 2 16,12-14 3-16,-5 5-1 0,1 1 2 16,3 1 1-16,0 1 2 15,3 4 3-15,4 2 1 16,5 3 0-16,4 11-1 15,3 5-2-15,2 6-1 0,4 4-1 16,-2 7 0-16,3 6-2 31,-2 1-1-31,-1 6 0 0,-5-1 0 0,1-2-2 0,-1-3 2 16,-3 2-1-16,3-4 0 15,-4-1 0-15,-5-5 0 16,2-3 0-16,-5-5 0 16,-2-3 1-16,-2-5 0 15,-4-4 2-15,-9-15 0 0,10 12-1 16,-10-12 0-16,3-16 1 15,-1-11-1-15,5-9 1 16,-3-12-4-16,3-12-2 16,1-10 0-16,3-7 0 0,1 1 0 15,-2-3 0-15,2 9 0 16,-4 3 0-16,2 13 0 15,-6 5-2-15,10 16-22 16,-6 4-16-16,4 10-50 0,13 10-2 16</inkml:trace>
  <inkml:trace contextRef="#ctx0" brushRef="#br0" timeOffset="2353.2353">15370 2915 347 0,'0'0'-1'0,"0"0"0"16,0 0-2-16,-12 0 0 15,2 2-2-15,-6 8 4 16,-3 3 2-16,-5 9 3 0,-9 4 4 15,4 9 2-15,-3 5 0 16,5 3 2-16,3 3 3 16,6-2-5-16,6-2 1 15,9-6-3-15,5-7 0 0,13-6 0 16,4-8 2-16,8-11 0 15,2-7-1-15,5-7 1 16,-4-13-1 15,-1-7-1-31,-4-5-2 0,-8-9-2 0,-6-4-1 0,-10-1-1 0,-4 0 0 16,-12 3-2-16,-3 7 0 15,-5 4 0-15,-2 5 0 16,2 8 0-16,7 9 0 0,0 4 0 16,7 8-8-16,9 1-1 15,-1 6-6-15,1 6-11 16,15 2-39-16,5 4-24 15,3 1-3-15</inkml:trace>
  <inkml:trace contextRef="#ctx0" brushRef="#br0" timeOffset="3036.3036">15799 2991 373 0,'0'0'-1'16,"-9"0"-2"-16,-1 3-1 15,-5 5-1-15,-2 4 2 0,-2 8 0 16,-1 5 2-16,-2 7 0 16,4 6 3-1,5 0 3-15,8 0 5 0,5-2 2 0,4-4 5 16,10-10-2-16,8-8 1 15,7-14-2-15,7-14 1 16,4-14-2-16,3-9-3 31,-3-11-1-31,0-7-4 0,-8-10 0 0,-4-6-3 0,-12 0-1 16,-9 1 0-16,-7 4 0 15,-8 4-1-15,-7 9-2 16,-2 7 0-16,2 13-3 0,-1 9 0 16,3 11 1-16,1 13 0 15,1 14-1-15,0 11 1 16,3 11 0-16,1 11 1 15,1 6 3 1,2 7 0-16,4 2 0 0,8-1 0 0,9-2 2 16,9-5 0-16,9-8 0 15,8-7 0-15,9-11 2 16,3-8 0-16,0-11 0 0,2-8 1 15,-2-11-2-15,-2-11 1 16,-5-11-3-16,-9-8 1 16,-11-4-1-16,-10 0-1 15,-7 0-1-15,-11 3-2 16,-11 7 0-16,-10 6-1 15,-2 12 1-15,-9 10-1 0,4 8 0 16,-1 10 1-16,5 9 0 16,6 8 2-16,5 6 0 15,9 3 2 1,4-1 1-16,6 2 1 0,10-5 0 0,7-3 0 15,7-4-1-15,4-6-1 16,5-2-3-16,2-12-4 16,10-3-4-16,4-5-12 0,4-9-16 15,10-3-48-15,-8-10-4 16</inkml:trace>
  <inkml:trace contextRef="#ctx0" brushRef="#br0" timeOffset="3253.3253">16898 2810 372 0,'0'0'5'15,"-18"-5"7"-15,4 0 0 16,-5 2 0-16,2-2-4 15,0 5 0-15,3 1 2 16,6 12-2 15,8 10-1-31,21 13-7 0,13 9-1 0,10 7 0 0,4 11 4 0,-3 3 3 16,-7 1 0-16,-19-4 2 15,-22-1-1-15,-33-7 0 16,-26-5-1-16,-23 4-7 0,-22-9-25 16,-12-1-58-16,9-1-6 15</inkml:trace>
  <inkml:trace contextRef="#ctx0" brushRef="#br0" timeOffset="11366.1365">22807 5546 511 0,'0'0'0'16,"-29"-3"0"-16,-2 1 0 0,-3 2 0 47,-3-3 0-47,-1 3 0 0,3 0 0 0,0 0 0 0,10 10 0 0,25 3-31 15,14 13-64-15,10-6-4 0</inkml:trace>
  <inkml:trace contextRef="#ctx0" brushRef="#br0" timeOffset="12025.2024">14805 12497 511 0,'0'0'0'0,"64"47"0"15</inkml:trace>
  <inkml:trace contextRef="#ctx0" brushRef="#br1" timeOffset="15548.5547">22304 7238 463 0,'0'0'2'0,"16"2"0"15,2 3 1-15,6-1 1 0,8 1 0 16,9-1 1-16,8-2-1 15,11 1 1-15,2-2-2 16,1-3-3-16,5-4-6 16,0-5-13-16,7-9-61 15,0 12-12-15</inkml:trace>
  <inkml:trace contextRef="#ctx0" brushRef="#br1" timeOffset="17867.7866">5139 8500 182 0,'0'0'-8'0,"0"0"-23"16,-55-30-26-16</inkml:trace>
  <inkml:trace contextRef="#ctx0" brushRef="#br1" timeOffset="19807.9806">4558 8056 332 0,'0'0'4'0,"0"-10"1"0,0 10 1 16,0-10-1-16,0 10 1 15,0-10 1-15,0 10 0 16,0-11-1-16,0 11-1 0,-19 0-2 16,0-2 1-16,-4-1 3 15,-4 0 1 32,0 0-1-47,-6 2 0 0,0 0 1 0,-1-1-2 0,-1 2 0 0,2 6-1 0,0 0-3 0,3 3-1 16,-2-1 0 30,2 2 0-46,0-1-1 0,2-1 1 0,-1-1 0 0,0-1-1 0,-1 0 0 0,-5 4 1 16,-6 2-1-16,-4 2 0 0,-4 4 1 16,-1 2-1-16,-1 2 1 15,-4 4-1-15,-1 5 1 0,3-1 0 16,-2 3-1-16,4 0 1 15,-2 1 0-15,1 1 0 16,3-1 0-16,0 0-1 16,2 0-1-16,-3-3 1 15,1 3-1-15,1-3 1 0,-4 3-1 16,2 2 0-16,0 3 0 15,-1 0 1-15,3 2 0 32,3 5-1-32,5 2 1 0,4 4 0 0,4 1 0 0,6 0 0 15,6 1-1-15,7-1 0 16,5 0 1-16,6-3-1 15,2 0 0-15,3-3 0 16,6-1 0-16,2-3 0 16,3-2 0-16,2 1 1 0,3-3-1 15,-1 0 0-15,4-3 0 16,4 0 0-16,-1 0 0 15,6-3 1-15,0-2-1 0,4-1 1 16,2 0 1-16,6-4-1 16,1 0 0-16,7 0 1 15,3 0-1-15,3-1 1 31,8 1-1-31,6-1 1 0,2 0 0 0,6-1-1 0,4-1 1 16,6-2-1-16,4-3 0 16,2-1 1-16,6-5-1 15,0-2 0-15,1-3 1 0,3-3-1 16,-1-1 0-16,-2 1 1 15,-1-1-1-15,-1 2 1 16,-1 0-1-16,1 2 0 0,-1-2 0 16,4 4 1-1,-2-5-1 1,2 3 0-16,3-3 0 0,0 1 1 0,0-2-1 15,0 0 0-15,1-1 1 16,-2-1-1 15,1-1 0-31,0 0 0 0,1 0 1 0,3-1-1 0,3-4 0 0,-2-2 1 16,6-2-1-16,5 2 1 15,4-3 0-15,-2 0-1 0,-3-1 1 16,2-1-1-16,1 2 1 16,-3-3-1-16,-1 1 1 15,-3-1-1-15,-3-1 0 0,1-1 1 16,4 0-1-16,-3-1 0 31,2-1 1-31,0-2-1 0,1 0 0 0,3-2 1 16,2 1-1-16,-2-1 1 15,0-1-1-15,0-1 1 0,-2 1-1 16,-2-1 1-16,-5 0-1 15,-5-1 1-15,-1 0-1 16,-3-3 1-16,-2 1-1 16,1-1 0-16,-4 0 0 0,0-1 1 15,-2-1-1-15,-1 0 1 31,-3-2-1-31,-3 1 1 0,-5-1 0 0,-5 0-1 16,-4-2 1-16,-6-1 0 0,-3 0 0 16,-2-1 1-16,-4 2 0 46,-2-3-1-46,-5 2 1 0,-2-4-1 0,-2 2 0 0,-6-1 1 0,-4 0-1 0,-5 2 0 16,-6-1 0-16,-6 4 1 16,-3-2 0-16,-7 4 0 15,-3 0 0-15,-6 2-1 0,-2-1 0 16,-2 0 0-16,-1 1-1 15,-7-1 0-15,-1 0 0 47,-3-2 1-47,-2 2 0 0,-2 0-1 0,-5-3 1 0,-1 1 0 0,0-1 0 0,-3 0-1 16,-3-1-1-16,-2 0 1 15,-3-1-1-15,-1 3 0 16,-4 0 1-16,-2 2-1 16,-3 1 0-16,-4 3 1 0,4 3 0 15,-4-1 0-15,0 1-1 16,-7 3 1-16,0 0 0 31,-2 0 0-31,-2 2-1 0,-4-2 1 0,-7 0-1 0,0 3 1 16,-3 2-1-16,-3 1 1 15,-1 2 0-15,-2 2 0 16,-2 1-1-16,2 2 1 15,-2 0 0-15,1 3-1 0,2 2 1 16,0-1-1-16,-2 2 1 16,-4-1 1-16,-1 2-1 15,-2 3 1-15,-5 0-1 16,-5 3 1-16,-2-4 0 0,-3 1-1 15,-2 0 1-15,-1-1-1 16,-4 0 0-16,-4-2 0 16,0 3 0-16,-5-2 0 15,-4 1 0-15,-4-2 0 0,-5-1 0 16,-8 2 0-16,-4-3 0 15,-8 0 0-15,-14 0 1 16,-15-2 0-16,-19 2-1 16,-25 1 2-1,-33 9-1-15,-27 9 1 0,-37 12-1 0,-32 14 0 16,-27 11-9-16,-17 20-56 15,-31 18-26-15</inkml:trace>
  <inkml:trace contextRef="#ctx0" brushRef="#br1" timeOffset="24372.437">7464 4330 294 0,'0'0'5'0,"0"0"1"16,11-12 2-16,-11 12 1 15,12-13 0-15,-12 13 1 16,16-14 0-16,-16 14 0 16,10-15-5-16,-10 15-2 0,0 0-5 15,0 0 0-15,-21-6 0 16,-4 6-1-16,-9 0 0 15,-9-1 1-15,-7 1 0 16,-11 0 3-16,-7-1 1 0,-1-5 1 16,-3-1 1-16,0-2 0 15,-1-4 2-15,0-2 0 16,-3-1 2-16,2-3-1 15,0 1-1-15,-4 0-1 0,-2 1 0 16,1 3-1-16,-5 3 0 16,-4 5-3 15,0 6 1-31,-7 0-2 0,-2 6 1 0,-2 5-1 0,-5 1 0 0,-1 1-1 15,0-2 1-15,-1 2 0 16,-1-4-1-16,1 1 1 16,3 1-1-16,1 1 1 15,-3 3-1-15,1 5 0 16,-3 3 0-16,0 7 0 0,-2 5 1 15,-3 6-1-15,-5 3 0 32,-1 4 0-32,3 3 1 0,-2 0 0 0,4 2 0 0,2-1 0 15,1-1 1-15,6-1-2 16,7-1 2 15,5 2-2-31,3-2 1 0,8 1 0 0,4-1-1 0,5 2 1 0,6-3-1 16,1 4 0-16,7-1 1 15,3-2 1-15,3-1 0 16,9-3-1-16,2 0 1 15,9-3 0-15,3-1 0 0,8-4 1 16,5-3-2-16,8-4 0 31,4 1 0-31,4-5 0 0,1 1 0 0,6-4 1 31,4-1 0-31,1 0 0 0,3-1 1 0,2 0 0 0,2 0 1 16,3-2-1-16,7 1 1 16,4 1-1-16,8-2 1 15,3 1-1-15,7-1 0 0,7-2 0 16,6 1-1-16,6-2 1 15,2 0-1-15,5-6 0 16,0-1 0-16,4 0-1 16,1-3 0-1,-1 0 1-15,4-3-1 0,0 1 1 0,4-3-1 16,1 2 1-16,5-1-1 15,4-2 1-15,2 1-1 16,7 0 1 15,0-3-1-31,3 0 0 0,-4 0 1 0,6-2-1 0,-4 2 1 0,-3-3 0 16,3 5-1-16,-5-1 0 15,0-2 1 1,0-2 1-16,-1-1-1 0,2-2 0 0,3 0-1 16,1-1 0-16,-1-3 1 15,0-1 1-15,0-1-2 16,-2-1 0 15,-2 1 0-31,-6-1 1 0,-4-2-1 0,-6 0 0 0,-2-3 1 0,-4-1-1 16,0-1 1-16,-1-2-1 15,2-1 1-15,-1-4 0 16,0-3-1-16,-3-2 1 0,1-3-1 15,-9-2 1-15,-4-5 0 16,-4-1-2-16,-7-5 0 16,-2-3 0-16,-4-2 0 15,-4-6 1 16,-4-1 0-31,1-7 0 0,-7-2-1 0,-3-5 2 0,-5-2 0 0,-8-7 0 16,-6-2 0-16,-13-2 1 16,-5 0 0-16,-19-1 0 15,-9 1 1-15,-13 2 2 0,-11 3-1 16,-15 4 1-16,-15 3-2 15,-18 7 1-15,-21 9-1 16,-13 10-1-16,-24 16-5 31,-11 25-6-31,-19 7-18 0,-18 42-63 0,4 16-2 0</inkml:trace>
  <inkml:trace contextRef="#ctx0" brushRef="#br1" timeOffset="26699.6697">9791 4279 326 0,'0'0'1'0,"0"0"0"0,-10-13-1 16,1 7 0-16,-9-1-2 15,-2 3 1-15,-5 0-1 16,-10 1-2-16,-4 2 0 0,-5 6 1 16,-8 5 1-16,-4 7 1 15,-2 3 2-15,-2 7 0 16,-4 6 0-16,-1 9 1 15,-1 2 0-15,4 9 0 0,4 3 0 16,5 6-2-16,7 4 2 16,7 1-4-16,9 1 1 15,11-1 0-15,9-1 0 16,9-1 1-16,5-1-1 0,14-1 2 62,5-3-1-62,9 5 5 0,4-2-1 0,8 4 0 0,4 1 2 0,3 0 1 0,6 2-1 0,3-1 0 0,5-1 2 16,7-3-2-16,6-8 0 15,7-2-3-15,7-7 0 16,7-10 0-16,4-6-1 16,9-13 0-16,3-9 1 0,3-9 2 15,4-12 0 32,-1-15 3-47,3-10 0 0,1-11 2 0,-1-8 1 0,-1-12-2 0,0-5-1 0,-1-10-1 0,-2-4-2 16,-8-7-1-16,-6-7-2 15,-8-4 0-15,-9-5-1 16,-10 2-1-16,-14-2 2 15,-13 0-2-15,-20 1 2 16,-17 2 1-16,-15 8-1 0,-22 5 0 31,-30 9-1-31,-25 7 1 0,-33 10-1 0,-37 15-1 16,-47 18 1-16,-34 19-2 15,-32 16 0-15,-20 30-3 0,-12 23-9 16,0 39-31-16,11 25-44 31,4 10-4-31</inkml:trace>
  <inkml:trace contextRef="#ctx0" brushRef="#br1" timeOffset="28782.878">11422 10706 144 0,'0'0'10'0,"-11"-1"7"15,2 1 2-15,-6 0 4 16,-3 0 0-16,-3 0 4 15,-5-1 0-15,-3 1 2 16,1 1-8-16,0 0-4 0,2 0-1 16,6 0 0-16,1-1-2 15,6 0-3-15,3 0-2 16,10 0-2-16,7-16-1 15,17-1-1-15,15-4-3 16,17 0-1-16,16-4 0 0,17 0-1 31,10 6 1-31,7 6-1 16,-2 8 0-16,-6 5-1 0,-7 9 1 0,-16 10 0 15,-13 4-1-15,-16 3 0 0,-17 5 1 16,-16 4 0 0,-13 2 0-16,-16 8 0 0,-21 6 1 15,-20 6 0-15,-18 7 0 16,-15 1 1-16,-7 1 1 0,-6 0-1 47,3-7 0-47,13-7 0 0,13-7-1 0,25-4 1 0,20-9 0 0,22-1-1 0,19-4-1 15,20-4 0-15,16 2 1 16,7-4-1-16,2 2 0 15,-3-3 0-15,-8 2 1 16,-11-1 0-16,-17 4 1 0,-18 3-1 16,-25 5 0-16,-22 3 1 15,-15 1-1-15,-14 0 0 31,-10-3-5-31,-3-1-10 0,-4-6-25 0,7-2-47 16,20-7-2-16</inkml:trace>
  <inkml:trace contextRef="#ctx0" brushRef="#br1" timeOffset="29635.9633">12975 11239 324 0,'0'0'-1'16,"0"0"1"-16,0 0 0 16,0 14 5-16,3 2 4 15,2 11 3-15,2 9 2 16,2 10 3-16,2 10 2 0,0 6-1 15,2 6-2-15,0 1-4 16,1-4-4-16,-2-7-2 16,-1-8-3-16,-3-9-1 0,0-12 0 46,-4-7 0-46,0-9 1 0,-4-13 0 0,3 9 1 0,-3-9 0 0,2-5-2 16,-1-7-1-16,2-11 0 0,2-6-2 16,2-11-2-16,2-9 0 15,0-8-1-15,3-5-1 16,2-3 2-16,7-1-1 15,1 7 0-15,7 3 2 16,2 10 0 15,2 11 0-31,5 9 2 0,0 12-1 0,1 11 2 0,-2 8 1 0,-2 16 1 16,-4 9 1-16,-4 12 0 15,-3 6 1-15,-5 6 0 0,-5 5 0 16,-5 2-2-16,-6-1 0 16,-3-5-1-16,-8-4-1 15,-2-5-2-15,-2-9-2 16,-1-7-5-16,2-8-6 31,5-6-12-31,8-6-61 0,-2-10-1 0</inkml:trace>
  <inkml:trace contextRef="#ctx0" brushRef="#br1" timeOffset="29953.9951">13978 11581 386 0,'0'0'1'0,"4"19"1"16,6 1 0-16,6 9-1 15,6 6 1-15,9 0 1 16,10-3-1-16,6-5 2 16,8-13 0-16,-2-14 0 15,-1-16 0-15,-9-18 1 0,-10-11 0 16,-14-9 2-16,-16 0-1 15,-12 3 1-15,-21 7 0 16,-17 9-1-16,-10 11 1 0,-12 11-1 16,-3 9-1-16,1 7-1 15,5 15-1-15,15 6-4 16,12 3-8-16,22 9-21 15,21-2-56-15,20-8-2 0</inkml:trace>
  <inkml:trace contextRef="#ctx0" brushRef="#br1" timeOffset="30694.0691">14711 11431 430 0,'0'0'3'0,"-21"24"2"15,5 0-2-15,-4 12 3 16,1 4-1-16,1 10 0 16,1 4 0-16,9 1 1 0,8-8-1 31,23-14-2-31,13-15 1 0,14-18-1 0,13-22 0 15,10-22 0-15,11-19 0 16,-2-16-2-16,2-11 0 0,-7-12-4 16,-11-3 0-16,-9-3-1 15,-16 3 1-15,-16 10 0 16,-17 7 0-16,-13 14 0 15,-19 15 0-15,-10 16 2 0,-9 17 1 16,-7 16-2-16,-6 17 1 31,0 20 1-31,3 17 0 0,0 15 0 0,10 13 1 16,2 12 1-16,9 7 2 0,9 5 0 15,10 0 0-15,11-4 1 16,8-9-1-16,21-12 1 16,15-13 0-16,13-15-2 15,14-14-1-15,11-18 0 0,10-11-1 16,2-17 0-16,1-11-2 15,-6-11-1-15,-8-9 1 16,-11-2-1-16,-14-1 0 16,-18 4 0-16,-17 5-1 0,-19 9 1 15,-12 10 1-15,-20 11 2 16,-15 12 0-16,-9 11 0 31,-3 10 1-31,0 10 0 0,5 7 0 0,5 8 1 0,14 3-1 16,13 0 0-16,15-2 1 15,11-6-3-15,18-4 0 16,14-10 0-16,11-13-6 15,17-7-4-15,8-10-10 0,16-22-45 16,8 2-26-16</inkml:trace>
  <inkml:trace contextRef="#ctx0" brushRef="#br1" timeOffset="30913.091">16434 11101 435 0,'-9'-1'3'16,"-13"-1"-3"-16,-8 2 2 15,-4 5 1-15,0 5-2 0,-1 8 2 16,2 5 0-16,4 10 1 15,13 9-1-15,19 11 0 32,21 4 0-32,14 7 2 0,7 2 1 0,3 1-1 15,-2 2-1-15,-9-5 1 0,-12-2 1 16,-21-7-1-16,-22-1-1 15,-27-3-1 32,-23-6-2-47,-18 5-7 0,-19-12-17 0,-18 6-64 0,7-4-4 0</inkml:trace>
  <inkml:trace contextRef="#ctx0" brushRef="#br1" timeOffset="31462.1459">9419 13007 463 0,'0'0'1'0,"-12"0"0"16,12 0-1-16,-11 1 1 0,11-1 0 15,15 10-1-15,13-4 0 16,25-1-1 15,26-1 0-31,33-3 0 0,30-1 1 0,38-5 0 0,34-8 1 0,30-9 2 16,41-6 2-16,31-5 0 15,33-2 1-15,61-2 1 16,-6 3 0-16,22 2-1 0,12 0 1 16,51 3-7-16,-31 4 0 15,6 3 0-15,-10 2 0 16,-31 4 0-16,13-1 0 15,-17 5 0 1,-19 2 0-16,-62 7 0 0,1 5 0 0,-33 9 0 16,-40 15-64-16,-38-2-30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11:27.5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7512 1901 290 0,'0'0'7'0,"-6"-10"0"16,3 1 3-16,0-1 2 15,-2 1-1-15,1-2-1 16,-1 2-2-16,5 9 2 15,0 0-4-15,0 0-4 0,-4 23-2 16,4 7 0-16,1 12 2 16,4 15 4-16,-1 12 5 15,-2 16 0-15,0 8 2 31,-1 7 1-31,-1 2 0 0,0-1-3 0,-3-2-2 0,-1-9-3 16,2-5-5-16,0-16-11 16,2-10-42-16,2-11-33 15,1-14-3-15</inkml:trace>
  <inkml:trace contextRef="#ctx0" brushRef="#br0" timeOffset="229">7314 2353 270 0,'0'0'1'0,"0"0"-2"16,0-12-6-16,0 12-25 0,2-17-26 16,0 5-9-16</inkml:trace>
  <inkml:trace contextRef="#ctx0" brushRef="#br0" timeOffset="768">7101 2166 264 0,'0'0'5'0,"-14"-3"2"16,5 0 4-16,-2 2 4 15,1-1 1 1,-1-1 2-16,2-1-1 0,0-2 0 0,9 6-6 16,2-17 0-16,12 1-4 15,11-4-4-15,8-4-1 16,11-3 0-16,12-6 1 0,11-3 1 15,10 3-1-15,4 1 0 16,3 5-1-16,1 5 0 16,-1 11-1-16,-6 7-1 0,-2 4-1 31,-11 14 0-16,-8 6-1-15,-13 6 0 0,-8 7 1 0,-15 6 0 0,-15-1 1 16,-15 3 1-16,-19 4 2 16,-27-1 1-16,-10-1 1 15,-5-5 0-15,-2-6-1 16,7-6-1-16,7-4-2 15,11-8 0-15,18 1-1 0,29-4 0 16,14-1 0 0,25 0 0-16,14 6 0 0,11 1-1 15,7 9 2-15,2-1-1 16,-3 1-2-16,-8 4-1 15,-10 0 1-15,-16 2 0 0,-19 1 3 32,-17 2 2-32,-18-5 1 0,-16 5 1 0,-16-2 0 15,-11-3 0-15,-9 0-1 16,1-2-2-16,3-2-6 0,5-6-7 15,14 3-11-15,7-7-14 16,19-1-16-16,14 1-15 16,7-6-23-16</inkml:trace>
  <inkml:trace contextRef="#ctx0" brushRef="#br0" timeOffset="1304">8697 2387 276 0,'0'0'3'0,"-18"2"1"15,3 7 1-15,-4 4 1 16,-4 8 3-16,-2 4-1 15,0 6 3-15,-3 6-2 0,7 4-2 16,9-3 0-16,4 0-1 16,8-3-1-16,3-5 1 15,8-6 1-15,1-4-1 16,5-7 0-16,-2-7 2 15,1-6-2-15,-3-3 0 0,-2-10-1 16,-5-4 0 0,-3-3 1-16,-3-3 0 0,0-1 2 15,0 0 0-15,-4 4 2 16,0 2 0-16,-1 6 0 0,4 3-2 15,1 9-2 17,-1-11-2-32,1 11-2 0,0 0 0 0,18 0-2 0,0 5-1 15,1 3 1-15,9 3 0 0,1 3 0 16,6-2 1-16,0 2-5 15,4 5-7-15,-7-8-14 16,1-8-39-16,-2 10-22 0</inkml:trace>
  <inkml:trace contextRef="#ctx0" brushRef="#br0" timeOffset="1744">9308 2488 379 0,'0'0'-2'0,"0"0"0"16,0 0 0-16,7 14 1 16,0 0 1-16,1 6 0 15,6 4 3-15,-1 8 0 16,4 2 4-16,0 4-1 15,1 0 0-15,-2-3-1 0,-1-6 1 16,-3-5-1 0,0-4 2-16,-5-8 2 0,-7-12 0 15,8 8-1-15,-8-8 0 0,0-23-1 16,0-2 0-16,-5-11-1 15,2-5-3-15,0-8-3 32,3-5 0-32,0 0 1 0,12 2 0 0,7 6 0 15,7 6 0-15,6 12 0 0,4 8 0 16,4 10 0-16,-2 9-1 15,2 9 0-15,-5 16 0 16,-1 10 0-16,-5 9 1 16,-2 3-1-16,-7 6-2 15,1 2-4-15,-5-7-8 0,1 1-19 31,13-8-51-31,-22-13-2 0</inkml:trace>
  <inkml:trace contextRef="#ctx0" brushRef="#br0" timeOffset="2094">10256 1830 394 0,'0'0'-1'0,"6"8"1"15,2 9 0-15,-1 7 2 0,6 12 0 16,3 9 1-16,2 14 2 16,-2 9 2-16,-2 7 3 15,-3 1-1-15,-4 3 0 16,-5-1-1-16,-2-3-1 0,-8-1 0 15,-1-9-6 1,-7-10-10-16,7-3-27 0,-6-8-46 16,0-13-2-16</inkml:trace>
  <inkml:trace contextRef="#ctx0" brushRef="#br0" timeOffset="2358">10563 2335 475 0,'0'0'0'16,"0"0"0"-16,-6-3-1 15,-3 3 0-15,-4 3 0 16,-4 6 0-16,-5 4 0 0,-3 6 0 16,-1 6-1-16,2 5 2 15,1 6 0 1,3-4 1-16,11 2 1 0,5-4 2 15,4-1 0-15,13-5 2 16,10-3-1-16,8-2 0 0,9-6-1 16,8 1-7-16,0-6-12 15,10-3-44-15,2 4-27 16,-5-5-3-16</inkml:trace>
  <inkml:trace contextRef="#ctx0" brushRef="#br0" timeOffset="3368">12379 2263 293 0,'0'0'1'0,"-12"2"-1"16,-5 7 0-16,-5 5 4 0,-8 8-1 16,-3 6 3-16,-6 10 2 15,1 10 3-15,-2 1 0 16,8 7 0-16,5-1-1 15,8 1-1-15,11-4 0 0,6-7 0 16,3-11-3-16,11-9-3 16,6-9-1-16,7-15-3 15,3-4 0-15,0-19-1 0,3-8 2 16,-7-13 1-16,0-6 4 15,-9-5 3-15,-2 3 5 16,-10 2 4-16,0 6 2 16,-3 5-1-16,-2 10-1 15,1 12-5-15,-3 6-3 16,4 10-9-16,0 0 0 0,3 15 0 15,5 5 0-15,5 6 0 16,2 6 0-16,8 5-2 16,2 4-1-16,6-1-6 15,0-8-15-15,2-4-59 0,3-4-5 16</inkml:trace>
  <inkml:trace contextRef="#ctx0" brushRef="#br0" timeOffset="3671">13114 2214 425 0,'0'0'0'16,"0"0"-1"-1,-8 0 1-15,-1 1-1 0,-5 6 2 0,-5 9 1 16,-3 1 1-16,-3 9 0 16,-3 6 0-16,-2 4 1 15,2 7 0-15,2 2-1 16,7 1-1-16,4-2 0 0,8-1 0 15,7-1 1-15,7-5-4 16,14-3-9-16,7-14-23 16,-1-2-45-16,16-11-3 15</inkml:trace>
  <inkml:trace contextRef="#ctx0" brushRef="#br0" timeOffset="3908">13479 2348 442 0,'0'0'1'0,"0"0"0"15,-12 0 0-15,-4 7 0 16,1 3 0-16,-7 6 1 16,-1 4-1-16,-4 6 0 15,1 8 0-15,3 2 0 0,2 4 3 16,10 5 2-16,9 0-1 15,5-1 1-15,14 0 1 16,15-3-1 0,11-5-8-16,7-8-10 0,10-9-43 0,4-1-29 15,-1-12-3-15</inkml:trace>
  <inkml:trace contextRef="#ctx0" brushRef="#br0" timeOffset="4352">14248 2439 367 0,'0'0'3'15,"-11"17"1"-15,3 3 1 16,-2 7 2-16,1 9 0 0,-1 5 0 15,4 7 0-15,1 2 1 16,5-1-2-16,8-7-1 16,8-8-1-16,6-11-1 31,5-10 0-31,5-13 0 0,-1-7-1 0,2-13 1 0,-8-15 1 15,-1-4 1-15,-10-7 0 16,-7 1 1-16,-7-1 1 16,-5 5-1-16,-13 3-1 15,-7 8 0-15,-5 11-1 0,-4 9-2 16,0 8-6-16,-4 1-6 15,9 14-13-15,-8 7-28 16,17 1-34-16,15 0-2 16</inkml:trace>
  <inkml:trace contextRef="#ctx0" brushRef="#br0" timeOffset="4716">14637 2639 401 0,'0'0'4'0,"6"20"2"15,3-4 2-15,2 4 1 0,7-1 1 16,3 1 0-16,4 1 1 16,3-2-2-16,0-10-5 15,3-8-3-15,-3-10-2 16,-1-7-1-16,-5-12 1 15,-3-3 0-15,-2-3 3 0,-3-3 2 16,-3 5 2-16,-3 5 1 16,-3 5-1-16,-2 8-1 15,-3 14-2-15,11 0 0 16,-5 7-3-16,0 13-1 0,2 0-1 15,4 2 1-15,-1-1 2 16,5 0 0-16,-2 0 1 16,3-5 0-16,-1-4-1 15,2-7-2-15,1-1-3 0,-1-4-11 16,6 0-25-16,9-8-46 15,-10-9-2-15</inkml:trace>
  <inkml:trace contextRef="#ctx0" brushRef="#br0" timeOffset="5106">15444 2425 452 0,'0'0'1'0,"0"0"-2"16,0 0 0 0,9 6 1-16,-2 7 0 0,7 9 1 0,-1 6 0 15,3 11 1-15,-1 6 0 16,3 5 1-16,-1 2 2 15,0 0-2-15,-3-4 0 16,-2-11-2-16,-4-4 2 0,1-10 1 16,-4-8-1-16,-5-15-2 15,0 0-2-15,12-15-4 16,-8-14-3-16,0-9 2 15,3-7-1-15,2-7 2 0,2-2 1 16,3-2 5-16,2 5 2 16,3 8 6-16,-1 9 1 15,2 9 0-15,0 10-1 16,1 9-3-1,-1 5-2-15,0 11-2 0,1 8-1 0,-1 11 0 16,-2 6 1-16,3 4-1 16,-3 8 0-16,-2-2 0 15,-2 2-1-15,-4-7-4 16,-2-7-4-16,0-4-13 0,-5-6-63 15,6-23-3-15</inkml:trace>
  <inkml:trace contextRef="#ctx0" brushRef="#br0" timeOffset="5303">16327 2069 438 0,'0'0'0'16,"0"0"0"-16,7 19 2 15,0 2 1-15,0 13 2 0,2 8 1 16,4 10 1-16,1 12 0 15,2 6 2-15,-2 4-2 16,4 1-3-16,-6-4-7 0,6-3-16 16,-9-12-44-16,0-12-22 15</inkml:trace>
  <inkml:trace contextRef="#ctx0" brushRef="#br0" timeOffset="5431">16136 2473 511 0,'0'0'0'15,"11"-14"0"-15,15 2 0 16,23 0 0-16,24-6 0 15,31 6-29-15,23-7-58 16,16-8-5-16</inkml:trace>
  <inkml:trace contextRef="#ctx0" brushRef="#br0" timeOffset="7167">3870 5232 465 0,'0'0'2'0,"13"14"2"15,7 8-1-15,8 14 4 16,11 15 0-16,9 15 0 31,12 16 1-31,12 15 0 0,10 8-8 0,5-1 0 0,-1 1 0 16,0-10 0-16,-4-11 0 15,-5-12 0-15,-7-13 0 16,-10-16 0-16,-8-5-2 0,-9-14-88 16,-15-18-2-16</inkml:trace>
  <inkml:trace contextRef="#ctx0" brushRef="#br0" timeOffset="16609">4927 5241 316 0,'0'0'4'0,"0"0"2"0,0 0-1 16,0 0-1-16,0 0-1 16,-11 0 1-16,5 8 0 15,-1 4 0-15,-6 10-2 0,-4 12 2 16,-6 9 3-16,-10 14 5 15,-10 11 1-15,-9 12 0 16,-11 8 0-16,-8 10-1 16,-6 1 1-16,-7 1-4 15,0-2-2-15,-1-4-3 0,4-9-1 16,8-8-3-16,7-10-5 15,9-16-12-15,8-13-60 16,15-2-6-16</inkml:trace>
  <inkml:trace contextRef="#ctx0" brushRef="#br0" timeOffset="17218">5849 5725 310 0,'0'0'3'0,"0"0"4"16,14 0 1-16,4 0 2 31,8 0 0-31,7 0 2 0,8 0 2 0,8 2 1 15,11-2-2-15,0 1-2 0,2-1-1 16,2-1-2-16,-2-1 0 16,-3 2-2-16,-6 2-2 15,-5-1-4-15,-6 2-7 0,-9 7-10 16,-7-1-31-16,-11 2-34 15,-4-1-4-15</inkml:trace>
  <inkml:trace contextRef="#ctx0" brushRef="#br0" timeOffset="17879">5829 6210 313 0,'0'0'3'0,"0"0"3"15,0 0 1 1,0 0 2-16,8 8 1 0,10-4 1 0,4 1 2 16,10-2 0-16,9 0-1 15,5-1-1-15,7-2-2 16,2 1-1-16,3-1 1 15,-1-5-1-15,0 1 0 0,-2 1-2 16,-3-1-1-16,-5 4-4 16,-3 0-7-16,-3 4-16 15,-5 13-54 1,-9-9-8-16</inkml:trace>
  <inkml:trace contextRef="#ctx0" brushRef="#br0" timeOffset="19905">5799 5270 319 0,'0'0'6'0,"0"0"-1"16,5-3 2-16,-5 3 2 16,24-1 1-16,-1 1 3 15,8 0-1-15,9 4 2 0,8 0-4 16,11 1-1-16,10-3-1 15,10-1-1-15,5-6-2 16,6-7-1-16,2-4-1 16,-3-4-2-16,-6 3-5 15,-8-2-12-15,-13 3-47 0,-13 17-20 16</inkml:trace>
  <inkml:trace contextRef="#ctx0" brushRef="#br0" timeOffset="21033">9042 4543 356 0,'0'0'0'0,"0"0"-1"16,0 0 0-16,5 6-1 16,-5-6 0-16,19 13 0 15,-7 1 1-15,4 2-1 16,-2 9 1-16,5 1 1 0,-3 10 2 15,4 10 2-15,-5 10 0 16,-2 7 2-16,-3 8 0 16,-2 9 3-16,0 4 0 15,-2 11 0-15,-1-1 0 0,-4 3-2 16,1-2 0-16,-2-7-1 15,0-6 0-15,0-9-2 16,-1-12 2-16,-4-11-5 0,0-12 0 31,-4-15-1-31,-3-10-1 0,-3-11-2 0,-7-8 0 16,-5-12 0-16,-2-10 1 15,-3-7-2-15,0-7 2 16,3-4 1-16,3-4 1 0,9 2 2 16,10-2 1-16,9 1 1 15,21 4-1-15,15 1 0 16,17 7 0-16,13 2 0 15,9 9-1-15,7 8-1 0,4 9-1 16,3 9-1-16,-8 15-1 16,-9 12 3-16,-14 8-1 15,-15 5-1-15,-15 2 3 16,-10 5 1-16,-18-2 1 0,-12-3 1 15,-22-7 1-15,-11-6-2 16,-17-5 0-16,-9-6 0 16,-10-4-1-16,-6-8-3 15,1-4-1-15,-2-3-4 0,8-2-2 16,3-5-4-16,14 1-11 31,9 7-36-31,10-5-26 0,16 0-5 0</inkml:trace>
  <inkml:trace contextRef="#ctx0" brushRef="#br0" timeOffset="21756">10705 5456 374 0,'0'0'4'0,"-10"-6"1"15,-1 0 0-15,-1-2-1 32,-5 0 0-32,-4 0-1 0,-7 3 0 0,-2 0-1 15,-5 4-2-15,-5 6-2 0,-1 8 0 16,-2 5 1-16,-1 3 0 15,1 6 0-15,0 2 0 16,4 2 1-16,6 2-1 16,4-2-2-16,6 1 1 15,7-2 2-15,8-2 2 0,5-1 1 16,4-4 0-16,12-3 1 15,4-2 1-15,6-6 0 16,4-1-1-16,5-6-2 0,1-2-3 16,2-2-2-16,-1-10-3 15,1-5 1-15,-4-6 0 16,-4 0 2-16,-4-4 4 15,-5-2 2-15,-10-3 4 0,-2 1 3 16,-6 2 2-16,0-1 1 16,-6 7 0-16,0 0-2 15,1 6-3-15,-2 2-3 16,7 12-2-16,-6-14-3 15,6 14-3-15,0 0 0 0,0 0 0 16,3 5-2-16,6 5 2 16,3 4 0-1,4 3 3-15,5 6 2 0,8 4 0 16,5 1 1-16,7 1 1 0,2-3-2 15,5 2-5-15,-4-5-16 16,1-9-61 15,2 1-5-31</inkml:trace>
  <inkml:trace contextRef="#ctx0" brushRef="#br0" timeOffset="22084">11281 4703 305 0,'0'0'8'0,"7"28"4"0,-1 3 0 16,0 14 3-16,5 12 2 46,-2 14 2-46,3 12 0 0,1 12 1 0,-7-1-7 0,1 0-1 0,-4-4-3 0,-2-6-1 16,-1-8-3-16,-2-4-4 16,-7-13-7-16,3-3-24 15,7-11-53-15,-15-13-2 16</inkml:trace>
  <inkml:trace contextRef="#ctx0" brushRef="#br0" timeOffset="22680">12130 5499 430 0,'0'0'2'16,"0"0"0"-16,0 0 0 15,-10 5 0-15,-3 3 1 0,-3 5-1 16,-7 4 1-16,-1 7-1 15,-8 4 0-15,1 8-1 16,0 4-1-16,2 3 1 0,6 0 0 16,5-4 0-16,11-2 0 15,7-5 1-15,7-7-1 16,12-5 1-16,8-9-1 15,5-6-1-15,2-5-2 0,1-12 0 16,0-8-1-16,-3-8 0 16,-5-5 0-16,-5-7 1 15,-4-5 1 16,-6 0 2-31,-1-1 3 0,-9 3 2 0,0 4 0 0,-2 6 1 0,-2 7-1 16,-3 6-1-16,1 6-1 16,4 14-2-16,0 0-1 0,0 0-1 15,-1 11-1-15,1 8 0 16,6 5 0-16,3 5 2 15,7 5 0-15,0 4 1 16,5 1 0-16,6 2 1 16,2 4 0-16,7-3 0 0,2 1-1 15,3-3-3-15,-2-5-6 16,2 0-26-16,6-7-51 15,-14-15-4-15</inkml:trace>
  <inkml:trace contextRef="#ctx0" brushRef="#br0" timeOffset="23155">12812 5406 414 0,'0'0'2'16,"0"0"2"-16,14 3 1 15,-2 8 3-15,8 8 0 0,2 8 1 16,1 9-1-16,6 7 2 16,-2 10-3-16,1 5-1 15,-3-1-1-15,-5 0-3 16,-2-5 0-16,-4-8-1 15,-5-7 0-15,-1-13 1 0,-4-9-1 16,-4-15-1-16,1-5 1 16,-1-16-1-16,-2-11 0 15,-3-10-1-15,3-6 0 0,2-3-1 16,2-3 1-16,10 3 0 15,6 2 0-15,11 5 2 16,5 5-2-16,5 11 1 16,6 7-1-16,-3 8 1 15,3 8 0-15,-3 6 1 0,-1 12 0 16,-4 10-1-16,-2 7 2 15,-5 9 1-15,-1 1 1 16,-4 7 0-16,-5 0 0 16,-2 2 0-16,-8-1-4 0,-6-2 0 15,-3-3 0-15,-2-4 0 16,-6-8 0-16,-3-2-18 15,-4-1-52-15,0-16-19 0</inkml:trace>
  <inkml:trace contextRef="#ctx0" brushRef="#br0" timeOffset="23936">14848 5089 358 0,'0'0'3'0,"0"0"-1"15,0 0 0-15,-12-5 0 16,12 5 0-16,-20 0 0 15,-1 5 0-15,-6 5 0 16,-6 5-2-16,-7 4 1 16,-4 8 1-16,-9 6 1 0,0 3 4 15,-3 6-2-15,0 7 3 16,1 1-1-16,1 4 1 15,5 5-1-15,3-1 1 0,10 5-1 16,4-2 0-16,14-3 0 16,7-4 0-16,11-1 0 15,12-4-1-15,20-5 0 16,8-5-1-16,14-8 0 0,8-4-2 15,10-9 0-15,3-8-1 16,6-7-1-16,0-4 0 16,-1-15 0-16,1-9 0 0,-1-9 0 15,-5-4-1-15,-2-11 1 16,0-1-1-16,-8-5 0 31,-1-1 0-31,-10-2 0 0,-9 2 0 0,-6 5-1 16,-8 1 0-16,-13 8-1 0,-10 5 0 15,-8 6 0-15,-7 8 0 16,-12 9-1-16,-11 12 1 15,-8 6 0-15,-7 14 1 16,-11 15 1-16,-3 12 1 0,-2 15 1 16,1 7 0-16,7 6 1 31,14 2 1-31,15-2 2 0,20 0-2 0,24-7-1 15,29-9-1-15,35-13-2 0,25-7-4 16,30-2-24-16,20-12-59 16,20-10-5-16</inkml:trace>
  <inkml:trace contextRef="#ctx0" brushRef="#br0" timeOffset="38174">8080 8382 330 0,'0'0'5'0,"2"-10"1"15,-2 10 2-15,6-16 0 16,-3 7 0-16,-3 9 0 15,11-14 0-15,-11 14 0 0,9-3-5 16,-9 3-2-16,0 15 0 16,-7 4 1-16,-4 7 1 15,-4 6 2-15,-9 10 1 16,-2 7 2-16,-6 3 1 15,-4 9 2-15,-5 2 0 0,1 5 0 16,-3 1-1-16,-1 2-1 16,2-4 0-16,1 5-3 15,1-4-2-15,3 0-1 0,7-4-1 16,1-6-3-1,8-1-4-15,0-11-4 0,7-4-9 16,3-12-16-16,-2-11-53 16,13-19-3-16</inkml:trace>
  <inkml:trace contextRef="#ctx0" brushRef="#br0" timeOffset="38488">7681 8499 292 0,'0'0'6'0,"0"0"2"16,0 0 1-16,0 0 1 0,0 0 0 16,0 0 2-16,0 0 2 15,1 16 1-15,8 9-2 16,3 3-2-16,6 14 1 15,4 4 2-15,5 10-1 16,2 3 1-16,3 6-2 0,2 2-1 31,1-1-1-31,0 0-2 0,-1-5-3 0,-3-5-1 16,-2-5-1-16,-4-7-1 15,-4-8-1-15,-4-6-3 0,-7-11-6 16,2 1-8-16,-9-8-70 16,-3-12-4-16</inkml:trace>
  <inkml:trace contextRef="#ctx0" brushRef="#br0" timeOffset="38948">8602 8643 388 0,'0'0'3'16,"-10"3"-1"-16,10-3 1 0,-15 4 0 16,15-4 2-16,-2 10 0 31,2-10 2-31,18 12 2 0,10-8 0 0,15-2 0 0,9-2 2 15,10 1-1-15,9-2 0 16,0-3-1-16,0-1-1 16,0 2-2-16,-5 0-1 15,-5 2-2-15,-8 1-2 0,-6 1-1 16,-12-1-4-16,-2 3-5 15,-10-3-9-15,-3 4-24 16,3-1-46-16,-23-3-3 0</inkml:trace>
  <inkml:trace contextRef="#ctx0" brushRef="#br0" timeOffset="39311">8695 9028 394 0,'0'0'3'0,"0"0"1"16,10 0 0-16,4-2 2 15,11 0 2 1,9-4 1-16,16 2 1 0,11-3 1 15,12-1-1-15,9 2-1 0,3 1 0 16,2-1-1-16,-5 2-2 16,-7 2 0-16,-11 2-3 15,-11 2-4-15,-11 3-5 0,-7 6-16 16,-11 0-63-16,-4-3-4 15</inkml:trace>
  <inkml:trace contextRef="#ctx0" brushRef="#br0" timeOffset="40429">4676 8414 292 0,'0'0'2'16,"-12"14"2"-16,5 0 0 16,-1 0 3-16,6 3 3 0,2-1 4 15,10-1 1-15,8-4 2 16,12-11 1-16,10-8-3 15,8-16 0-15,9-5-3 16,0-12-3-16,-3-5-3 0,-4-7-2 16,-7-1-2-1,-11 2-1-15,-9 2-1 0,-15 7-1 16,-8 6 1-16,-16 7-1 15,-12 11 0-15,-11 11 0 0,-11 8 0 16,-4 8 0-16,-6 14 1 16,-3 10-1-16,1 10 2 15,-1 12 1-15,7 5 0 0,4 9 0 16,8 4 0-16,13 1 1 15,12-2 1-15,12-5 1 16,9-5 1-16,20-12-1 16,16-9 1-16,12-12-1 15,13-7 1-15,2-8-1 0,7-3-3 16,0-5-4-16,-3-2-6 15,-6 4-17-15,-3-3-61 16,-14-4-2-16</inkml:trace>
  <inkml:trace contextRef="#ctx0" brushRef="#br0" timeOffset="41160">5829 7931 389 0,'0'0'3'0,"0"0"-1"15,0 0 1-15,0 0 0 0,0 0 1 16,-11 6-1-16,0 5 2 16,-2 4 0 15,-3 1-1-31,-4 5 0 0,2 2 3 0,-7-3 1 0,3 5 0 0,-2-4 1 15,2 3 0-15,-3-2-1 16,2 2 0-16,-2-1-1 16,-2 0-1-16,2 3-2 15,-2-2-1-15,2 2 0 0,0-1-1 16,5-2-1-16,2-1 0 15,7 1 1 1,2-3-2-16,9-1 0 0,3-2 0 16,14-3 0-16,7-4 0 0,6-4 0 15,9-2 0-15,4-4 0 16,8-8 0-16,1-7 0 15,0-12 0-15,-1-3 0 16,-7-9 0-16,-2-5 0 0,-8-4 0 16,-8-2 0-16,-9 0 0 15,-3 3 0-15,-11 5 0 16,-3 6-2-16,-5 5 1 15,-5 10-1-15,2 8 1 0,-3 4 0 16,1 7 0-16,-1 2 1 16,2 5-1-16,0 10 1 15,2 5 0-15,1 4 1 16,1 6 0-16,2 7 0 15,3 6 0-15,3 8 1 0,8 9 1 16,6 9-3-16,-1 7 0 16,5 11 0-16,-5 5 0 15,-4 4 0-15,-11 1 0 0,-6-5 0 16,-21-4 0-16,-16-10 0 15,-15-7 0-15,-14-14 0 16,-9-10 0-16,-9-9-4 16,-3-9-9-16,5-2-17 0,9-12-59 15,11-6-2-15</inkml:trace>
  <inkml:trace contextRef="#ctx0" brushRef="#br0" timeOffset="42508">10631 8554 276 0,'0'0'5'15,"0"0"-1"-15,0 0 1 16,0 0 5-16,0 0 2 0,0 0 4 15,10 0 0-15,7 2 3 16,12 3 1-16,10-5-1 16,11 2 0-16,13-1-2 15,11-7-4-15,8-3 0 16,9-4-2-16,3-3-1 0,5 0-2 15,-4-3-2-15,-9 2-2 16,-8 2 0-16,-14 4-2 16,-11 4 0 30,-16 4-6-46,-10 4-2 0,-12 7-4 0,-7 11-11 0,-8 1-46 0,-8 2-22 0</inkml:trace>
  <inkml:trace contextRef="#ctx0" brushRef="#br0" timeOffset="42884">11006 8203 404 0,'0'0'1'16,"0"0"0"-16,0 5 3 15,0 9 2-15,2 7 1 16,3 11 3-16,1 10 0 0,1 12 0 15,3 8 0-15,-1 7 1 16,1 3-3-16,1 0-1 16,-1-5-1-16,-5-10-1 15,0-6-1-15,-3-10 1 0,-2-7-3 16,0-10-2-16,0-5 0 15,-3-4-3-15,3-15-10 16,-7 17-31-16,7-17-45 16,0 0-2-16</inkml:trace>
  <inkml:trace contextRef="#ctx0" brushRef="#br0" timeOffset="43423">12500 8135 383 0,'0'0'5'0,"0"0"0"16,1-13 1-16,-1 13 0 0,5-8 0 15,-5 8 0-15,10-3 2 16,-10 3 2-16,12 17-2 15,-5 8 0-15,-3 8 2 0,1 12 2 16,-3 10 0-16,-3 11-1 16,-7 7-1-16,-6 4-5 15,-1 5-5 1,-1-4 0-16,-1-3 0 0,0-8 0 15,2-7 0-15,4-11 0 0,2-7 0 16,1-9 0-16,3-10 0 16,1-8 0-16,3-2-5 15,-7-1-66-15,8-12-20 16</inkml:trace>
  <inkml:trace contextRef="#ctx0" brushRef="#br0" timeOffset="43994">12392 7594 281 0,'-9'-5'5'0,"-11"2"2"16,-11-1 2-1,-12 1 0-15,-11 3 2 0,-12 0 0 0,-12 9 1 16,-8 2 0-16,2 10-4 16,7 3-2-16,9 3-2 15,11 4 0-15,18-1 1 16,19 1 0-16,20-1 1 0,15-2 0 15,23-2 1-15,11-1 1 16,14-1 1-16,10 2-1 16,-3-1-1-1,-9-5-1-15,-9-2 1 16,-14 0-1-16,-20-1 0 15,-18 1-1-15,-14-4 1 16,-25-3-2-16,-12-2 1 0,-8 4-1 31,-2 1-3-31,-7-3-3 0,5 3-4 0,-1 0-5 16,8 7-16-16,0 6-51 15,9-10-9-15</inkml:trace>
  <inkml:trace contextRef="#ctx0" brushRef="#br0" timeOffset="44335">11815 7358 372 0,'0'0'2'0,"0"0"-1"15,0 0 1-15,9 7 4 31,-6 5 0-31,4 7 1 0,-3 10 2 0,-3 11 2 0,-1 12 0 16,-8 10 1-16,-1 8 0 0,-6 6-3 16,-6 7 1-1,0-1-2 1,0-8-3-16,2-6-4 15,1-11-4-15,5-5-6 16,0-13-12-16,5-21-56 0,8-2-10 16</inkml:trace>
  <inkml:trace contextRef="#ctx0" brushRef="#br0" timeOffset="44557">12215 7285 488 0,'0'0'-2'0,"0"0"0"0,2 10 1 16,2 9 1-16,1 13 0 16,0 18 1-16,1 24 0 15,-6 18 1-15,-1 39 3 16,-5 12-2-1,-1 10-6-15,-7-6-21 0,3 4-60 16,3-18-5-16</inkml:trace>
  <inkml:trace contextRef="#ctx0" brushRef="#br0" timeOffset="45024">13150 8854 488 0,'0'0'2'0,"0"11"2"0,0 6 0 15,-1 9 0-15,-5 9 1 16,-4 10-1-16,-6 10-4 16,-5 8 0-16,-5 3 0 15,-1-1 0-15,-3-2 0 0,4-7 0 16,4-6 0-16,6-14-10 15,8-3-17-15,17-17-61 16,-9-16-5-16</inkml:trace>
  <inkml:trace contextRef="#ctx0" brushRef="#br0" timeOffset="45446">13579 8406 407 0,'0'0'5'15,"-7"20"2"-15,-1 5 1 16,1 13 1-16,-5 11 0 15,3 12 1-15,-1 13 1 16,5 10 0-16,5-3-5 0,11-4-2 31,10-11 0-31,8-12-2 0,11-18 0 0,6-19-1 16,9-21 0-16,1-23-1 0,0-19 1 15,-4-16-1-15,-6-13 0 16,-9-9 1-16,-13-2 2 16,-13 2-1-16,-12 7 0 15,-19 11 0-15,-14 16 1 0,-11 16-3 16,-11 16 0-16,-6 15 0 15,-2 12-8-15,-2 14-4 16,7 15-20-16,8 3-56 16,6 0-2-16</inkml:trace>
  <inkml:trace contextRef="#ctx0" brushRef="#br0" timeOffset="45798">14281 8406 414 0,'0'0'4'0,"0"12"3"15,-2 6 0-15,-2 9 1 16,0 9 1-16,2 8-1 15,1 9 2-15,1 5-1 0,5 0-3 16,8-5-3-16,7-7-1 16,4-12 0-16,6-11 0 15,1-14 0-15,3-9-1 16,-4-12 1-16,-3-11-1 15,-7-6 1-15,-8-6-1 0,-9-4 2 16,-6-1-1 15,-16 3 0-31,-8 3 0 0,-7 3 0 0,-3 8-2 0,3 6-6 0,2 3-3 16,8 12-15-16,4 12-58 15,11-9-7-15</inkml:trace>
  <inkml:trace contextRef="#ctx0" brushRef="#br0" timeOffset="46155">14637 8505 408 0,'0'0'5'0,"-5"23"1"16,4 0 2-16,1 8 1 16,6 7 1-16,9 7-1 0,12 3 1 15,11 2 0-15,10-11-4 16,10-10-2-16,7-16-2 15,2-13-1-15,-2-19 0 0,-6-21 0 16,-16-16 1-16,-12-12 0 16,-19-7 1-16,-12-3 0 15,-16 4 0-15,-15 4 0 16,-13 13 0-16,-7 15-1 15,0 20-2-15,-3 18 0 0,5 22-9 16,-3 11-26-16,12 21-52 16,10 10-3-16</inkml:trace>
  <inkml:trace contextRef="#ctx0" brushRef="#br0" timeOffset="47078">17545 8108 312 0,'0'0'2'15,"0"0"0"-15,0 0 0 0,0 0 2 16,-5 2-1-16,5-2 2 15,-12 17 1-15,3-1 3 16,0 7 0-16,0 7 2 16,1 7 4-16,3 6 1 15,4 7 0-15,5 2 0 0,12 1 0 16,13-1-2-16,14-3-1 15,11-10-3-15,14-9-1 16,10-10-1-16,6-10-1 0,2-10-1 16,-1-11-6-16,-6-13 0 15,-9-7 0-15,-10-6 0 16,-15-1 0-16,-9 1 0 15,-12-1 0-15,-10 5-3 16,-9 3-10-16,-5 11-8 0,-12-2-25 16,-14 9-43-16,5-1-3 15</inkml:trace>
  <inkml:trace contextRef="#ctx0" brushRef="#br0" timeOffset="47348">18025 7697 498 0,'0'0'2'15,"0"0"-1"-15,0 0 0 0,10-1 1 16,-10 1-3-16,10 19-3 16,-10-2-5-16,0 12-20 15,9 2-59-15,-15-3-3 0</inkml:trace>
  <inkml:trace contextRef="#ctx0" brushRef="#br0" timeOffset="47570">18661 7876 511 0,'0'0'0'15,"0"0"0"-15,0 0 0 16,6 13 0-16,-2-1 0 0,2 2-2 16,-2 2-6-16,-1 9-14 15,-3-6-65-15,-4-4-3 31</inkml:trace>
  <inkml:trace contextRef="#ctx0" brushRef="#br0" timeOffset="48139">17876 7209 387 0,'0'0'3'16,"-15"-3"1"-16,1 3 0 16,-6 4 1-16,-9 7 0 15,-9 10 0-15,-9 7 1 0,-7 15 0 16,-8 16-2-16,-4 14-2 15,-5 15 0-15,-4 14 0 16,2 8 1-16,5 10 0 0,7 2 0 16,9 4 0-16,6-4-1 15,15-1 2 1,14-9 0-16,13-5 1 0,11-9 0 15,14-8 0-15,17-6 0 16,10-13-1-16,16-7 2 0,15-12-2 16,12-10 0-16,17-12-1 15,14-10-1 16,18-14 0-31,9-6-1 0,13-17-1 0,6-11 1 0,6-11-1 0,1-9 1 16,-2-9-1-16,-3-9 1 16,-10-10 0-16,-7-10-1 15,-14-11 1-15,-9-7-1 16,-22-14-1-16,-14-11 0 15,-22-7 0-15,-31-10 0 0,-32-1-1 16,-32 2 1 0,-43 6 1-16,-47 17 0 0,-42 19 1 15,-54 27-1-15,-36 29-2 0,-20 36-2 16,-6 31-7-16,-5 48-57 15,16 15-21-15</inkml:trace>
  <inkml:trace contextRef="#ctx0" brushRef="#br0" timeOffset="50480">8069 11082 404 0,'0'0'1'16,"-10"10"1"-16,-1 3 2 0,-8 10 0 16,-8 5 1-16,-10 10 2 15,-11 10 0-15,-13 10 2 16,-7 7 1-16,-6 5 0 15,-6 4-3-15,-2-1 0 16,-1 0-1-16,4-2-1 0,5-3-1 16,5-1-3-16,7-10-4 15,7-3-4-15,5-11-7 16,14-1-19-16,4-10-53 0,9-14-1 15</inkml:trace>
  <inkml:trace contextRef="#ctx0" brushRef="#br0" timeOffset="50738">7218 11212 351 0,'0'0'4'15,"9"-7"3"-15,-1 2 1 0,5 2 1 16,5 3 3-1,3 7 1-15,8 11 2 0,4 13 1 16,3 14-2-16,4 17-1 16,3 12-1-16,6 9-2 0,1 3 0 15,2 0-3-15,0-3-2 16,-2-9 0-16,-2-9-5 15,-6-10 0-15,-5-10 0 16,-3-6-3-16,-13-13-20 16,-10-5-64-16,-2-10-3 0</inkml:trace>
  <inkml:trace contextRef="#ctx0" brushRef="#br0" timeOffset="51081">8763 11424 438 0,'0'0'3'0,"13"2"1"15,6 1 2-15,10 0 0 0,9-1 1 16,13 1 0-16,8 0 0 31,6 0 0-31,4-2-3 0,-2-1-2 0,-6 3-2 16,-6-3-3-16,-5 4-3 15,-10-2-5-15,-3 4-12 0,-9 3-62 16,-1-8-3-16</inkml:trace>
  <inkml:trace contextRef="#ctx0" brushRef="#br0" timeOffset="51320">8824 11935 492 0,'9'0'3'0,"20"-5"0"0,16-1 0 16,11 0 1-16,11 1-1 16,6 2 0-16,4 3-6 15,3 0-3-15,-5 9-15 16,-21 5-66-16,-18 2-4 15</inkml:trace>
  <inkml:trace contextRef="#ctx0" brushRef="#br0" timeOffset="51791">10853 11468 467 0,'0'0'2'0,"0"0"2"0,12 5 2 15,16-2 0-15,13 0 0 32,20-2 0-32,21 1 1 0,20-2 0 0,12 1-7 15,8-1 0-15,-3 0-4 0,-7 0-13 16,-17 16-63-16,-14-16-10 15</inkml:trace>
  <inkml:trace contextRef="#ctx0" brushRef="#br0" timeOffset="52417">13547 10754 414 0,'-5'-4'2'0,"-16"1"0"16,-12 2 0-1,-15 1 0-15,-22 7 0 0,-19 7 0 16,-22 9 0-16,-15 4-1 0,-5 11-1 15,-2 7 0-15,3 3-1 16,10 0 0-16,18-2 0 16,26-3 1-16,21-6 0 15,26-3 2-15,29-8 1 0,24-5 4 16,36-9 0-16,26-1 2 15,24-7 0 1,14-1 1-16,11-1-1 0,3-2 0 16,-3 1-3-16,-9 0-1 0,-18 4-2 15,-22 1-1-15,-19 0 0 16,-25 3 0-16,-25 6-2 47,-23 0 0-47,-31 3 0 0,-25 1 0 0,-15 3 0 0,-18 1 0 0,-13 3 0 0,-6-5 0 15,4 1-2-15,2-5-9 16,13 5-14-16,11-8-62 15,11-6-5-15</inkml:trace>
  <inkml:trace contextRef="#ctx0" brushRef="#br0" timeOffset="52727">12901 10568 294 0,'0'0'6'16,"6"-9"3"-16,-6 9 2 15,10-12 0-15,-10 12-3 0,7-10 2 16,-7 10 3-16,10 0 5 16,-9 13-3-16,1 11-2 15,-2 12-1-15,0 11 2 0,0 14 3 16,0 11-1-16,-6 14-3 15,-1 7-2-15,0 3-2 16,-5 1-2-16,2-6-3 31,-1-4-4-31,-2-12 0 0,5-10 0 0,-4-20-16 0,10-9-71 16,-2-14-4-16</inkml:trace>
  <inkml:trace contextRef="#ctx0" brushRef="#br0" timeOffset="52946">13151 10518 483 0,'0'0'2'0,"12"17"1"15,0 10 0-15,6 14 1 16,0 21 0-16,2 18 1 15,4 18 2-15,4 22-7 16,-6 7 0-16,5 10 0 0,-9-12-41 16,6 2-46-16,1-22-4 15</inkml:trace>
  <inkml:trace contextRef="#ctx0" brushRef="#br0" timeOffset="53298">14252 10515 455 0,'0'9'4'16,"0"12"1"-16,0 15 2 16,-2 17 1-16,-1 22 1 0,-4 17-1 15,-2 21 2-15,-5 17-5 16,-3 6-5 31,-3 4 0-47,-6-9 0 0,-2-1-22 0,16-23-66 0,-18-20-3 0</inkml:trace>
  <inkml:trace contextRef="#ctx0" brushRef="#br0" timeOffset="53937">14876 11620 486 0,'0'0'3'0,"-5"12"0"0,-2 1 0 15,-5 11 0-15,-4 7 0 16,-4 9-1-16,-3 9-3 15,-7 6-3-15,1 6-10 16,-8-2-29-16,4-2-46 16,5-9-2-16</inkml:trace>
  <inkml:trace contextRef="#ctx0" brushRef="#br0" timeOffset="54530">15594 11021 404 0,'0'0'4'15,"-13"11"1"-15,2 7 1 16,-3 13 4-16,-1 11-1 0,-2 13 2 16,0 11 0-16,2 10 0 15,14 2-2-15,2-3-3 16,18-6-1-16,8-10-2 15,11-15-1-15,12-16-1 16,6-18 0-16,7-12-1 0,-6-19 0 16,0-16 0-16,-2-16 0 15,-7-14-1-15,-10-11 1 16,-10-11-2-16,-12-2 1 0,-12-3 2 15,-9 8-1-15,-16 6 0 16,-18 13 1-16,-10 14 0 31,-5 18-1-31,-6 16 0 0,-3 18-4 0,1 7-6 0,7 20-16 16,10 8-61-16,9 5-2 15</inkml:trace>
  <inkml:trace contextRef="#ctx0" brushRef="#br0" timeOffset="54943">16467 10912 423 0,'0'0'5'0,"-8"25"2"16,-1 5 1-16,2 11 1 15,-1 13 2-15,2 11-1 31,5 6 1-31,1 4 0 0,13-5-5 0,8-12-1 16,10-13 0-16,10-16-5 0,4-21 0 16,6-12 0-16,0-24 0 15,-1-13 0-15,-7-16 0 16,-9-9 0-16,-9-6 0 15,-16-6 0-15,-9 2 0 0,-15 4-2 16,-19 8 1-16,-9 10 0 16,-6 12 0-1,0 13 0-15,-1 17-2 0,3 10-2 0,3 9-4 16,4 11-6-16,11 14-18 15,12 3-55-15,-1 2-3 16</inkml:trace>
  <inkml:trace contextRef="#ctx0" brushRef="#br0" timeOffset="55353">17415 10869 427 0,'0'0'3'16,"-8"7"3"-16,-3 10 1 15,-5 11 1-15,-5 13 0 16,-4 14 2-16,-4 12 0 0,-1 15 1 16,2 6-3-16,10 4-3 15,9-6-1-15,13-10 0 16,16-17-4-16,17-21 0 0,12-21 0 15,6-25 0-15,5-26 0 16,-3-27 0-16,-7-16 0 16,-16-16 0-16,-11-8 0 31,-22 2 0-31,-15 5 0 0,-24 15 0 0,-14 17-3 0,-4 22-2 15,-6 22-9-15,8 27-73 16,-2 24-3-16</inkml:trace>
  <inkml:trace contextRef="#ctx0" brushRef="#br0" timeOffset="57211">19287 11936 295 0,'0'0'6'15,"0"0"1"-15,-9 12 0 16,9-12 2-16,-8 15-1 16,8-15 1-16,-5 15 3 15,5-15 0-15,0 8-3 0,0-8-2 16,6-7 1-16,3-7-2 15,6-5 0-15,0-8-1 16,7-8-1-16,3-5-1 16,3-9 0-16,6-3 2 0,8-6 2 15,7-2 3-15,5-1-1 31,8 6 1-31,2 3 0 0,4 6-1 0,2 8 0 16,-3 7-2-16,2 11-2 0,-1 10-2 16,-1 10 0-16,-4 9-1 15,-3 14 0-15,-3 9 0 16,-5 11 0-16,-2 6-2 0,-8 4 0 15,-6 1 0-15,-3 1 0 16,-11-10-13-16,2-13-52 16,-9-3-23-16</inkml:trace>
  <inkml:trace contextRef="#ctx0" brushRef="#br0" timeOffset="57537">19802 10857 509 0,'0'0'2'0,"0"0"-2"15,0 0 0-15,0 0 0 0,0 0 0 16,7 12-7-16,-9 2-5 16,0 8-28-16,-1 2-51 15,-3-4 0-15</inkml:trace>
  <inkml:trace contextRef="#ctx0" brushRef="#br0" timeOffset="57735">20644 10856 497 0,'0'0'1'0,"0"0"0"15,0 0-1-15,2 8-1 0,1 4-4 16,-3 1-6-16,2-2-49 15,-4 10-28-15,-7-7-4 16</inkml:trace>
  <inkml:trace contextRef="#ctx0" brushRef="#br0" timeOffset="58283">19645 10275 410 0,'-10'0'3'0,"-11"7"1"0,-12 8 1 15,-9 8 0 1,-14 13 1-16,-12 14 0 0,-12 16 0 15,-13 18 0-15,-1 13-2 16,1 11-2-16,2 13 1 0,3 7 0 16,6 4 0-16,9 1 1 15,10-4-2-15,18-3 1 16,13-8-1-16,19-6 2 0,14-10-2 15,25-7 1-15,24-8-1 16,18-11 1-16,23-6 0 16,19-10 0-1,17-5 0-15,21-12-1 0,18-9 0 0,16-12 0 16,12-10-1-16,15-11 0 15,5-13 0-15,6-14-1 16,5-13 2-16,-3-10-2 31,-2-9 0-31,-12-13 0 0,-10-14 0 0,-18-13 0 0,-14-15 0 16,-19-13 0-16,-22-20 0 15,-25-13 0-15,-29-16 0 16,-33-10 0-16,-34-1 0 16,-42 3 0-16,-59 12 0 0,-63 19 0 15,-70 29 0-15,-66 33 0 16,-69 37 0-16,-43 46 0 15,-36 40-4 1,-12 98-84-16,-7 4-3 0</inkml:trace>
  <inkml:trace contextRef="#ctx0" brushRef="#br1" timeOffset="82959">2598 16317 274 0,'0'0'4'16,"7"0"0"-16,8 0 1 15,-1 0 0-15,9 0 0 0,4 0 0 16,7 3 0-16,2 2 0 15,1 1-3-15,4 0-1 16,-1 2 0-16,5-1 0 16,-3-1-1-16,1-3 1 0,5-2-1 15,-2-2 1-15,7 1 0 16,-4-2 1-16,7-3 0 15,6 0 1-15,-1-2 1 16,7 1 0-16,0-1 0 0,5 0 1 16,1 0 0-16,4 0-1 15,1 0 0-15,4 1-1 16,4 2 0-16,0-2-1 15,4 0 2-15,0 0-2 16,0-1 1-16,5-1 0 0,-2-2 0 16,-1-1 2-16,-1 1 0 15,2-1-1-15,-1 2 1 16,1-1 0-16,1 0-2 15,0 3 1-15,1 1-1 0,0 1-1 16,3-3 0-16,-1 3 0 16,0-1-2-16,2 1 1 15,-1 1 0-15,1-1-1 16,0 0 1-16,1 5 0 0,0-1 0 15,5 1 0-15,2 0 0 16,3 0 1-16,1 1-1 16,7 2 0-16,2 0 0 0,2-2 0 31,2-1 0-31,1 2-1 0,2-2 1 0,1 0-1 15,0 0 1-15,0-2-1 16,1 1 2-16,5-2-2 16,1 0 0-16,1 0 0 31,-1 0 1-31,1-1-1 0,1 2 1 0,0-1 0 0,0-1 0 15,3 3-1-15,3-1 1 16,0 1 0-16,-1 1 0 0,2-2 0 16,5 1 0-16,-1 1-1 15,0-3 1-15,-1 3-1 16,0-2 1-16,-1 0-1 15,-2 2 0-15,1-3 1 0,-3 3-1 16,2 0 1-16,0 0-1 16,0 0 0-16,-2 0 1 15,2 2-1-15,-1-1 0 16,1 1 1-16,-1-1-1 15,-3-1 0-15,3 0 0 0,-1-1 0 16,-4-2 1-16,0-1-1 16,1-1 0-16,-2 1 0 15,0 0 1-15,1 2-1 16,2 0 0-16,0 2 0 0,0 0 0 15,4 2 0-15,-1 4 0 16,3 0 0-16,0-1 0 16,3 1 0-16,-1-2 0 15,3-1 0-15,4-2 1 0,1 1 1 16,7-2 0-16,2-2 1 15,3-3 1-15,2-1 0 16,4 0 1-16,-6 0-1 0,-5-1 1 16,-9 0-2-16,-17 1-1 15,-15 1-4-15,-17 3-13 16,-25 2-70-16,-17-6-3 15</inkml:trace>
  <inkml:trace contextRef="#ctx0" brushRef="#br1" timeOffset="83941">17853 15433 276 0,'0'0'2'0,"0"0"-2"15,0 0 0-15,0 0-2 16,0 0 0-16,0 0 0 15,0 0 1-15,0 0 2 0,0 8 2 16,1 3 5-16,1 5 3 16,-1 6 3-16,2 6 2 15,-2 1 2-15,4 6 0 16,0 2 0-16,3 4-3 0,0-1-4 15,5 2-3-15,-1-6-2 16,1-2-1-16,4-6-2 31,-1-5 0-31,3-5 0 0,2-6 0 0,-2-6 0 0,4-6 0 16,-1-6-1-16,-4-8 0 15,0-4-1-15,-5-5 0 16,-4-5-1-16,-3 0 0 16,-5-2 1-16,-1 3 0 0,-1 2 1 15,-4 5 0-15,2 6-1 16,3 14 1-16,0 0-1 15,0 0 0-15,-3 21 0 16,5 5-1-16,6 6-1 0,6 3 2 16,6 1-1-16,5-5 1 15,7-6 0-15,5-11 0 16,6-12 0-16,5-8 1 31,-4-16 1-31,1-10 0 0,-8-11 2 0,-4-9 0 0,-14-3 0 16,-7-1 1-16,-10 0 0 15,-2 4-1-15,-8 7 0 0,-4 5-2 16,0 10-3-1,3 7 0-15,3 11 0 0,-4 7-3 16,10 5-7-16,-16 11-12 16,9 7-65-1,-3 5-5-15</inkml:trace>
  <inkml:trace contextRef="#ctx0" brushRef="#br1" timeOffset="84308">18938 15599 465 0,'0'0'2'0,"0"0"0"15,0 0 2-15,0 0 0 16,0 0 1-16,0 14 0 0,0-3-1 16,0 0 1-16,0 2-1 15,1 1-2-15,3 3-2 16,1-3-5-16,2 3-6 15,-5-7-13-15,-2 0-63 0,0-10-3 16</inkml:trace>
  <inkml:trace contextRef="#ctx0" brushRef="#br1" timeOffset="84530">19199 15113 410 0,'0'0'6'15,"5"-12"2"-15,-1 2 1 16,1-1 2-16,-2 2-1 16,2-1-1-16,-5 10 0 15,12-11-3-15,-12 11-10 0,7 11-13 16,-7 24-63-16,-1-12-7 15</inkml:trace>
  <inkml:trace contextRef="#ctx0" brushRef="#br1" timeOffset="85362">19587 15262 372 0,'0'0'3'0,"0"0"-1"16,0 0-1-16,0 0 1 0,11 6-1 16,-6 4 2-16,-1 6 0 15,2 7 0-15,-3 7-2 16,1 7 1-16,0 8 1 15,-1 7 1-15,0 4 0 16,0-1 0-16,1 0-1 0,3-6 0 16,1-4 1-16,2-9-1 15,0-7 1-15,1-8 0 16,-1-8 0-16,1-10 1 0,0-3-2 15,1-13 0-15,-1-8 0 16,0-8-1-16,0-9 0 16,0-11-1-16,2-5 0 15,1-3 3 1,2-4 1-16,0 2 1 0,5 4 1 0,0 6 0 15,5 8 1-15,4 10-1 16,6 7 0-16,3 9-3 16,2 7-5-16,4 8-5 15,-6 0-11-15,2 11-69 0,-3 2-5 16</inkml:trace>
  <inkml:trace contextRef="#ctx0" brushRef="#br1" timeOffset="85793">20387 15405 392 0,'0'0'1'0,"0"0"2"0,11 8 1 16,2-5 0-16,8 3 1 15,6-2 0-15,8-1 0 16,6-3 0-16,4 0 0 15,-1-3-2-15,-3-8-1 0,-4-3 0 16,-9-7 0-16,-7-1-1 16,-11-5 0-16,-10 0 0 15,-9-2 0-15,-14 3 0 16,-14 6 1-16,-7 7 0 0,-11 9 2 15,-6 9 1-15,-9 19 0 16,-4 14 0-16,6 12 0 16,7 11 0-16,17 7 0 15,15 3-2 1,23 0 0-16,20-5-2 0,32-6-3 0,20-9-4 15,22-3-15-15,17-12-65 16,2-13-2-16</inkml:trace>
  <inkml:trace contextRef="#ctx0" brushRef="#br0" timeOffset="104387">4463 14172 318 0,'0'0'4'0,"0"0"-2"15,0 0-2-15,0 0 1 16,0 0-1-16,0 0 1 15,10 14 1-15,-3-2 2 16,1 8-1-16,1 6 2 0,4 6 3 16,2 6 3-16,0 2 1 15,2 4 1-15,0-1 0 16,4 3-1-16,-4-5 0 15,3-2-2-15,-5-2-2 16,2-5 0-16,-5-2-2 0,0-2 0 16,-7-7-2-1,-1 1-1-15,0-4-1 0,-4-1-3 16,1-2-6-16,-1-5-10 15,0-10-54-15,0 0-14 0</inkml:trace>
  <inkml:trace contextRef="#ctx0" brushRef="#br0" timeOffset="104882">3915 14329 313 0,'0'0'6'0,"-18"3"3"15,2-1 1-15,1 0 0 0,1 1 1 16,0 2 3-16,14-5 2 16,-3 17-1-16,20-10-4 31,19 0-4-31,15 1-1 0,14-3 1 0,12-3 0 15,12-3-2-15,8-11 2 0,3-6-1 16,2-6 0-16,0-5 0 16,-4-4 0-16,-5-3-1 15,-3 0 0-15,-12 1-2 16,-7 5-1-16,-13 4-1 0,-11 4-3 15,-10 5-3-15,-12 4-5 16,-4 7-11-16,-21 6-51 16,0 0-17-16</inkml:trace>
  <inkml:trace contextRef="#ctx0" brushRef="#br0" timeOffset="105295">4115 15065 413 0,'0'0'3'0,"9"-4"3"15,11-5 0-15,14-2 2 0,8-6 1 16,14-2 1-16,9-2-1 16,11-2 1 15,4 0-3-31,1-3-2 0,-4 4-1 0,-4 1-1 0,-3 3-2 15,-6 0 1-15,-2 3-1 0,-3-2-1 16,-3 5 0-16,-3-1-3 47,-4 7-5-47,-8-5-11 0,-6-3-57 0,-8 12-12 0</inkml:trace>
  <inkml:trace contextRef="#ctx0" brushRef="#br0" timeOffset="105627">5608 14671 503 0,'0'0'1'0,"0"17"1"15,0 4-1-15,10 13 0 16,10 19-12-16,4 13-76 0,7 10-3 16</inkml:trace>
  <inkml:trace contextRef="#ctx0" brushRef="#br0" timeOffset="111252">4836 15558 292 0,'0'0'1'16,"0"0"-1"-16,0 0 0 0,0 0 1 16,4-1 2-16,6 1-1 15,3 0 1-15,4 0 3 16,4 2 0-16,8-1 4 15,7 1-1-15,7-2 1 0,6 1 0 16,5 1-1-16,5-1 0 16,5 2-3-16,3-2 1 15,5-1-3-15,4 0-2 16,2 0 1-16,0-2-1 0,8-8 1 15,0-2 1 1,5-1 1-16,1-2 1 0,1-1-1 16,-2 2 1-16,0 2 0 15,0 1 0-15,-3 4-1 16,-2 4-1-1,0 0-1-15,-2 3 0 0,-2-1 0 0,-1 0-1 16,-2 0 1-16,-3-2-1 16,-4-2 1-16,-7-1 0 15,-5 0 1-15,-8-4-1 0,-4 3 0 16,-7-1 0-16,-5 0 0 15,-9 2-1-15,-5 0 0 16,-3 4-1-16,-6 0-1 16,-5-1 1-16,-8 3-1 15,11 0 1-15,-11 0-1 0,0 0 1 16,0 0-1-16,0 0 1 15,0 0 0-15,0 0 0 16,-11 0-1-16,11 0 0 0,-12 0 0 16,12 0-2-1,-15 0-1-15,15 0-3 0,-13 0-2 16,13 0-6-16,0 0-23 15,5 5-50-15,-5-5-3 0</inkml:trace>
  <inkml:trace contextRef="#ctx0" brushRef="#br0" timeOffset="111741">7117 15279 268 0,'0'0'4'0,"0"0"3"16,0 0 0-16,0 0 1 15,-8 4 1-15,8-4-1 0,0 0 3 16,0 0 0-1,-8 11-2-15,8-11 1 0,0 0-1 16,11 7 2-16,-11-7 1 16,18 3-2-16,-4-2 0 0,4 2 0 15,2 0-2-15,4-1-2 16,3 3-1-1,5 0 0-15,3 2-3 0,8 1 1 16,2-1-1-16,3 0-1 16,4-1 1-16,4 0-1 0,1-4 0 15,4-2-1-15,-1 0 1 16,3-2 0-16,-3-1 0 15,-3-1 0-15,-5 4 0 0,-7 0 0 16,-6 0-1-16,-11 5 1 16,-11 7 0-16,-16 1 0 31,-10 4-1-31,-21 5 1 0,-16 4 0 0,-11 6 0 15,-14 7-1-15,-10 4-5 0,-7 12-9 16,-8 11-46-16,-2-3-25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09:46.4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2792 12183 152 0,'0'0'5'0,"0"0"4"16,0 0 1-16,0 0 4 16,-2-11 1-16,2 11 1 15,0 0 0-15,-3-10 2 0,3 10-3 16,0 0-3-16,0-9-2 15,0 9-1-15,0 0-1 16,0-10-2-16,0 10 2 0,0 0-3 16,-4-8 1-16,4 8-2 15,0 0 0-15,0 0-1 16,-9-9 0-16,9 9-1 15,0 0 0-15,0 0-1 0,-12-5 0 16,12 5-1-16,0 0-1 16,-11 0 1-16,11 0-1 15,-14 1 1-15,2 3-1 0,1 5 0 16,-3-2 0-1,2 4 0-15,-4 1 1 0,3 1-1 16,-3 1 1-16,4 1 0 16,1 1-1-16,0 1 1 15,2 1-1-15,-1 0 0 16,1 0 1-16,1 3-1 0,2 1 0 15,0 2 0-15,4 4 0 16,0-3 0-16,2 2 1 16,0-3 0-16,7 3 0 15,1-5 1-15,0 1 0 0,5-7 0 16,2 0 1-16,6-3 1 15,2-2-1-15,4-1 2 16,3-2-1-16,0-4 0 0,5-3 1 16,2-1 0-16,3-4 1 15,-4-7 0-15,3-4-1 16,3-6 2-16,-2-3-1 15,-2-3 0-15,-1-6-1 0,-2-1 0 16,-8-1 0-16,-3-2 0 16,-8 2-1-16,-9 0 1 15,-7 3 0 1,-6 2-1-16,-14 8 0 0,-8 4 0 15,-12 6 0-15,-9 5-1 0,-6 3-2 16,0 4-7-16,-1 5-9 16,2-5-58-16,10 13-8 15</inkml:trace>
  <inkml:trace contextRef="#ctx0" brushRef="#br0" timeOffset="1043">3249 12459 143 0,'0'0'5'0,"0"0"5"16,0 0 3-16,0 0 4 15,0 0 3-15,0 0 4 0,0 0 2 16,0 0 0-16,0 0-4 16,0 0-3-16,0 0-5 15,0 0-3-15,0 0-2 0,0 0-2 16,0 0-1-16,7 0-1 15,5-1-1-15,5-2 2 16,3 0-2-16,6 0 1 16,3-1 0-16,6 1-2 15,-2 0 0-15,6-1-1 0,-1 1 0 16,3 0-1-16,2 0 0 15,1 0 0-15,5 0 0 16,-1-3 0-16,3 1 0 0,2-2 0 16,2 1 0-16,1-3 0 15,5 2 0-15,-1-2 0 16,1 1 0-16,3 0 0 15,-1 1 0-15,4 0 1 16,-6 0 0-16,2 2 1 0,-3 0 0 16,-4 3 1-16,0-1-1 15,-1 2 1-15,-1 1 0 16,1-3 0-16,0 3-1 15,0-3 0-15,4 0-1 0,-1-2 0 16,0 0 0-16,-1-2 1 31,-7 0-1-31,-2 1 0 0,-7 0 1 0,-9 2-2 0,-4 3-4 16,-10-3-6-16,-3 4-13 15,-4 2-61-15,-11-2-3 16</inkml:trace>
  <inkml:trace contextRef="#ctx0" brushRef="#br0" timeOffset="2082">5389 12328 78 0,'0'0'8'16,"0"0"5"-16,0 0 8 16,0 0 3-16,-3 6 4 15,3-6 3-15,0 0 2 0,0 0 2 16,0 0-6-16,0 0-4 15,0 0-5-15,0 0-2 16,-8-6-3-16,8 6-1 16,0 0-3-16,0 0-1 0,-3-13-1 15,3 13-2-15,0 0-1 16,0 0-2-16,0 0-1 15,-1-8-2-15,1 8 0 16,0 0-2-16,0 0 1 0,0 5-1 16,0-5 0-16,0 15 0 15,0-3 1-15,0 3 0 16,0 3 1-16,0 3-1 15,-1 3 1-15,0 2-1 16,0 3 0-16,-1 2 0 16,1 0 0-1,0 2 0-15,1 1 0 0,1 1 0 0,-1 4 0 16,0 3 0-16,0 6 1 15,0 4-1-15,0 8 1 0,0 4 1 16,-2 6-1-16,-1 2 0 16,1 2 0-16,-3-2 0 15,2-3 0-15,-1-1 1 0,1-11-1 16,0-4 0-1,0-8 0-15,2-10-2 0,1-3-10 16,0 5-54-16,0-37-19 31</inkml:trace>
  <inkml:trace contextRef="#ctx0" brushRef="#br0" timeOffset="2765">5125 14346 258 0,'0'0'9'0,"0"0"6"16,15 0 5-16,5 0 3 0,13 0 2 15,12-2 1-15,14-3 2 16,12 2-2-16,2-1-6 16,7-2-6-16,-5 2-7 31,-2 0-2-31,-14 1-4 0,-12-1-3 0,-11 4-6 0,-15-6-5 15,-5 6-23-15,0 0-48 16,-16 0-3-16</inkml:trace>
  <inkml:trace contextRef="#ctx0" brushRef="#br0" timeOffset="3121">5451 14170 283 0,'0'0'4'0,"0"0"3"16,0 16 5-16,1 2 2 0,3 4 3 16,2 9 1-16,1 6 3 15,0 7 1-15,1 4-2 16,1 0-5-16,0 2-2 15,-1-4-3-15,-1-3-2 0,0-5-1 16,-1-6-4-16,-2-4-2 16,-1-5-7-16,4-6-8 15,-4-6-28 1,-3-11-43-16,11 6-3 0</inkml:trace>
  <inkml:trace contextRef="#ctx0" brushRef="#br0" timeOffset="3379">5222 14926 357 0,'0'0'5'15,"12"7"6"-15,13-4 1 16,13-1 2-16,15-1 0 16,12-1 1-16,10 0 0 15,5 0-1-15,6-6-5 0,-7-1-9 16,-11-4-9-16,-12 7-16 15,-3-1-59 1,-25-3-3-16</inkml:trace>
  <inkml:trace contextRef="#ctx0" brushRef="#br0" timeOffset="20711">5274 13752 64 0,'0'0'2'0,"-10"0"-2"0,10 0 1 16,-14-1 0-16,14 1 0 16,-19-3 0-16,10 2-1 15,-6-1 0-15,4 1 0 16,1-1-2-16,-2 1 1 15,1 0-2-15,-1 0 2 0,2 1 0 16,-3 0 0-16,0 1 1 16,0 3-1-16,2 0 1 15,-6 5 0-15,3 1 0 16,-3 4 0-16,2 2-1 0,-4 3 1 15,6 4 0-15,-2 0 0 16,4 3 0-16,-2 3 1 16,4 1 1-16,1 3 0 15,2 1 4-15,-1 4 3 0,1-1 0 16,0 7 3-16,0-5 1 15,2 10 0 17,-2 3-1-32,1-2-2 0,1 5 0 0,0-2-3 0,1 3-1 15,1-4-4-15,0 3 2 0,2-3-1 16,0-6-1-16,0 2 0 15,2-6 1-15,3 7-2 16,-1-1 0-16,-1-2 0 16,1 1 0-16,2-6 0 0,0 3 2 15,-1-8-1-15,1 3 1 31,1-10 4-31,2-3 0 0,1-2 0 0,2-2-1 16,3 1 2-16,1-2-1 0,3 4-2 16,1-4 0-16,2 3-3 15,0-4 0-15,3 0-1 16,-1-4 0-16,2-3 0 15,0-6 0-15,4-1 0 0,5-5 1 16,-4-1-1-16,4 0 1 16,-2-4 0-16,5 0 1 15,-4-5 0-15,5 4 2 16,-3-4 1-16,1 0 1 0,1-2 1 15,-1-3-1-15,2-1-1 16,0-2 1-16,1-5-1 31,-5-1-1-31,6-2-1 0,1-2-2 0,-3-1 0 0,1-1-1 16,-1-1 0-16,0-1 1 15,-6-3-1-15,4-6 0 16,-5-2 1-16,-1-4 0 16,-3-4 0-16,2-2-1 0,-5-6 0 15,1-1 0-15,-3-2-2 16,-4 3 1-16,-3-2 0 15,-4 2 0-15,-5 1 1 16,-7-1 0-16,0 2-1 0,-7 0 1 16,-5-1 0-16,-7 4 0 15,-9-3-1-15,-5 1-1 16,-8 2 0-16,-13 4 1 15,-8 6-1-15,-13 5 2 0,-7 8-1 16,-7 12 1-16,-2 10 1 16,-3 8-7-16,3 14-18 15,10 11-49-15,3 7-4 16</inkml:trace>
  <inkml:trace contextRef="#ctx0" brushRef="#br0" timeOffset="22138">5519 15493 191 0,'0'0'4'0,"0"0"0"16,0 0 1-16,1 5 3 16,-1-5 2-16,0 0 3 0,1 10 1 15,-1-10 2-15,0 0-2 16,0 0-1-16,0 0 0 15,0 0-1-15,0 12-2 16,0-12-2-16,0 13-2 0,0-3 1 16,0 4-1-16,0 5 1 15,0 4 1-15,1 4-2 16,4 3 0-16,1 7 1 15,2 2-2-15,-1 7-1 16,4 2-1-16,-3 2-1 0,0 2-1 16,1 1-1-16,-2 4 1 15,2-3-1-15,-3-2 0 16,3 0 1-16,-1-6-1 31,2 0 0-31,-1-4 1 0,0-2-1 0,0-2-1 0,0-2 1 16,-2-4 0-16,-1-3 0 15,-2-1 0-15,0-5 0 16,-2 0 1-16,-2-4-1 0,1-1 1 15,-1-4-1-15,0-3 1 16,-2 0 0-16,2-11 0 16,-6 16 0-16,6-16 1 15,0 0 0-15,0 0 0 0,0 0 1 16,0 0 0-16,-9 0 0 15,9 0-1-15,-7-6 1 16,7 6-1-16,-13-13-1 16,13 13 0-1,-17-12-1-15,7 9 1 0,1-2-1 0,-5 0 2 16,1 2-2-16,-5 0 0 15,1 0 0-15,-6-2 0 16,-2 1 0-16,-5-1 0 0,-1-1 0 16,-5 2 0-16,-2 1 0 15,-3 0 0-15,-2 1 1 16,-2 1-1-16,-1 1 0 15,-4 0 0-15,-3 2 0 16,0 1-1-16,-1 0 1 0,-1 0 0 16,-2-2 0-16,-2 3 0 15,1-4 0-15,-2 0 0 16,0 0 0-16,0 0 0 0,-2 0 0 15,0-3 0 1,-2-1 0 0,-3 1 0-16,0-1 0 0,-4 1 0 0,-1 1 0 15,0-2 0-15,-4 2 0 0,4 0 0 16,1 1 0-16,-1 1 0 15,2 0 0-15,2-1 0 16,3 1 0-16,0 0 0 16,2 0 0-16,-1 0 0 15,5 0 0-15,1 0 0 0,3 0 0 16,2 1 0-16,4-1 0 15,4 2 0-15,4-1 0 16,4 1 1-16,6 0-1 16,6-2 0-16,2 0 0 0,6 1 0 15,4-1-5 1,13 0-8-16,-11 0-22 0,11 0-47 15,0 0-3-15</inkml:trace>
  <inkml:trace contextRef="#ctx0" brushRef="#br0" timeOffset="22600">2810 16511 261 0,'0'0'5'0,"-15"8"-1"16,0-1 1-16,-9 4 1 0,-1 4 0 31,-5 5 1-31,-4 6 3 0,-4 2 0 0,0 6 0 16,2 2-1-16,6 8-2 15,6 2 2-15,1-1 0 0,6 1-1 16,4-5 0-16,9-3-2 15,4-7 0-15,9-7-2 16,9-15 2-16,8-8-3 16,6-7 3-16,10-19 2 15,7-9-1-15,3-8 1 0,1-4-2 16,-4 1 1-16,-4 1-1 15,-8 3 0-15,-10 2-1 16,-11 8-4-16,-11 7 0 0,-7 4 0 16,-12 6-1-1,-2 3-2-15,-4 2-4 16,-1 2-11-16,7-2-54 0,0 9-14 15</inkml:trace>
  <inkml:trace contextRef="#ctx0" brushRef="#br0" timeOffset="25768">6645 13075 81 0,'0'0'1'0,"0"0"2"16,2-11-2-16,-2 11 2 15,4-22 1-15,-2 12 1 16,0-5 2-16,-1 2 0 16,-1-1-1-16,0 14-1 0,-6-18-1 15,-2 16 1-15,-10 2-3 16,0 4 0-16,-12 4-1 15,4 6 1-15,-8 8 3 0,5-1 2 16,-3 9 0-16,6-2 1 16,2 7 1-16,9-5 0 15,8 4 2-15,3-8-2 16,4-5 1-16,9-5 1 15,5-6-1-15,7-7 0 0,1-3 0 16,4-8 0-16,2-6-1 16,-4-4-1-16,0-2-3 15,-9-2 0-15,2 0 0 16,-8 0 0-16,1 2 1 0,-9 2 0 31,0-2 2-31,-1 7-2 0,0 4-1 0,0 9-1 16,0 0 0-16,0 0-1 15,6 9 0-15,-2 8-1 0,5 7 1 16,5 1 0-16,6 4 2 15,6-1 1-15,9-3-5 16,8 0-16-16,5-5-55 0,-3-6-5 16</inkml:trace>
  <inkml:trace contextRef="#ctx0" brushRef="#br0" timeOffset="26869">6727 15262 311 0,'0'0'1'15,"0"0"1"-15,0 0 1 16,5 14 2-16,-2 2-1 0,2 6 2 16,2 5-1-16,0 9 1 15,1 3-1-15,0 7-1 16,-2-1 0-16,2 1-2 15,-3-2-1-15,-1-5 0 0,0-4 0 16,-3-7-1-16,0-1 0 16,-1-9 1-16,0-6-1 15,0-2 3-15,0-10-1 31,0 9 2-31,0-9-1 0,-9-2 0 0,2-8-1 0,-4-5 2 16,1-4-2-16,0-4-2 16,-1-3-1-16,5-3 0 15,5-1-1-15,4 0 2 16,13 0 3-16,14 5-1 0,11 3 2 15,10 9-1-15,4 6 2 16,6 7-1-16,-1 13 0 16,-4 9-1-1,-9 9 0-15,-16 7-2 0,-19 4-1 0,-14 2 0 16,-19-2 0-16,-20-6 0 15,-12-3 1-15,-12-8-1 16,-7-9-2-16,-4-9-3 31,3-7-7-31,10-12-40 0,6-4-27 0,14-9-5 0</inkml:trace>
  <inkml:trace contextRef="#ctx0" brushRef="#br0" timeOffset="27603">7904 14545 341 0,'11'-1'3'0,"11"-2"2"0,9-1-1 15,7-1 1-15,6 0 2 16,4-1-2-16,1 1 0 16,6 0 0-16,-12-1-6 15,-7 4-5-15,-14-1-7 0,-1 3-10 16,-10 0-20-16,-2 0-19 15,3 0-19-15</inkml:trace>
  <inkml:trace contextRef="#ctx0" brushRef="#br0" timeOffset="27993">8026 14381 73 0,'0'0'3'16,"0"0"3"-16,8 3 6 15,-8-3 7-15,14 7 6 16,-6 3 4-16,1 1 4 15,1 7 2-15,-2 1-2 32,-2 5-2-32,1 3-6 0,-1 2-4 0,1 0-7 0,-2-1-3 15,0 0-4-15,-1-4-5 16,0 3-9-16,0-8-21 0,-4 4-46 15,2-4-5-15</inkml:trace>
  <inkml:trace contextRef="#ctx0" brushRef="#br0" timeOffset="28456">8944 14264 336 0,'0'0'7'0,"2"11"2"0,1 4 2 16,2 4 4-16,0 5 0 15,-1 8 0-15,3 7 0 16,0 3 1-16,0 3-7 0,-3-1-2 15,-2-5-2-15,-2 0-4 16,0-6-4-16,-3-4-6 16,-6-9-10-16,3-8-46 15,-5-4-18-15</inkml:trace>
  <inkml:trace contextRef="#ctx0" brushRef="#br0" timeOffset="28803">9119 14512 334 0,'0'0'3'15,"1"16"0"-15,6 1 0 16,5 0 1-16,4 2 1 31,5 0-1-31,3-3 1 0,6-3 0 0,3-12-1 0,2-4-2 16,-1-12-1-16,-3-10 0 15,-1-5 0-15,-8-5-1 16,-7-1 1-16,-7-2 1 16,-8 0 0-16,-7 5 2 0,-11 3-1 15,-7 5 0-15,-2 6 1 16,-4 7-1-16,-1 7 0 15,1 5-2-15,-1 12-2 16,6 5-4-16,2 3-10 0,7 2-39 16,6 3-24-16</inkml:trace>
  <inkml:trace contextRef="#ctx0" brushRef="#br0" timeOffset="29396">10009 14263 373 0,'0'0'3'15,"0"0"1"-15,4 11 2 16,2 2-1-16,2 5 1 31,2 6-1-31,3 2 1 0,-2 10 0 0,2 3-2 0,1 0-3 16,-5 1 1-16,-1-4-1 15,-1-5 0-15,-4-5 0 16,0-5 1-16,-2-5 1 0,1-5-1 16,-2-11 0-16,1 9 1 15,-1-9 0-15,0 0 1 16,0 0 0-16,0 0-1 15,0 0 0-15,8-9 0 0,2-8 0 16,4-10-1-16,6-10 0 16,8-11 0-16,8-9-1 15,6-7-2-15,6-2-4 0,-4-1-7 16,4 7-10-1,-9 9-44 1,-3 3-18-16</inkml:trace>
  <inkml:trace contextRef="#ctx0" brushRef="#br0" timeOffset="31256">5994 12480 324 0,'0'0'3'15,"0"0"1"-15,0 0 2 16,0 0 3-16,0 0 1 16,-8 6 1-16,8-6 1 15,0 0 0-15,-3-15-4 0,3-5 0 16,0-6-3-16,0-8-2 15,-1-7-2-15,5-9 0 16,1-7 0-16,6-7 0 0,2-3 1 16,3-2 0-16,5-2 3 15,2 0 0-15,0 3 1 16,1 2 0-16,-1 6 1 15,-5 2-1-15,-1 9-1 0,-6 0-1 16,-2 5-1-16,-3 2-2 16,0 3 1-16,-1 2-2 15,0 2 1-15,1 2-1 16,1 2 0-16,-2 3 1 0,-2 3-1 15,1 3 2-15,-3 3 0 16,0 5 0-16,-1 1 0 31,0 2 1-31,0 11-1 0,0-12 0 0,0 12 0 16,0 0-2-16,0 0 1 0,0 0-1 15,-10-9-1-15,10 9 1 16,-19 0 0-16,1 0 0 16,-9 5-1-16,-7-3 3 15,-10 3-2-15,-8 1 0 0,-12-1 0 16,-9-2 0-16,-6-1 0 15,-4 0 0-15,-6-2 0 16,-2 0 0-16,0-5 0 16,-1-1 1-16,5-1-1 0,7 1 0 15,2 0-1-15,9 1 1 16,9-1-1-16,10 3 0 15,11 0-1-15,7 1-3 16,9 2-4-16,7-1-2 0,16 1-5 16,-17 7-9-16,17-7-29 15,10 11-33-15,-10-11-4 16</inkml:trace>
  <inkml:trace contextRef="#ctx0" brushRef="#br0" timeOffset="31800">5103 10821 406 0,'0'0'3'0,"0"0"-1"16,0 0 1-16,0 0-1 15,-7 11 1-15,2 4 0 16,-6 6 0-16,-4 5 1 0,-7 6-3 16,-7 5 1-16,-8 5-1 15,-6 0 2-15,-7 0-1 16,-3-3 0-1,-2-5 0-15,2-3 0 0,2-6-1 0,7-3 1 16,7-8 0-16,8-4-1 16,9-4 0-16,6-3 1 15,14-3 0 16,0 0 1-31,25 8 0 0,3-3 1 0,7 3-1 0,6 6 0 0,8 3 0 16,3 4 0-16,6 1-1 16,0 4-3-16,3 1-2 15,-6-4-6-15,10 0-12 0,-4 7-57 16,0-17-6-16</inkml:trace>
  <inkml:trace contextRef="#ctx0" brushRef="#br0" timeOffset="33283">6975 10516 327 0,'0'0'2'16,"0"0"-1"-16,-11 3 1 16,11-3 1-16,-20 20 0 15,5-4-1-15,-3 5 1 0,-2 4 1 16,-1 3-3-16,-1 1 1 15,4-1-1-15,7 1 0 16,7-5 0-16,5-2 1 16,13-4 1-16,14-1 1 15,9-3 1-15,7-2 2 0,7 1-1 16,4-2 3-16,-1 5-2 15,-2-2 0-15,-7 4-1 16,-7 0-1-16,-9 3 0 16,-7 1 0-16,-12 0-1 0,-10 1 1 15,-13 0 0-15,-17 0-2 16,-12-4 2-16,-11 0-1 15,-8-5 2-15,-7-2-2 16,-2-6 0-16,3-2-2 0,4-3-1 16,7-2-3-1,13-3-6-15,5-8-7 0,14 3-37 16,13-1-33-16,2-3-5 0</inkml:trace>
  <inkml:trace contextRef="#ctx0" brushRef="#br0" timeOffset="33525">7013 10633 362 0,'0'0'5'0,"0"0"0"15,0-12 0-15,11 6 2 16,10-2-2-16,11-3 1 16,10-1 0-16,11-1 0 15,8 2-6-15,5-2-6 0,0 8-15 31,0 5-47-31,-15-5-12 0</inkml:trace>
  <inkml:trace contextRef="#ctx0" brushRef="#br0" timeOffset="34125">7747 10735 348 0,'0'0'5'15,"4"17"1"-15,1-1 2 16,2 7 1-16,3 4 1 0,0 6-1 15,5 3 0-15,-2 6 1 16,2-5-5 15,-1 0-1-31,-3-5-1 0,1-5-1 0,-5-4 1 0,0-5 1 0,-4-10-3 16,-3-8-3-16,0 0-4 15,-1-20 0-15,-5-3-2 16,-1-10 0-16,-1-9-2 16,0-4 2-16,5-4 0 15,-2-4 8-15,5 2 4 0,1-2 2 16,6 3 2-16,7 1 0 15,3 2 0-15,4 3 0 16,3 5-1-16,5 6-2 0,-1 5-1 16,0 6-1-16,0 5-2 15,-1 8 0-15,-5 8 0 16,-1 7-1-16,-4 8 0 15,-1 10 1-15,-2 4-1 16,-1 7 0-16,0 6 0 0,-2 6 1 16,0 3-1-16,-3 3 1 15,2 2-1-15,-3 2 0 16,-3 1 0-16,-1-1 0 0,1-1 1 15,0-1 1-15,1-4-2 16,2-4-1-16,2-4-5 16,4-3-9-16,-2-6-25 15,-4-7-42-15,13-8-3 16</inkml:trace>
  <inkml:trace contextRef="#ctx0" brushRef="#br0" timeOffset="34336">8126 10767 476 0,'13'-3'1'15,"12"-1"-1"-15,13 2-1 16,7-1-10-16,12 3-73 0,0 5-3 16</inkml:trace>
  <inkml:trace contextRef="#ctx0" brushRef="#br0" timeOffset="35370">8023 10871 29 0,'0'0'3'15,"0"0"6"-15,0 0 5 16,0 0 4-16,0 0 4 16,9-10 6-16,-9 10 1 15,0 0 3-15,12-8 0 0,-12 8-2 16,13-6-5-16,-2 2 1 15,8-2-4-15,5-1 1 16,5-4-5-16,5 0-2 16,2 3-4-16,-4 0-13 0,3-4-53 15,-5 12-21-15</inkml:trace>
  <inkml:trace contextRef="#ctx0" brushRef="#br0" timeOffset="36197">8082 10788 143 0,'0'0'-4'0,"0"0"-5"16,0 0-1-16,0 0 0 16,-9 5 4-16,9-5 8 15,-12 7 5-15,12-7 7 0,-16 11 7 16,6-6 10-16,1-2 2 15,9-3 1-15,-16 6-1 16,16-6-8-16,-14 4-4 0,14-4-5 16,-13 4-4-16,13-4-2 15,-13 3-2-15,13-3-3 16,0 0-2-16,-12 3-1 15,12-3 2-15,0 0-1 16,6 10 0-16,7-7 1 0,5 1-1 16,6 0 1-16,7-2 0 15,4-2 0-15,3 0-1 16,3 0-1-16,0 0-6 0,-9-3-14 15,-9 3-60 17,4-1-3-32</inkml:trace>
  <inkml:trace contextRef="#ctx0" brushRef="#br0" timeOffset="52085">11470 2648 292 0,'0'0'5'0,"0"0"1"16,0 0 1-16,3-10-2 0,-3 10 0 15,0 0 1-15,12-5-1 16,-12 5 1-16,14 7-4 15,-8 4 0-15,3 7 2 16,0 4 2-16,1 9 1 16,2 7 2-16,3 2 1 0,2 6 1 15,-1 2-1-15,1 5 0 16,0-2-1-16,-2 3-1 15,2-3 0-15,-3-2-1 16,0-2-1-16,-4-4-1 0,-1-7-1 16,1-7 0-16,-6-5 2 15,3-7 3-15,-2-7 1 16,-5-10 0-16,5-13 0 15,1-18-3-15,3-17-7 0,4-18 0 16,7-17 0-16,7-20 0 16,5-14 0-16,9-3 0 15,0 2 0-15,-2 7 0 16,-2 15 0-1,-6 14 0-15,-3 21 0 0,-14 12-22 0,0 21-33 16,9 16-38-16,-14 7-3 16</inkml:trace>
  <inkml:trace contextRef="#ctx0" brushRef="#br0" timeOffset="53140">12291 3042 435 0,'0'0'1'0,"0"0"-1"15,0 0 0-15,-12 2 0 16,3 7 2-16,1 4-2 15,0 1 0-15,1 4 0 0,2 3 0 16,2-2 0-16,1-1 1 16,2-2 1-16,2-4 2 15,-2-12 1-15,8 11 1 16,-8-11 2-16,0 0 0 15,11-3 0-15,-11-5 0 0,0-3-2 16,0-3-1-16,-2-2-3 16,-3-1-1-16,-1 0-1 15,3 0 1-15,-4 6 0 16,3 1 0-16,4 10 0 0,-6-11-1 15,6 11 0-15,0 0 0 16,0 0-1-16,0 0-1 16,0 0 0-16,0 0 0 15,0 0 1-15,0 0 1 0,0 0 1 16,0 0 1-16,0 0 1 15,0 0 0-15,0 0 1 16,0 0-4-16,0 0 0 0,0 0 0 16,0 0 0-16,0 0 0 15,0 0 0-15,0 0 0 16,0 0 0-16,0 0 0 15,0 0 0-15,0 0 0 16,0 0 0-16,0 0 0 0,0 0 0 16,-12 1 0-16,12-1 0 15,-19 17 0-15,8-4 0 16,-3 3 0-16,0 4 0 15,1 2 0-15,2 4 0 16,2-1-2-16,5 0 2 0,4 0 2 16,0-2-2-16,5-2 0 15,4-3 0-15,2-4 0 16,0-3 0-16,1-2 0 0,1-1 0 15,-2-1 0 1,1-3 0-16,-3 1 0 0,-9-5 0 16,12 3 0-16,-12-3 0 15,0 0 0-15,0 0 0 0,6-18 0 16,-6 2 0-16,0-5 0 15,0-4 0-15,0-4 0 16,0-5 0-16,0-1 0 16,1 4 0-16,3 1 0 15,-1 3 0-15,3 5 0 0,-3 5 0 16,2 1 0-16,-2 8 0 15,-3 8 0-15,4-9 0 16,-4 9 0-16,0 0 0 0,0 0 0 16,0 0 0-16,0 14 0 15,8-1 0 16,1 2 0-31,0 4 0 0,7 1 0 0,-2 1 0 0,3 0 0 0,4-1 0 16,-1-3 0-16,3 2 0 16,1-9 0-16,10-2-55 15,-2 3-34-15,1-10 0 16</inkml:trace>
  <inkml:trace contextRef="#ctx0" brushRef="#br0" timeOffset="53859">12790 2789 469 0,'0'0'0'15,"0"0"-3"-15,0 0-1 0,0 0 1 16,1 9 0-16,2 5 0 31,6 6 1-31,-1 9 0 0,9 6 2 0,0 11 3 16,0 7 1-16,2 5 1 0,-3 2-1 15,1-1 1-15,-6-4-1 16,1-7 1-16,-7-8-1 16,0-10 2-16,-4-7-1 15,-1-13-1-15,0-10 0 0,-9-7-1 16,3-12-1-16,0-4-1 15,2-6-1-15,4-2-1 16,6-4-1-16,12 1 1 16,12 5 1-16,12 3 0 0,8 7 1 15,4 6-1-15,1 10 2 16,-1 3-1-16,-9 14 2 15,-10 10-3 1,-23 6 0-16,-14 10 0 0,-25 2 0 0,-16 3 0 16,-11-6 0-16,-10-2 0 15,-3-8 0-15,4-9 0 16,12-2-29-16,25-13-56 15,10-5-4-15</inkml:trace>
  <inkml:trace contextRef="#ctx0" brushRef="#br0" timeOffset="54736">14192 2692 453 0,'0'0'1'0,"5"0"1"16,9 0 2-16,8-3 0 15,11 0 1-15,8-3 1 16,6 0-1-16,10-4 1 0,2 2-1 16,0 2-1-16,-3 2-2 15,-8 1 0-15,-3 4-2 16,-10-1-3-16,-4 5-3 15,-10 2-8-15,-1 9-17 0,-2 1-54 16,-11-3 0-16</inkml:trace>
  <inkml:trace contextRef="#ctx0" brushRef="#br0" timeOffset="55027">14010 3230 468 0,'0'0'3'0,"19"-6"2"16,14-4 1-16,18-5 2 15,19-2 1-15,20-4-1 16,16-1-4-16,14-4-4 31,3 5 0-31,-1 3 0 0,-9 2 0 0,-11 7 0 0,-18 4 0 16,-12 5-34-16,-4 1-55 15,-24 2-2-15</inkml:trace>
  <inkml:trace contextRef="#ctx0" brushRef="#br0" timeOffset="59314">15944 2616 362 0,'0'0'3'0,"0"0"1"16,0 0-1-16,0 0 1 16,0 0-2-16,2 10-1 0,-2-10-1 15,0 0 1-15,3 8-1 16,-3-8-1-16,8 10 0 15,-8-10 2-15,19 15 6 16,-3-8 1-16,4-4 4 16,9 3 0-16,5-4 0 15,8 0 0-15,4-1 0 0,8-1-1 16,0-5-3-16,2 1-2 15,-4 2-2-15,-3-1-1 16,-8 1 0-16,-7 1-1 0,-6 0-2 16,-8 1 1-16,-4 1-3 15,-3 2-4-15,-2 6-7 16,-11-9-13-16,13 13-36 15,-4-2-24 1</inkml:trace>
  <inkml:trace contextRef="#ctx0" brushRef="#br0" timeOffset="59675">16269 2502 297 0,'0'0'4'0,"0"0"-2"16,0 0 0-16,0 0 5 15,-1 16 5-15,-2 2 1 16,0 5 4-16,0 9 2 16,-3 8-1-1,1 8 0-15,-2 4 0 0,-1 2-6 0,0 0-2 16,-1-4-3-16,-1-3-3 15,1-8 0-15,0-5-3 16,2-4-1-16,-1-6-5 0,4-1-9 16,1 3-44-16,3-12-23 15,3-5-5-15</inkml:trace>
  <inkml:trace contextRef="#ctx0" brushRef="#br0" timeOffset="59994">17139 2562 469 0,'0'0'-1'0,"0"0"1"16,2 22 1-16,-1 2 2 15,2 6 0-15,1 11 1 16,-1 7-1-16,0 7 0 0,2 7 1 15,0-3-1-15,-3 1-1 16,-2-6-4-16,1-4-5 16,-1-7-9-16,0-1-21 31,0-7-48-31,0-18-2 0</inkml:trace>
  <inkml:trace contextRef="#ctx0" brushRef="#br0" timeOffset="60345">17555 2836 372 0,'0'0'1'0,"0"9"0"16,-2 1 0-16,-1 9 1 0,2 5 4 15,1 5 0-15,6 4 3 16,9 0 1-16,5 0 1 15,13-10 0-15,7-1 2 32,4-16-3-32,6-6-1 0,3-15-1 0,-4-9-1 0,-5-9-2 15,-6-9-2-15,-10-7 0 16,-9-4-2-16,-12 4 1 15,-10-2-1-15,-19 4 0 0,-10 3-2 16,-10 11 2-16,-8 13-1 16,-5 10 0-16,-4 8 0 15,2 6 0-15,2 10-1 16,7 9-3-1,6 1-3-15,12 1-8 0,7-8-15 0,4 6-54 16,19-5 0-16</inkml:trace>
  <inkml:trace contextRef="#ctx0" brushRef="#br0" timeOffset="60776">18469 2506 448 0,'0'0'1'0,"0"0"0"15,0 0-3-15,3 6 1 0,1 5 0 16,2 10 1-16,0 6 0 15,4 10 1-15,-3 8 0 16,6 8-1 0,0 5 4-16,0 9-1 0,0-6 0 0,-2 2-1 15,0-7 1-15,-2 0-1 16,-1-7-1-16,-2-9 2 15,0-5 1-15,-2-9 1 32,-1-6 3-32,-3-20 0 0,0 0-1 0,5-16 0 0,3-20-4 15,7-13-3-15,6-10 0 16,15-11 0-16,5-10 0 15,14-1 0-15,5 5 0 0,7 8 0 16,-8 5-20-16,6 17-69 16,-8 7-3-16</inkml:trace>
  <inkml:trace contextRef="#ctx0" brushRef="#br0" timeOffset="61518">12520 4773 365 0,'0'0'8'0,"0"24"2"16,0-1 2-16,0 13 0 16,0 8 1-16,2 11 1 15,0 7 1-15,2 9-1 0,1-3-5 16,-3-2-3-16,0-1-2 15,-2-7 1-15,0-6 0 16,-6-6-1-16,-3-3 0 16,-5-7-1-16,2-1-3 0,-4-8-4 15,1-1-6-15,-4-10-23 16,6-7-54-16,3-9-3 15</inkml:trace>
  <inkml:trace contextRef="#ctx0" brushRef="#br0" timeOffset="61813">12032 4856 408 0,'0'0'2'16,"0"0"-2"-16,0 0 2 15,0 0 2-15,16 1 1 31,7 1 2-31,14 0 3 0,12-1-2 0,16-1 2 0,13 1 0 16,11-3-1-16,5-3-2 16,4-1-1-16,-2 1-2 15,-3-1-2-15,-8-1-4 0,-5 5-6 16,-10-2-11-16,-7-2-45 15,-7 6-25-15</inkml:trace>
  <inkml:trace contextRef="#ctx0" brushRef="#br0" timeOffset="62124">12088 5803 480 0,'11'0'3'16,"16"-6"1"-16,13-5 1 15,17-2-1-15,12-2 2 32,11 0-1-32,11 0-1 0,6 2-4 0,-1 3 0 0,-10 8 0 15,-12 3 0-15,-6 10-13 16,-13 2-12-16,-2 1-40 0,-2 5-25 15,-7-5-2-15</inkml:trace>
  <inkml:trace contextRef="#ctx0" brushRef="#br0" timeOffset="62585">13763 5657 280 0,'0'0'7'16,"0"0"4"-16,-7-9 1 15,7 9 2-15,-20-12-2 16,4 9 2-16,-5 0-1 0,-7 3 1 16,-7 4-5-16,-4 11-3 15,-3 7-1-15,-2 9 0 16,0 3 1-16,3 5-1 15,3 3 1-15,9 1 0 16,10-1-1 0,13-4 1-16,6-6-1 0,18-9-2 0,10-7 0 15,10-11 0-15,7-5-2 16,4-11 0-16,1-8-1 15,-4-7 0-15,-6-4-1 0,-5-5 0 32,-10 0 2-32,-5 1 2 0,-8 2 3 0,-4 2 1 15,-6 7-1-15,1 5 1 16,0 7 0-16,-3 11-1 0,11 6-1 15,4 11-1-15,3 9-1 16,8 3-2-16,7 6 1 16,6 3-2-16,4-4-3 0,5 2-13 15,-7 7-62-15,3-24-9 16</inkml:trace>
  <inkml:trace contextRef="#ctx0" brushRef="#br0" timeOffset="63199">14236 5073 369 0,'0'0'5'0,"4"11"4"16,3 4 2-16,3 10 1 15,5 11 2-15,3 7 0 16,6 14 0-16,2 7 2 0,3 7-4 15,0 5-3 1,-4 2-1-16,0-4-3 0,-6-5-1 16,-7-5 0-16,-3-14 1 0,-8-10-5 15,-1-11 0-15,-10-15 0 16,-4-11 0-16,-5-10 0 15,-3-10 0-15,0-10 0 16,3-5 0-16,9 1-4 16,8-2 1-16,6 4 0 15,19-1 2-15,16 13 0 0,16 4 0 16,15 9 1-16,5 4 0 15,2 13 0-15,-4 11 1 16,-3 5 1-16,-15 9-1 0,-15 1 1 16,-20 4 0-16,-20-2 1 15,-21-3-1 1,-15-8-2-16,-12-8 0 0,-14-9 0 15,-11-10 0-15,-3-4 0 0,-3-10-5 16,7-3-11-16,3-3-33 16,12-2-40-16,12-1-2 15</inkml:trace>
  <inkml:trace contextRef="#ctx0" brushRef="#br0" timeOffset="63680">15547 5136 361 0,'0'0'6'16,"0"0"4"-16,0 0 2 0,12 13 1 16,6-8 1-16,8 1 1 31,8 1 0-31,9-1 2 0,12 1-6 0,5-4-3 15,3-2-2-15,2 0-2 0,-2-1 0 16,-3 0-2-16,1-2 0 16,-10 3-3-16,-2-1-2 15,-7 0-3-15,-3 2-8 16,-7-2-12-16,-3 0-62 0,0 0-1 15</inkml:trace>
  <inkml:trace contextRef="#ctx0" brushRef="#br0" timeOffset="63916">15805 5532 484 0,'16'0'3'16,"21"0"2"-16,26-5 0 16,26-1 1-16,29 0 0 15,23 2-4-15,17 1-2 0,22 4 0 16,-4 1 0-16,0-8-70 15,-23 23-22-15</inkml:trace>
  <inkml:trace contextRef="#ctx0" brushRef="#br0" timeOffset="71297">18181 5172 356 0,'0'0'5'0,"21"0"3"0,11-4 1 16,17-1 2-16,15-2 0 15,20-3 0-15,11 1 1 16,14-4 0-16,9 0-5 0,-3-3-2 16,-6 3-1-16,-18 2-3 15,-6 1-5-15,-18 3-10 16,-4 3-27-16,-2 6-43 15,-12-2-3-15</inkml:trace>
  <inkml:trace contextRef="#ctx0" brushRef="#br0" timeOffset="71879">20179 4691 338 0,'0'0'2'16,"-15"1"2"-16,-1 9-1 0,-7 1 2 31,-8 11 1-31,-5 5 1 0,-3 4-1 0,0 6 0 16,4 1 0-16,8 6-3 15,14-4 1-15,13 3-1 16,21-5 1-16,18-6-2 16,15 1 4-1,15-3-2-15,7-4 2 0,4-3 1 0,-3-4 0 16,-8-2 2-16,-12-5-2 15,-11-2 2-15,-16-6-1 0,-15-2 0 32,-15-2-1-32,-21 0-1 0,-19 0-2 0,-12-2 0 15,-13 2-2-15,-9-1-1 16,-8 10 0-16,-2 3 1 0,2 7-3 15,7 6-2-15,8 3-5 16,13-4-13-16,5 6-67 16,23-3 0-16</inkml:trace>
  <inkml:trace contextRef="#ctx0" brushRef="#br0" timeOffset="72184">20259 4757 406 0,'0'0'3'16,"0"0"1"-16,-8-6 0 0,8 6 0 16,0 0 0-16,0 0 1 31,23-3-1-31,7 1 1 0,13 1-2 0,17-2-4 15,6-3-2-15,17 4-12 16,-4-2-37-16,8-2-30 16,-1-1-4-16</inkml:trace>
  <inkml:trace contextRef="#ctx0" brushRef="#br0" timeOffset="72993">21197 5222 400 0,'0'0'4'15,"0"25"0"-15,2-1 2 16,2 8 1-16,2 8-1 15,1 9 3-15,-1 6 1 0,4 3 0 16,-2-7-3 0,-1-7-2-16,-3-10 0 0,1-12-1 15,-4-13-1-15,-1-14-3 16,-6-17-1-16,-3-13-1 15,1-13-2-15,-2-8 0 16,3-11 0-16,4-7 1 0,1-2 0 16,4-3 2-16,8 3 0 15,7 3 2-15,6 3 1 0,0 6 0 16,2 6 1-16,-3 10-1 15,3 6 2-15,-6 8-2 16,-1 7 0-16,-1 9-1 0,-5 8 0 16,4 6-1-16,-1 5 0 15,2 12-1-15,1 9-1 16,2 6 1-1,1 9 1-15,-3 4 1 0,2 5 0 16,-5 6 2-16,-2 2 0 16,-4 3 1-16,-2-1-1 0,-2-1 0 15,-1 2 0-15,1-5-1 31,-1 2 1-31,4-5-3 0,0 0 2 0,4-4-2 16,0-3-1-16,5 0-3 0,-2-6-2 16,4-2-4-16,-3-7-6 15,2-2-12-15,-2 4-45 16,-1-16-15-16</inkml:trace>
  <inkml:trace contextRef="#ctx0" brushRef="#br0" timeOffset="73203">21134 5317 452 0,'0'0'4'0,"-1"-14"0"0,3-2 1 16,12-4 0-16,10-6 0 15,12-2 0-15,15 1-2 16,7-2-8-16,22 4-50 16,6 14-32-16,11 1-2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14:27.8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4420 4125 63 0,'0'0'1'16,"0"0"1"-16,0 0 5 15,0 0 1-15,0 0 4 16,0 0 3-16,0 0 3 16,0 0 2-16,-13 0 2 0,1 7 0 15,-7 7-3-15,-2 8-1 16,-6 5-1-16,0 9-3 15,-3 3-1-15,2 5-1 16,1 2-3-16,3 0 1 16,6-2-4-16,4-7 0 0,5-3-1 15,7-10 1-15,4-9-2 16,12-8-1-16,4-7 0 15,6-5 0-15,3-11 0 16,2-5-1-16,1-6 0 0,-2-3-1 16,-4-4-1-16,-4-1 1 15,-4 0 0-15,-6 2 1 16,-5 3 0-16,-3 4 2 15,-2 4 1-15,0 5-1 16,0 5-2-16,0 12 2 0,0 0-1 16,0 0 1-16,-1 10-1 15,1 8 0-15,0 3 0 16,2 3 1-16,6 0 1 0,4-3 1 15,8 0-3-15,9-9-6 16,12-1-23-16,22-6-49 16,-9-5-6-16</inkml:trace>
  <inkml:trace contextRef="#ctx0" brushRef="#br0" timeOffset="1910">4088 7187 263 0,'0'0'2'15,"0"0"-2"-15,0 0 0 16,0 0 1-16,0 0 3 16,3 13 1-16,3 2 5 15,5 13 3-15,1 11-1 0,2 6 5 16,2 11-1-16,0 1-1 15,2 9-1-15,-1-4-1 16,0-2-4-16,-2-5-3 0,-3-9-2 16,-1-8 0-16,-3-8 0 15,-2-9 1 1,-4-7 0-16,-2-14-1 0,0 0-1 15,-11-21-1-15,1-9 0 16,3-10-1-16,1-8-1 16,6-6-1-16,11-4 1 0,16 0 1 15,15 9 1-15,10 8 0 16,10 18 0-16,3 15 1 15,-3 12-1-15,-6 19-1 16,-13 18 0-16,-20 12-1 0,-23 12 0 16,-22 3 0-16,-26 0-1 15,-18-3-2-15,-15-9-4 16,-6-9-13-16,3-17-61 0,-6-16-3 15</inkml:trace>
  <inkml:trace contextRef="#ctx0" brushRef="#br0" timeOffset="11764">4015 1891 121 0,'0'0'2'0,"0"0"1"15,0 0 5-15,0 0 5 16,0 0 5-1,9 2 3-15,1-1 1 0,5-1 3 0,4 0 0 16,2 0 0-16,5 0-4 16,2-1-5-16,1-2-2 15,2 0-4-15,-2 2-2 16,-1 2-3-16,-1-1 0 0,-4 0-2 15,-2 0-2-15,0 4-2 16,-6-1-5-16,0 2-5 16,-3-3-8-16,-1 0-23 31,2 7-24-31,-3-6-15 0</inkml:trace>
  <inkml:trace contextRef="#ctx0" brushRef="#br0" timeOffset="12179">3924 2146 289 0,'0'0'5'15,"8"10"2"1,12-4 1-16,7-2-1 0,10 0 0 15,9-3-1-15,9 4 1 16,7-1 1-16,0-1-4 16,2 1-3-16,-6 2-2 15,-9 2-7-15,-6 3-6 31,-12 3-14-31,-3-3-26 0,2 3-22 0</inkml:trace>
  <inkml:trace contextRef="#ctx0" brushRef="#br0" timeOffset="14068">4198 1830 160 0,'0'0'5'0,"0"21"1"16,0-1-2-16,1 8 3 0,0 5 0 15,-1 8 2-15,-1-2 2 16,-15 4 6-1,-5-7-6 1,-6-13 0-16,-12-13 1 0,0-10 2 16,-3-14 0-16,-2-15 1 15,4-7-2-15,14-14-3 16,8-1-1-16,14-1 1 0,12 7-1 47,17 5-3-47,16 9-1 0,10 10-3 0,10 14 0 0,10 10-2 0,0 16-3 15,-3 10 0-15,-7 6 0 0,-12 6 1 16,-14-1 0-16,-13 0 1 15,-18-4 0-15,-16-5 1 16,-16-8 3-16,-16-9 1 16,-3-7 1-16,-9-8 1 15,0-2-1-15,1-10 1 16,9-2 0-16,8-2-2 0,7-1-2 15,15 4-1-15,10 3 0 16,6 11-1-16,13-6-2 0,9 8 0 16,3 6-1-16,4 6 0 31,0 4 1-31,-6 1 0 0,-5 1-1 0,-13 2-2 15,-6-8-13-15,-16-3-44 0,-5 4-17 16</inkml:trace>
  <inkml:trace contextRef="#ctx0" brushRef="#br0" timeOffset="14753">5437 1914 376 0,'0'0'0'15,"0"0"-2"-15,0 0 2 16,-3 15 0 15,1 2 1-31,1 11 0 0,1 7 2 0,0 21 5 16,0 6 1-16,3 0 0 15,1 0 0-15,-1-9-1 16,2-2 0-16,-1-14 1 0,-2-5-4 16,-2-32-5-1,7 8-8-15,2-12-23 0,4-12-48 16,-3-14-4-16</inkml:trace>
  <inkml:trace contextRef="#ctx0" brushRef="#br0" timeOffset="15016">4973 1985 359 0,'0'0'3'16,"0"0"-2"-16,0 0-1 15,0 0 2-15,9 1 2 16,10 0 1-16,8-1 0 15,14 1 2-15,14-5-3 0,13-3 3 16,15-5 1-16,9-3-2 16,3-3 0-16,0-5-2 15,-7 3 0-15,-7-2-2 16,-11 4-1-16,-15 3-2 0,-13 2-5 15,-13 5-6-15,-11-1-19 16,-18 9-48-16,10-3-6 16</inkml:trace>
  <inkml:trace contextRef="#ctx0" brushRef="#br0" timeOffset="15211">5173 2478 297 0,'0'0'10'0,"9"1"6"15,6-1 1-15,9-1 1 16,11-1 2-16,11-1 0 0,13-3 0 16,8 2 0-16,8 1-12 15,1-3-11-15,7 6-24 16,-1 1-52-16,-17-4-4 15</inkml:trace>
  <inkml:trace contextRef="#ctx0" brushRef="#br0" timeOffset="16792">6076 2128 267 0,'0'0'3'0,"0"0"-1"16,0 0-1-16,0 0-5 15,0 0-4-15,0 0-1 0,0 9 0 16,0-9 8-16,6 33 3 31,2 4 2-31,2 5 4 0,0 14 6 16,-2-1 5-16,2 10 2 15,-2-9-2-15,-2 2-5 16,-5-22-2 0,1-9 5-16,-2-9-2 0,0-18-3 15,-6 1 0-15,-2-10 0 0,0-11-1 16,-2-5-2-16,1-5-5 15,0-5-4-15,4 2-2 16,4 3 0-16,3 4 0 0,11 8-1 16,6 10 0-16,5 8 1 15,4 11 0-15,1 10 0 16,-1 9 2 15,-6 7 1-31,-6 4 1 0,-12 1 0 0,-4-3 2 0,-14-8-2 0,-14-8 0 16,-6-8 0-16,-6-13 0 15,-2-4-3-15,3-12-3 16,2-8-4-16,5-5-9 0,10 0-19 15,6-3-41-15,13 5-6 16</inkml:trace>
  <inkml:trace contextRef="#ctx0" brushRef="#br0" timeOffset="17357">6690 2341 336 0,'0'0'-1'16,"0"0"-1"-16,0 0 0 15,-12 5-1-15,2 6 1 16,-3 8-1-16,-1 6-1 15,-3 2 2-15,0 6 1 16,3-1 2-16,2-1 4 0,6-2 2 16,4-5 2-16,4-8 2 15,7-9 1-15,6-6 1 16,3-4 0-16,3-8-1 0,0-6-1 15,-5-5-4-15,0-4 0 16,-4 1-1-16,-4 1 2 16,-3 2-1-16,-3 5-2 15,-2 6-1-15,0 11-1 0,0 0 1 16,11-2-1-16,5 9-1 15,15 9-2-15,13-1-3 16,15 2-7-16,6 7-59 0,12-18-13 16</inkml:trace>
  <inkml:trace contextRef="#ctx0" brushRef="#br0" timeOffset="18775">5041 2068 373 0,'0'0'2'16,"0"0"-2"-16,-7-15 1 15,8 1-1-15,12-9-1 16,12-8-1-16,13-6-1 0,15-3-1 16,12-4 0-16,16 1 0 15,6 6-1-15,0 5-1 16,-6 11 2-16,-10 11 0 15,-14 11 2-15,-18 14 1 0,-17 13 1 16,-23 11 1 0,-24 7 2-1,-23 6 1-15,-14-3 2 0,-21-1 2 0,-6-6 0 16,-7-14 3-16,3-12 0 15,8-12 0-15,12-5-2 0,16-17-1 16,20-6-1-16,21-6-3 16,17-6-2-16,30 0-2 15,22 1 0-15,20 4-2 0,19 4 1 16,16 6 0-16,7 15 1 15,5 9 0-15,-8 17-1 16,-8 11-1-16,-20 6 1 16,-23 5 1-16,-25 6-1 0,-32-1 1 15,-24-1 1-15,-36-7 2 16,-42-3 2-1,-16-7-1-15,-10-7 2 16,1-8 0-16,5-7 0 16,18-7 0-16,22-1-3 0,31-12-3 15,52-4-1-15,36-3 0 16,37 2-1-16,30 2-2 15,32 2 1-15,25 5 1 0,20 3 0 16,10 7 1-16,-2 4 2 16,-7 8 0-16,-19 4 0 15,-25 6-1-15,-33 4 1 16,-34-2 0-16,-44 3 0 0,-37-2 1 15,-46 1 0-15,-39 3-1 16,-33-1 1-16,-27 2 1 16,-19-2 0-16,-7-1 1 15,8-9 0-15,16-2 1 16,25-3-1-16,28-6 0 0,38-9-1 15,40-4-1-15,37-10-1 16,42 0-1-16,36-4-1 16,29-3-1-16,24-3 1 15,16 0 0-15,6 7-1 16,-10 3 1-16,-16 3 0 0,-27 6 0 15,-27 7 1-15,-37 0 1 16,-41 13 0-16,-36 8-3 0,-39 10-8 16,-39 18-57-16,-28-2-17 15</inkml:trace>
  <inkml:trace contextRef="#ctx0" brushRef="#br0" timeOffset="19788">2167 1883 389 0,'0'0'-2'0,"0"0"-1"16,0 6-1-16,5 7 1 15,1 6 0-15,1 10-1 16,-1 5 3 15,-6 14 1-31,-1-2 4 0,-10 3 1 0,-10-7 3 0,-8-12 0 16,-7-8 2-16,-1-18-1 15,-2-7-4-15,11-29-2 0,6-9-2 16,12-12-1-16,14-7-1 16,19-3-2-16,14-1-1 15,12 5 0-15,12 3 2 0,4 14 0 16,6 9 1-16,-4 15 0 15,-9 14-1 1,-8 8 2-16,-15 17-1 0,-18 10 1 16,-18 10 1-16,-22 3-1 15,-21 1 3-15,-12-2 0 0,-14-6 1 16,-3-6 0 15,-6-9 0-31,7-9 0 0,7-9 0 0,10-4 0 0,12-1-2 16,11-10-2-16,14-4-2 0,15-4 0 15,12-5-1-15,16-2 0 16,18-2 0-16,13 2 0 15,9 6 0-15,9 10 2 16,0 10-1-16,-3 7 2 0,-9 17-1 16,-10 10 1-16,-21 9 0 15,-19 6 2-15,-18-1 3 16,-43 6 0-1,-21-3 1-15,-22-8 0 0,-9-5 0 16,-11-9 1-16,-2-10-1 16,4-10-2-1,10-9-2-15,33-10-1 16,16-10-1-16,22-5-3 0,23-4-1 0,16 2-1 15,27 0 0-15,22 3 0 16,21 5 0-16,9 7 1 16,7 8 0-16,1 5 4 15,-9 12 3-15,-13 6 1 0,-20 6 1 16,-25 5 1-16,-28 5 0 15,-20 3 0-15,-22 2 0 16,-12 2-3-16,-7-2-8 16,6 4-20-16,2-1-57 15,16-5-1-15</inkml:trace>
  <inkml:trace contextRef="#ctx0" brushRef="#br0" timeOffset="38851">2518 11671 189 0,'0'0'6'16,"0"0"3"-16,0 0 3 15,0 0 3-15,-2-6 0 0,2 6 2 16,0 0-1-16,0 0 0 15,0 0-4-15,0 0-4 16,6-1 0-16,-6 1-2 0,17 0 0 16,-4 0 0-16,2 0 1 15,0 0-1-15,4 0 1 16,0 0-1-16,3-1 1 15,1-2-2-15,3 2 0 0,0 2-1 16,-1-1 0-16,5 0 1 16,3 5 0-16,3 2-1 15,1 0 1-15,-2 1-1 16,2 0 1-16,0-3 0 0,2 0-1 15,-3-2 0-15,-1-3 1 16,-2 0-2-16,-3 0 1 16,3 0 0-16,-3 0-1 15,2 0 0-15,-2 0 0 0,-2-1-1 16,-2-1 1-1,-7 2 0-15,-1-1 0 16,-4 0 1-16,-6 1 0 0,-8 0 0 16,0 0 0-16,0 0-1 15,0 0-2-15,0 0-1 0,0 0-2 16,0 0-3-16,4-12-4 15,-4 12-5 1,0 0-13-16,-1-12-31 0,1 12-28 16,0 0-4-16</inkml:trace>
  <inkml:trace contextRef="#ctx0" brushRef="#br0" timeOffset="39350">3245 11558 198 0,'0'0'0'0,"0"0"0"16,5 6 0-16,-5-6 4 16,10 6 2-16,-10-6 5 15,17 7 4-15,-5-4 3 16,3-1 1-16,4 1 0 0,-1-1 1 15,4 1-2-15,-5 1-4 16,7 2-3-16,-6 0-4 16,5 2-2-16,-6 1 0 15,2 1-2-15,-1-1 0 16,0 1-1-16,-2-1 0 0,-1-1 1 15,-4 1-1-15,-1-3 0 16,-10-6 1-16,12 12 0 16,-12-12 0-16,6 9 1 0,-6-9 1 15,0 10 0-15,0-10 0 16,-10 14-1-16,-4-1-1 15,-4 1 0-15,-4 3 0 16,-3 2-1-16,-3 2-1 0,-1 2-3 16,6 1-7-16,2-3-18 15,4-4-52-15,17-3-3 16</inkml:trace>
  <inkml:trace contextRef="#ctx0" brushRef="#br0" timeOffset="40103">2041 10847 316 0,'0'0'1'0,"0"0"0"0,0 0 1 15,0 0 4 1,1 12 2-16,5 1 3 0,2 8 1 15,2 4 2-15,2 4 1 16,-4 4 0-16,5 1-3 0,-5 0 0 16,-1-3-3-16,-4-3-2 15,-3-5-1-15,1-5-2 16,0-5-1-16,1-3-2 15,-2-10-2-15,0 12-5 16,0-12-9-16,0 0-23 0,8 0-46 16,-8 0-3-16</inkml:trace>
  <inkml:trace contextRef="#ctx0" brushRef="#br0" timeOffset="40446">1664 11012 299 0,'0'0'3'0,"8"0"1"16,4-6 2-16,12-1 2 0,8-5 2 31,12-3 2-31,12-4 2 0,12-7 1 0,5 2-1 15,3-3-3-15,-1 2-1 16,-7 3-3-16,-9 0-2 0,-10 7-6 16,-10 3-7-16,-12 7-14 15,-9 4-25-15,-18 1-34 16,0 0-6-16</inkml:trace>
  <inkml:trace contextRef="#ctx0" brushRef="#br0" timeOffset="40726">1897 11381 312 0,'0'0'10'0,"8"0"1"16,8-6 2-16,10-2 2 16,7-4 2-16,10-6 0 15,10 0-1-15,4-3 1 0,0 0-7 16,-4 1-6-16,-4 1-1 15,-8 2-4-15,-10 7-7 16,-11 0-13-16,-8 0-46 16,-12 10-15-16</inkml:trace>
  <inkml:trace contextRef="#ctx0" brushRef="#br0" timeOffset="41221">2540 11144 268 0,'0'0'5'15,"-6"13"4"-15,0 2 2 0,3 2 1 16,2 5 0-16,1 0 4 16,4 0 0-16,7-2 4 15,7-6-5-15,5-7-3 16,7-7-3-16,1-9 1 0,0-9-2 15,-3-3-2 1,-4-6-2-16,-6 0-1 0,-5-2-1 16,-10 1-4-16,-3 1 1 15,-9 5 0-15,-5 2-1 0,-2 6-1 16,-2 4 0-1,0 7 0 1,4 2 1-16,3 12 2 0,5 5 1 0,5 3 2 16,6 3 1-16,8 4 0 0,8 0 1 15,6-3-1-15,-2-1 1 16,7-5 0-16,-1-3-3 15,-4-5-1-15,-6-3-1 16,-1-4-2-16,-8-1-3 16,-3-2-5-16,-4-10-13 0,-2-7-45 15,-3 3-16-15</inkml:trace>
  <inkml:trace contextRef="#ctx0" brushRef="#br0" timeOffset="41570">2736 10917 371 0,'0'0'2'0,"0"0"0"16,0 0 0-16,0 0 2 15,0 0 2-15,13 7 0 16,0 4 2-16,6 5 1 0,2 8-1 16,5 7 0-16,2 4 1 15,-2 0 0-15,-1-3-2 16,-4-1-1-16,-5-8 1 15,-4-5-2-15,-3-8 0 0,-9-10-1 16,0-5-2-16,0-7 0 16,-6-4-2-16,3-1-1 15,3 0-1-15,0 2-1 16,3 4-1-16,9 3 1 0,-4 6 0 15,4 2-1-15,0 10 4 16,-4 3 1-16,-8 7 1 0,-5 1 1 16,-16 4 0-1,-5-1 0-15,-5-1 0 0,-7-3 0 16,-2-1-6-16,-3-9-12 15,12-10-55-15,11 3-16 16</inkml:trace>
  <inkml:trace contextRef="#ctx0" brushRef="#br0" timeOffset="42167">2823 11126 275 0,'0'0'5'0,"0"0"2"15,-4-9 3-15,4 9 1 16,0-16 3-16,4 6 0 0,7-4 2 16,15-1 2-16,6-3-2 15,14 6-5-15,2 4-1 16,7 4-3-16,0 4-1 15,-5 4-2-15,-7 7-1 0,-17 5-1 16,-14 4 1-16,-20 1 0 16,-18 0 0-16,-15-2-1 15,-9-3-4-15,-2 5-34 0,4-3-44 16,-6-2-2-16</inkml:trace>
  <inkml:trace contextRef="#ctx0" brushRef="#br0" timeOffset="42643">2829 10867 388 0,'0'0'2'0,"0"0"0"15,0 0 0-15,0 0 1 16,0 15 0-16,5-1 0 16,3 8 1-16,-1 4 1 15,5 7-3-15,2 2-1 0,7 2-31 16,-1-1-47-16,2-8-5 15</inkml:trace>
  <inkml:trace contextRef="#ctx0" brushRef="#br0" timeOffset="51682">13232 7337 338 0,'0'0'0'0,"0"0"0"15,-1 13 2-15,1 9 3 16,0 8 1 0,0 15 2-16,3 12 3 0,0 14-1 15,1 14 3-15,0 9 1 0,-3 5-2 16,-1-1 0-16,-1-4-3 15,-6-4 0-15,-2-9-2 16,-2-10 0-16,0-15-2 16,-2-13-2-16,4-11-3 15,-1-13-7-15,5-7-25 0,5-12-51 16,-9-7-2-16</inkml:trace>
  <inkml:trace contextRef="#ctx0" brushRef="#br0" timeOffset="52120">12917 7386 253 0,'-12'-1'7'15,"-4"-1"4"-15,-8 2 3 0,-7-4 3 16,-3 1 3-16,0-3-1 16,-1 0 1-16,4-6 0 15,15-2-6-15,19-7-5 0,30-4-2 16,25-3-4-1,29-2-2-15,23 2-1 0,30 4 0 16,18 10 0-16,7 13 0 16,-7 6-1-16,-16 18 1 15,-23 10-1-15,-33 11 1 0,-38 4 0 16,-47 0 1-16,-39 1 2 15,-38-3-1-15,-25-3 1 16,-18-6-4-16,-12-4-21 0,-3 0-57 16,9-5-1-16</inkml:trace>
  <inkml:trace contextRef="#ctx0" brushRef="#br0" timeOffset="71935">14817 7519 264 0,'0'0'5'15,"0"0"1"-15,0 0 1 16,0 0 3-16,18-5 2 16,3 4 1-16,9-2 2 15,8 3 0-15,9 1-3 0,12-1-1 16,10 3 0-16,6 4-2 15,-1 0-3-15,2 2-1 16,-7-1-2-16,-1-3 1 16,-8-1-2-16,-6 1-2 0,-7-3-4 15,-8 2-9-15,-7-1-22 16,-8-3-42-16,-1 0-6 15</inkml:trace>
  <inkml:trace contextRef="#ctx0" brushRef="#br0" timeOffset="72268">14905 7914 216 0,'0'0'4'0,"0"0"7"0,0 0 6 15,17 8 4-15,10-2 2 16,15-2 0-16,18 1 1 16,21 0 0-16,18 2 0 15,11-2-10-15,5 2-5 31,7 11-8-31,-18 0-14 0,-8-2-48 16,-17 10-18-16</inkml:trace>
  <inkml:trace contextRef="#ctx0" brushRef="#br0" timeOffset="72751">17035 7317 323 0,'0'0'3'0,"0"0"-2"15,0 0 1-15,8 7 2 16,-7 7 1-16,0 9 2 0,0 9 1 16,-1 8 1-16,0 12 0 31,0 5 0-31,0 5 1 0,-3 1-2 0,1-2-2 15,-1-3-1-15,0-8 0 0,2-7-2 16</inkml:trace>
  <inkml:trace contextRef="#ctx0" brushRef="#br0" timeOffset="73276">16679 7964 342 0,'0'0'2'15,"0"0"4"1,0 0 1-16,23 0 2 0,8 0 0 0,11-6 2 15,15 1-2-15,16-4 2 16,15 3-4-16,7-3-2 16,1 4-3-16,-5 2-1 0,-8 0-5 15,-10 3-6-15,-12 0-18 16,-16 3-46-16,-12 7-8 15</inkml:trace>
  <inkml:trace contextRef="#ctx0" brushRef="#br0" timeOffset="73714">16658 7308 337 0,'14'-3'3'16,"17"-4"3"-16,20-2 2 15,18-3 1-15,19-5 3 0,13 0-1 16,5 1 1-1,6-2-2-15,-12 5-1 0,-15 3-3 16,-17 4-4-16,-15 5-3 16,-24 5-9-16,-13 1-15 0,-16 10-55 15,0 2-3-15</inkml:trace>
  <inkml:trace contextRef="#ctx0" brushRef="#br0" timeOffset="74196">17965 7854 176 0,'0'0'7'0,"-24"4"6"0,7 6 3 15,-3 1 1-15,-1 7 2 16,5 9 7 0,8-1 1-1,6 0 0-15,11-5-6 0,22-6-5 16,7-8-2-16,7-7-2 15,3-5-3-15,-7-17-6 16,-8-3-1-16,-7-5-2 0,-12 2 1 16,-12 4-2-16,-3 4 0 15,-8 8 1-15,-4 8 1 16,1 4-1-16,3 12 1 15,6 12 1-15,19 8 2 16,10 1 0 0,9-2-3-16,3-6-7 15,3-8-39-15,0-7-32 16,-6-10-6-16</inkml:trace>
  <inkml:trace contextRef="#ctx0" brushRef="#br0" timeOffset="74538">18293 7455 372 0,'0'0'1'0,"0"0"-2"15,0 0 1 1,0 0 1-16,14 10 1 0,-4 3 1 16,4 6 3-16,0 7 0 15,5 9 2-15,-1 8 0 16,0 3 1-16,-3 4-1 0,-2 3 0 15,-6 0-1-15,-4-6-3 16,-3-2-1-16,1-11 1 16,-4-9-1-1,-1-9-1 16,4-16-1-31,6 7 0 0,16-7-1 0,10-4 1 0,12 1-2 16,13 3 0-16,17 9 0 31,-2 7 1-31,-7 3 1 16,-18 2 1-16,-21-5-1 0,-21-2 0 15,-21-5 0-15,-30-8 1 16,-26-7-4-16,-12-8-6 16</inkml:trace>
  <inkml:trace contextRef="#ctx0" brushRef="#br0" timeOffset="75264">18628 7937 154 0,'0'0'7'0,"8"0"5"15,3 0 5-15,3 2 2 16,5 3 3-16,5 3 0 0,0 12 4 31,1 3-1-31,-7-2-3 16,-10 5-4-16,-8 0-4 0,-17 2-1 15,-18-4-1-15,-15-1-2 16,-11-12-4-16,-5-1-5 16,4 4-24-16,12-3-50 0,-2-3-6 15</inkml:trace>
  <inkml:trace contextRef="#ctx0" brushRef="#br0" timeOffset="76924">19822 7536 192 0,'0'0'10'0,"-13"10"2"16,0 1 6-16,-5 4 4 15,-6 4 0-15,-9 4 3 0,-8 2-1 16,-4 3-1-16,1 0-6 15,-2-3-4-15,5-4-4 16,3-2-6-16,5-5-4 16,11-3-4-16,7-5-2 0,15-6-8 15,0 0-17-15,0 0-45 16,0 0-5-16</inkml:trace>
  <inkml:trace contextRef="#ctx0" brushRef="#br0" timeOffset="77169">19524 7443 260 0,'0'0'6'0,"14"12"1"0,7 1 3 16,6 10 1-16,8 5 3 31,6 6 0-31,4 7 1 0,4 5-1 0,-6 3-3 0,-4-5-1 16,-10 1-4-16,-6-8-1 15,-6-5-7-15,-9-7-8 16,-4-5-31-16,2-5-34 15,-6-15-7-15</inkml:trace>
  <inkml:trace contextRef="#ctx0" brushRef="#br0" timeOffset="77750">20435 7196 227 0,'0'0'4'0,"0"0"2"0,7 7 5 16,0 7 5-16,2 5 0 15,2 9 4-15,1 10 0 16,3 9 3-16,0 10-1 15,2 5-4-15,-3 9-4 0,2 1-3 16,-3 2-2-16,2-2-3 16,-1-6-1-16,0-4 0 15,-3-10 2 1,-1-11 1-16,2-17 0 15,-2-16-2-15,5-10 0 16,-1-23 0-16,3-16-1 16,1-20-1-16,7-13-4 15,5-12-1-15,8-3 0 0,2 0 1 16,0 4-1-16,1 10-2 15,-4 7-4-15,-2 20-9 16,-7 7-21-16,-13 18-48 16,4 9-4-16</inkml:trace>
  <inkml:trace contextRef="#ctx0" brushRef="#br0" timeOffset="78291">21266 7778 199 0,'0'0'3'15,"-9"14"2"-15,-2 0 7 16,0 1 1-16,-2 7 4 0,3 1 2 15,1 6 3-15,6-3 0 16,5-3 0-16,13-3-4 16,8-7-4-16,10-7-1 15,3-6-3-15,1-1-4 0,0-11-2 16,-8-6-1-1,-7-6-1-15,-9 1 0 0,-8-3-1 16,-5 3 0-16,-10 1 0 16,-2 4-1-16,0 5 1 0,-2 7 0 15,4 6 1-15,10 0-1 16,-10 17 2-16,10 3 0 15,8 2 0-15,7 4 1 16,8-2-1-16,6-2 1 0,4-3-2 31,1-6 0-31,-2-3-2 0,-3-9-8 0,-6-1-10 16,-13-3-36-16,-4-9-28 15,-6-7-5-15</inkml:trace>
  <inkml:trace contextRef="#ctx0" brushRef="#br0" timeOffset="78652">21642 7396 371 0,'0'0'1'16,"7"0"1"0,6 6 0-16,3 4 1 0,2 6 3 15,-1 6 0-15,5 7 2 16,0 10 0-16,-5 7 1 0,-3 4 0 15,-5 2-1-15,-5 0-1 16,-2-5-1-16,-2-2-1 16,0-10-1-16,-2-5 0 15,-2-13-1-15,-1-6 1 16,5-11 0-16,-16-1-1 0,9-13-2 15,5-9 1-15,2-2-2 16,9-4 0-16,10 3-2 16,10 1 1-16,14 7-1 0,12 9 0 15,10 7 0-15,1 4 1 16,-3 10-1-1,-8 6 1-15,-11 2 1 0,-14 0-1 16,-23 0 2-16,-15 2-1 0,-28-3 1 16,-12 2 0-16,-12-1-4 15,-9-4-7-15,-1-6-69 16,-7 10-6-16</inkml:trace>
  <inkml:trace contextRef="#ctx0" brushRef="#br0" timeOffset="79522">14645 9108 303 0,'0'0'7'16,"0"0"1"-16,0 0 2 15,0 0 1-15,9 0 3 16,9 0 3-16,12-1 1 15,11 0-1-15,12 1-5 0,9 0-1 16,8 0-1-16,9 0-3 16,-1 3-1-16,-4 2-2 0,-8 0-2 15,-9 0-1-15,-8 0-4 16,-6-2-7 15,-7 3-21-31,-3-4-50 0,-15-2-4 0</inkml:trace>
  <inkml:trace contextRef="#ctx0" brushRef="#br0" timeOffset="79726">14776 9364 329 0,'0'0'1'0,"0"0"3"16,-4 8 2-16,10-3 1 15,14-1 2-15,9 0 0 0,14-3 1 16,14-1 1-16,15 0-2 31,17-1-5-31,5-3-12 0,3 0-41 0,0 5-27 0,-9 4-6 16</inkml:trace>
  <inkml:trace contextRef="#ctx0" brushRef="#br0" timeOffset="80209">16341 9128 345 0,'0'0'5'15,"11"0"2"-15,13 0 1 16,15 0 2-16,12 0 1 0,14-2-1 15,10 1 0-15,5-2 0 16,4-1-4-16,-7-1-2 16,-4-2-2-16,-13-3-3 15,-13-1-6-15,-9 0-29 0,-4-2-42 16,-21-7-3-16</inkml:trace>
  <inkml:trace contextRef="#ctx0" brushRef="#br0" timeOffset="80424">16779 8776 360 0,'0'0'2'0,"-2"14"1"0,2 3 3 0,-1 8 0 16,0 7 2-16,0 8 1 15,-2 7 1-15,-1 7 1 0,-3-1-1 16,-2 2-3-16,-2-4 0 15,-3-4-2-15,0-7-1 16,0-3-2-16,-1-8-4 0,5-5-3 16,-1-7-7-16,11-6-26 15,19-5-44-15,-5-7-3 16</inkml:trace>
  <inkml:trace contextRef="#ctx0" brushRef="#br0" timeOffset="80704">17327 8990 381 0,'0'0'5'0,"1"21"2"0,-1-1 1 15,0 6 2-15,-3 5 0 16,-4 7 1-16,-4 3-1 16,-3 5 2-16,-7-5-4 15,-2-3-3-15,-3-5-1 0,-2-4-2 16,4-6-3-16,1-6-4 15,5-5-5-15,7-9-41 16,11-3-35-16,-2-9-1 16</inkml:trace>
  <inkml:trace contextRef="#ctx0" brushRef="#br0" timeOffset="81005">17636 9085 340 0,'0'0'4'0,"7"18"1"0,4 2 1 16,4 4 0-16,7 3 2 15,5 2-2-15,8-4 3 16,4-3 1-16,7-12-3 0,-1-10-2 16,-4-9 0-16,-6-13 0 15,-9-11-1-15,-11-7 1 16,-15 1-2-16,-17 0-2 15,-17 5 0-15,-13 5 0 0,-9 7-1 16,-7 8 0-16,-1 8 0 16,3 6-1-16,7 9 1 15,7 8 0-15,12 5 0 31,13 2-1-31,13 6-4 0,9-6-13 0,14-4-42 0,13 3-18 16</inkml:trace>
  <inkml:trace contextRef="#ctx0" brushRef="#br0" timeOffset="81309">18204 8927 339 0,'0'0'2'0,"16"3"2"16,-2 7 1-16,4 7 2 0,1 5 3 15,1 5 3-15,1 5 1 16,0 5 1-16,-6 3-1 16,-7 4-2-16,-5-4-1 15,-3-1-1-15,0-5-3 0,-3-5 0 16,0-5-1-16,-2-8 0 15,1-6 0-15,4-10 0 16,0-20 0-16,4-11 0 16,10-11-1-16,3-8-5 0,8-8 0 15,5-3 0-15,2 0 0 16,2 9-8-16,-9 2-26 15,3 16-54-15,-4 5-1 0</inkml:trace>
  <inkml:trace contextRef="#ctx0" brushRef="#br0" timeOffset="81573">18909 8556 371 0,'0'0'3'15,"30"5"0"-15,0 8 0 0,14 10 2 16,4 10-1-1,3 13 2-15,2 12 1 0,-2 14 1 16,-12 10-2-16,-19 5-2 16,-20 3 2-16,-24-1-1 15,-23-6-1-15,-20-8-4 0,-20-10-4 16,-22-9-15-16,-15 5-58 15,-18-30-4-15</inkml:trace>
  <inkml:trace contextRef="#ctx0" brushRef="#br0" timeOffset="81846">16460 8662 375 0,'0'0'5'0,"-21"13"3"31,0 8 1-31,-6 12 2 0,-7 14 0 0,-2 13 2 0,-2 15-1 16,3 14 0-16,11 7-4 16,16 3-2-16,8-2-3 15,21-1-3-15,12-10-7 16,18-6-27-16,21-13-50 0,3-20-3 15</inkml:trace>
  <inkml:trace contextRef="#ctx0" brushRef="#br0" timeOffset="82550">20053 8722 309 0,'0'0'2'0,"0"0"0"0,0 0-1 16,-14 0 4-16,-4 8 4 15,-5 11 4-15,-11 10 3 16,-5 13 3-16,-3 12 0 16,-3 12-1-16,4 9 1 0,9 4-3 15,14 1-3-15,12-5-5 16,12-10-2-16,18-9-2 15,7-12-1-15,9-10-1 16,1-10-1-16,-4-10-3 0,-2 0-8 16,-9-6-33-16,-6-1-43 15,-8-7-1-15</inkml:trace>
  <inkml:trace contextRef="#ctx0" brushRef="#br0" timeOffset="82809">20352 9125 436 0,'13'-3'2'0,"13"1"0"15,17-1 0-15,12 2 0 0,9 2-3 16,3-1-3-16,5 1-2 15,-3 0-4-15,-4 5-20 16,-20 4-50-16,-16-6-3 0</inkml:trace>
  <inkml:trace contextRef="#ctx0" brushRef="#br0" timeOffset="83513">21372 8819 293 0,'0'0'4'0,"-14"0"1"0,5 1-1 16,-4 4 3-16,3 2 0 15,0 3 4-15,6 6 1 16,4 1 2-16,8 5-1 16,17 4 0-1,4 1 0-15,10 5-1 0,0 0 0 16,-1 2-3-16,-5-2 0 0,-9 1-1 15,-15-2 0-15,-12 0-2 16,-20-2-1-16,-15-7 1 16,-12-1-2-16,-10-7 0 15,-4-3 0-15,-1-5-2 0,9-6-1 16,7 0-3-16,10-8-5 15,17 1-10-15,12-9-29 16,11 0-39-16,15-2-3 0</inkml:trace>
  <inkml:trace contextRef="#ctx0" brushRef="#br0" timeOffset="83662">21374 8828 429 0,'0'0'2'16,"17"-6"0"-16,7 0 0 15,17 1 1-15,16-1-1 16,15 2 0-16,8 2-3 15,8 2-8-15,-3 0-21 0,-11 9-50 16,-4 0-5-16</inkml:trace>
  <inkml:trace contextRef="#ctx0" brushRef="#br0" timeOffset="84386">22242 9012 249 0,'0'0'7'16,"5"16"1"-16,6 3 3 16,0 5 3-16,1 8 4 15,-1 4 2-15,1 6 0 16,1 3 2-16,-8-6-4 0,3-5-2 15,-8-5 1-15,0-8-3 16,0-10-2-16,0-11-2 16,0-6-1-16,-4-14-2 15,1-9 0-15,2-9-3 16,1-11-3-16,0-5-2 0,0-9 0 15,8 0-1-15,2 1 0 16,5 2 0-16,4 8 0 16,0 5 0-1,3 11 0-15,0 9 0 0,1 9 0 0,-1 9 1 16,-1 9-1-16,0 8 2 15,-3 13 0-15,1 6 1 16,-1 12 1-16,2 7 1 0,-2 10 0 16,-3 6 0-16,1 5 0 15,-3 1-1-15,-4-2-1 16,1-3 1-16,-7-6-2 15,1-6-1-15,-2-9-2 0,0-10-2 16,-1-9-5-16,-2-12-16 16,-8-10-59-16,3-7-1 15</inkml:trace>
  <inkml:trace contextRef="#ctx0" brushRef="#br0" timeOffset="84526">22406 9065 417 0,'0'0'1'15,"10"-1"-1"-15,9 1 1 16,7-3-4-16,10 3-7 15,-1 0-33-15,5-4-33 0,5-3-5 16</inkml:trace>
  <inkml:trace contextRef="#ctx0" brushRef="#br0" timeOffset="84695">22968 8724 373 0,'17'0'4'16,"14"14"2"-16,13 9 1 15,6 12-1 1,8 10 2-16,2 11-1 0,-3 11 1 0,-8 10 0 15,-26 8-4-15,-25 0-3 16,-35 2-11-16,-35 4-43 16,-33-13-27-16,-27-9-5 15</inkml:trace>
  <inkml:trace contextRef="#ctx0" brushRef="#br0" timeOffset="85166">15356 10590 387 0,'0'0'2'15,"6"0"1"-15,15 0 1 16,16 0 1-16,18 0 1 16,19-4 0-16,20-2 0 15,14 1 1-15,9-2-1 0,1 1-3 16,-3-3-2-16,-4 1-4 15,-14-1-12-15,-11-11-60 16,-14 16-8-16</inkml:trace>
  <inkml:trace contextRef="#ctx0" brushRef="#br0" timeOffset="85371">15427 10859 423 0,'0'0'1'0,"6"0"1"16,14 0 1-16,16 0 0 15,16-1 0-15,18-4 1 0,20-1-1 16,17 1 1-16,12-4-4 16,8 6-5-16,-4-4-9 15,5-2-46-15,-7 6-22 16</inkml:trace>
  <inkml:trace contextRef="#ctx0" brushRef="#br0" timeOffset="85704">17585 10514 441 0,'0'0'1'0,"20"0"0"16,12 5 1-16,19 5-3 15,11 0-9-15,15 0-41 0,2 8-31 16,7-5-4-16</inkml:trace>
  <inkml:trace contextRef="#ctx0" brushRef="#br0" timeOffset="86101">18438 10360 300 0,'0'0'6'16,"12"8"1"-16,12 2 3 0,9 1 2 15,10 7 2-15,9 1 2 16,7 5 3-16,7 2-1 15,2 2-4-15,-5 0-2 16,-11-2-2-16,-8 0-2 0,-14-2 0 16,-15-1-2-1,-15 2-1-15,-19-1-1 0,-20-1 0 16,-12 2-1-16,-13-2 0 15,-11-2-3-15,-3 0-5 0,-1-7-5 16,10-1-20 0,10-9-55-1,5-8-4-15</inkml:trace>
  <inkml:trace contextRef="#ctx0" brushRef="#br0" timeOffset="86213">18479 10334 399 0,'15'-7'4'16,"16"-3"-1"-16,18-3 2 15,10-1-3-15,17 6-11 16,-3 9-58-16,10-8-11 15</inkml:trace>
  <inkml:trace contextRef="#ctx0" brushRef="#br0" timeOffset="86500">19133 10235 420 0,'0'0'2'16,"-1"13"0"-16,2 6 1 15,11 7 0-15,8 9 0 16,6 4 2-16,12 5-2 0,10-2 1 15,13-7 0-15,10-11-2 16,3-13 0-16,-1-10-1 16,0-19 1-16,-9-13 0 15,-15-9 0-15,-19-3-1 0,-22 1-1 16,-20 4 2-16,-24 7-2 15,-21 4-1-15,-15 13-5 16,-9 6-6-16,9 8-29 16,5 12-43-16,12 0-4 15</inkml:trace>
  <inkml:trace contextRef="#ctx0" brushRef="#br0" timeOffset="87269">20181 10226 216 0,'0'0'7'16,"0"0"5"-16,8-7 7 16,-8 7 2-16,9-6 2 15,-9 6-2-15,9-2 4 0,-9 2 2 16,7 13-5-16,-7 8-6 15,0 9-4-15,0 6-2 0,2 8 0 16,1 4-1-16,5 3-2 16,3-5-2-16,6-7 0 15,3-7 0-15,4-12-1 16,6-12-1-16,7-10-1 0,2-15 0 15,-1-7-1-15,-1-9-1 16,-3-5 0-16,-2-1-1 16,-8 3 0-16,-5 2-1 15,-9 11-1-15,-7 10 1 0,-3 13-1 16,0 0 2-16,0 14 0 15,0 7 0 1,6 3 1-16,12-4 2 0,8-6 0 16,13-11 1-16,11-8 1 0,8-16 0 15,6-11 0-15,-3-11 1 16,-4-7-1-16,-12-2-1 31,-12-1-1-31,-15 6-3 0,-17 2-6 0,-6 17-24 0,-22 3-56 16,-9 5-3-16</inkml:trace>
  <inkml:trace contextRef="#ctx0" brushRef="#br0" timeOffset="87818">19480 10288 245 0,'0'0'8'16,"0"0"3"-16,-7-7 4 16,7 7 1-16,-15-9 4 15,4 5 0-15,-9 1 1 31,-8 3 1-31,-8 7-5 0,-7 8-5 0,-5 6-5 0,-2 3-5 16,8 7-17-16,15 3-63 16,3-7-4-16</inkml:trace>
  <inkml:trace contextRef="#ctx0" brushRef="#br0" timeOffset="88493">19338 10216 361 0,'0'0'1'0,"-15"0"-1"0,1 10-10 15,2 12-61-15,0-8-6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16:43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11274 3795 312 0,'0'0'2'16,"0"0"-3"-16,0 0 0 16,0 0 1-16,0 14 5 15,2 5 3-15,0 13 2 16,1 6 1-16,2 13-2 15,1 8 3-15,-1 7 1 0,0 2-2 16,2 3-4-16,-3-5-3 16,-1-8-2-16,2-6-2 15,-2-13 2-15,0-7 0 16,-2-11 2-16,0-6 1 0,-1-15-3 15,0 0-7-15,0 0-13 16,0-11-18-16,-7-10-41 16,1-8-7-16</inkml:trace>
  <inkml:trace contextRef="#ctx0" brushRef="#br0" timeOffset="349">10950 3716 182 0,'0'0'10'15,"-16"-3"9"-15,16 3 3 16,-15-2 3-16,7-1-3 15,8 3-1-15,0-13 1 16,16 3-1-16,27 2-6 0,19 3-8 16,16 2-4-16,17 3-3 15,12 9 2-15,0 11 1 16,-3 5-2-16,-14 2-2 15,-15 8 1-15,-22-4 4 0,-22-2 2 16,-27-3-1-16,-20-5 1 16,-21-7 1-1,-15-6-1-15,-10 1-4 0,-6-7-16 16,-6 1-62-16,12 0-3 0</inkml:trace>
  <inkml:trace contextRef="#ctx0" brushRef="#br0" timeOffset="860">12158 3945 273 0,'0'0'6'0,"0"0"-5"15,0 0 6-15,0 0 3 0,15 4 2 16,2-1 3-16,7 0 1 16,11-2 0-16,8-1-2 15,10 1 3-15,7-1-6 0,5-2-3 16,2-4-2-16,-1-2-2 15,-2 2-5-15,-9-3-7 16,-1 3-18 0,-5 7-35-16,-12-4-18 0</inkml:trace>
  <inkml:trace contextRef="#ctx0" brushRef="#br0" timeOffset="1071">12145 4224 421 0,'0'0'0'0,"0"0"-1"16,11 1 1-16,10-1 0 16,13-2-1-16,15 0 1 15,13 0 0-15,16-1 0 0,11 3-1 16,4 0-11-1,4 0-32-15,8 6-33 0,-22 2-5 16</inkml:trace>
  <inkml:trace contextRef="#ctx0" brushRef="#br0" timeOffset="1685">14033 3769 260 0,'0'0'4'16,"3"23"1"-16,5 1 4 15,-1 4-1-15,3 10 0 0,-3 1 2 16,3 5 0-16,-1-2 0 16,-5-6-2-16,1-7-1 15,-1-8-1-15,-1-7-4 16,-1-5-13-16,-2-9-39 15,0 0-21-15</inkml:trace>
  <inkml:trace contextRef="#ctx0" brushRef="#br0" timeOffset="1936">13483 3733 373 0,'0'0'0'0,"4"-5"-1"0,17 0 1 15,13-1 0-15,18-5 0 16,15-4 1-16,22-1 1 16,15-3 1-16,11 1 2 15,4-2-1-15,-6 2 0 0,-6 1-1 16,-12 4-3-1,-15 3-8-15,-16 5-22 0,-18 3-43 16,-12 1-6-16</inkml:trace>
  <inkml:trace contextRef="#ctx0" brushRef="#br0" timeOffset="2179">13613 4141 420 0,'0'0'1'15,"9"3"-1"-15,11-1 1 16,10 1-1-16,14-3 2 0,10 1-1 16,13-2 1-16,15-3 0 15,8-3 0-15,3-1-1 16,-3-1-1-16,1-1-5 15,-6 1-6-15,-1 5-12 0,-11 2-34 16,0 2-23-16</inkml:trace>
  <inkml:trace contextRef="#ctx0" brushRef="#br0" timeOffset="2558">14889 4056 293 0,'0'0'1'0,"-23"8"2"16,4 6-1-16,-1 0 0 16,2 8 3-16,4 5 3 15,5 0 4-15,9 3 0 16,15-8 0-16,21-1 1 15,14-12 0-15,9-1 0 0,6-8-3 16,-1-15-2-16,-3-7-2 16,-10-3-2-16,-7-3-1 0,-15-2-1 15,-13 5 1 1,-10 3-2-16,-8 5 1 0,-11 10-1 15,-2 7-1-15,-5 15 1 16,2 8 0-16,5 10 0 0,6 4 0 16,7 1 1-16,5-2-1 15,9-4 1-15,7-7-2 16,5-8-3-1,5-12-9-15,-5-2-42 0,2-16-27 16,-3-16-4-16</inkml:trace>
  <inkml:trace contextRef="#ctx0" brushRef="#br0" timeOffset="2910">15354 3598 435 0,'0'0'-3'16,"2"5"0"-16,7 9-1 15,9 6-1-15,2 11 1 16,7 7 1-16,3 11 2 15,2 4 1-15,5 5 4 0,-4-1-1 16,-5-3 2-16,-8-7-1 16,-5-9 2-16,-2-8 2 15,-6-13-2-15,-7-17-1 16,0 0-1-16,0 0 0 0,3-11-1 15,2-4-1-15,3 0-2 16,6 4-4-16,10 4 0 16,8 7 0-16,8 4 0 15,4 10-1-15,-2 3 3 0,0 3 0 16,-10 1 2-16,-10 0 1 31,-14-1 2-31,-10-2 0 0,-23-4-1 0,-14-2-3 16,-8 2-12-16,-13 11-54 15,0-17-16-15</inkml:trace>
  <inkml:trace contextRef="#ctx0" brushRef="#br0" timeOffset="3535">17001 3607 406 0,'0'0'-1'0,"0"0"-2"16,0 0 0-16,0 0 0 15,2 15 2-15,-4 2 0 16,-7 5 2-16,-7 6 0 15,-6 6 2-15,-4 2 2 0,-3 1 1 16,0-1-3-16,-2-2-3 16,2-4-14-1,-1-7-25-15,-5-7-38 0,12-10-6 16</inkml:trace>
  <inkml:trace contextRef="#ctx0" brushRef="#br0" timeOffset="3675">16626 3666 435 0,'0'0'1'15,"11"1"1"-15,10 6 1 16,13 3-1-16,14 8 1 0,10 5-2 15,10 11-2-15,4 3-4 16,9 8-11-16,-12 0-29 16,-3 1-37-16,-8-6-5 15</inkml:trace>
  <inkml:trace contextRef="#ctx0" brushRef="#br0" timeOffset="4128">17650 3426 392 0,'0'0'-1'16,"0"0"0"-16,17 0 0 15,2 12 1-15,4 7-2 16,6 12 2-16,4 6 0 0,5 11 2 16,0 11 3-1,-2 3-1-15,-2 6 2 0,-7-6 0 16,-3-5 2-16,-8-13 4 15,0-5 3-15,-8-12 1 0,0-14-1 16,-8-13 0-16,17-22-2 16,-5-15-6-16,4-15-7 15,3-10 0-15,3-13 0 16,4-3 0-16,-1-1 0 0,-1 10 0 15,-8 6 0 1,3 13-49-16,-2 20-41 0,2 12-6 16</inkml:trace>
  <inkml:trace contextRef="#ctx0" brushRef="#br0" timeOffset="4610">18731 3880 412 0,'0'0'2'0,"0"0"-2"0,-10-5-1 16,10 5-2 15,-10 6 0-31,3 3 0 0,-3 6-2 0,3 1 1 0,4 6-1 15,3 1 6-15,0-1 2 0,7 0 3 16,8-11 2-16,3-2 1 16,3-9 4-16,1 0-2 15,-3-16 1-15,-2-3-5 0,-6-1-1 16,-5-5-1-16,-3 3-1 15,-3 3-4-15,0 3-3 16,0 16-1-16,0 0 0 16,0 0 1-16,0 19 1 15,12 3 0-15,9 1 0 0,10 1 4 16,6-5 1-16,8-5-2 15,4-7-1-15,-1-7-6 16,-3-12-11-16,-8-12-31 16,-8-11-37-16,-13-9-5 0</inkml:trace>
  <inkml:trace contextRef="#ctx0" brushRef="#br0" timeOffset="4991">19025 3446 461 0,'0'0'0'0,"0"0"-4"0,0 0 0 15,8 10 0-15,3 1 0 16,3 10 1-16,7 5 0 15,6 12 2-15,0 8-2 16,3 8 7-16,4 11-2 0,-3 2 1 16,-3 4-1-16,-4-6 0 15,-4-5 0-15,-8-12 0 16,0-7 2-16,-8-11 1 15,0-12 3-15,-3-8 0 16,-1-10 2-16,0-7-2 0,-1-8 0 16,1-6-2-16,0-3-4 15,5-1-2-15,8 0-3 16,6 6 0-16,12 5-2 15,10 9 2-15,6 6 0 0,2 8 0 16,-3 9 1-16,-3 2 1 16,-9 4 2-16,-15-1-1 15,-14 2 0-15,-17-5 1 16,-19-4-2-16,-12 2-6 0,-18-8-10 15,-24 8-69-15,-4-3-1 16</inkml:trace>
  <inkml:trace contextRef="#ctx0" brushRef="#br0" timeOffset="5725">12396 5689 316 0,'0'0'7'0,"0"0"1"15,-12-1 3-15,12 1 3 16,-12-4 1-16,12 4 0 15,-10-2 1-15,10 2 2 0,0 0-4 16,26-8-2-16,9 4-3 16,19-3-1-16,18 1 0 15,13 1 0-15,12-4-3 16,6 4 0-16,1 0-3 15,-4 3 1-15,-8 2-2 0,-17 0-1 16,-14 1-2-16,-16-1-2 16,-12 0-2-16,-11 3-8 15,-11-3-12-15,-11 0-60 16,0 0-1-16</inkml:trace>
  <inkml:trace contextRef="#ctx0" brushRef="#br0" timeOffset="6070">12472 6005 398 0,'0'0'3'16,"12"0"1"-16,10 0 3 0,13 0 2 16,15-3 1-16,19-6 2 15,16-1 2-15,15-5 0 16,10 0-2-16,1-5-2 15,1 0-2 1,-7 1-2 0,-12 2-2-16,-17 3-4 0,-16 4 0 0,-14 3 0 0,-16 3 0 15,-9 3 0-15,-21 1-9 16,0 0-7-16,-12 12-38 15,-9 0-34-15,-2-2-3 0</inkml:trace>
  <inkml:trace contextRef="#ctx0" brushRef="#br0" timeOffset="8093">15016 5478 284 0,'0'0'4'16,"0"0"0"-16,0 0 5 15,0 0 3-15,0 0 4 16,19 8 0-16,9-5 2 15,15 1 3-15,15-1-6 0,13 3 0 16,11-3-3-16,2 2-4 16,-1-1-3-16,-2-3-1 15,-11 3-1-15,-8-4-3 16,-15 3-5-16,-14-3-8 0,-7 0-28 15,-6 1-39-15,-10-1-5 16</inkml:trace>
  <inkml:trace contextRef="#ctx0" brushRef="#br0" timeOffset="8421">15363 5228 341 0,'0'0'1'16,"0"0"-2"-16,0 0 1 0,3 7 2 15,3 6 1-15,2 7 2 16,1 11 3-16,1 7 3 15,-1 10 2-15,0 6 0 16,-3 6 0-16,1 1 1 0,-1-3-3 16,-4-1 0-16,-2-11-3 15,-2-6-3-15,-4-7 0 16,6-6-1-1,-4-6-2-15,0-9-3 0,4 3-7 0,0-15-23 16,-12 17-51-16,21-12-2 16</inkml:trace>
  <inkml:trace contextRef="#ctx0" brushRef="#br0" timeOffset="8888">16212 5275 278 0,'0'0'2'0,"-13"-1"1"0,0 1 0 15,2 5 1-15,-3 2 1 16,2 6 4-16,3 1 1 15,3 4 3-15,8 4-1 16,17 4 2-16,9 5 0 0,8 0 0 16,3 2 0-16,3 0-3 15,-4 2 0-15,-3-2-3 16,-10 2 0-16,-14-5-1 15,-11-3-1-15,-12-3 1 16,-13-4 0-16,-12-4 0 0,-7-5 0 16,-7-3-1-16,-3-8-2 15,1 0 0-15,6 0-1 16,9-4-3-16,5 1-2 15,12 1-5-15,6-4-8 0,15 6-26 16,22-7-45-16,-4-1-3 16</inkml:trace>
  <inkml:trace contextRef="#ctx0" brushRef="#br0" timeOffset="9065">16106 5364 420 0,'0'0'0'15,"7"-9"0"-15,8 2 0 16,15-5 0-16,12-4 0 0,19-1 0 15,7-1 0-15,5 0-3 16,0 1-1-16,-1 3-5 16,-12 2-16-16,-10-2-42 0,-14 12-15 15</inkml:trace>
  <inkml:trace contextRef="#ctx0" brushRef="#br0" timeOffset="9558">16768 5337 308 0,'0'0'5'0,"8"21"2"16,3 3 5-16,1 10 0 16,-1 7 3-16,-2 5 2 0,-1 7 1 15,-3 5 0-15,-2-3-3 16,-3-11-3-16,-6-5-2 31,-5-8-1-31,-1-8-1 0,-1-9-2 0,0-6-1 0,0-8 0 16,-2-4-1-16,3-10-1 15,-2-6-3-15,6-10-1 16,4-7-3-16,3-7-1 15,4-8 1-15,12-4-3 0,4-1-1 16,8 0 2-16,5 0 1 16,3 6 2-16,2 9 1 15,2 3 2-15,-4 10-1 16,-1 7 3-16,-2 7 0 0,-4 6-1 15,-3 7 1-15,-3 4-1 16,-1 10 1-16,-2 8-1 16,0 7 1-16,-2 7 0 15,-2 8 0 1,-5 5 1-16,1 3 1 0,-4 3 1 0,1 1-1 15,-5-1 0-15,-1-2 0 16,-2-5 0-16,0-5 0 16,0-7-3-16,-2-6-2 0,1-3-5 15,-6-8-9-15,7-17-42 16,-8 15-29-16,8-15-5 15</inkml:trace>
  <inkml:trace contextRef="#ctx0" brushRef="#br0" timeOffset="9707">16885 5543 441 0,'0'0'0'16,"16"-5"-2"-16,11 2-2 0,12-3-5 16,8 0-5-16,12 1-7 15,4-6-14-15,4-7-33 16,-1 4-18-16</inkml:trace>
  <inkml:trace contextRef="#ctx0" brushRef="#br0" timeOffset="9942">17394 4951 365 0,'0'0'0'0,"25"2"1"16,7 6 0-16,17 8 3 15,8 7 0 1,15 11 1-16,4 9 4 0,4 13-1 15,-8 10 0-15,-18 14 4 0,-17 7-2 16,-22 7 1-16,-21 1-3 16,-26-1-2-16,-18-7-2 15,-21-4-8-15,-26-18-13 0,-22-2-65 16,-11-14-2-16</inkml:trace>
  <inkml:trace contextRef="#ctx0" brushRef="#br0" timeOffset="10270">14905 5036 380 0,'-13'13'4'0,"-8"12"0"15,-5 18 2-15,2 15 1 16,2 17 2-16,8 11 2 0,12 10 0 16,11 10 2-16,32-7-3 15,21-8-2-15,25-6-3 16,12-17-9 15,21-7-42-31,-2-6-37 0,-1-14-4 0</inkml:trace>
  <inkml:trace contextRef="#ctx0" brushRef="#br0" timeOffset="11049">18886 5064 334 0,'0'0'1'0,"1"-9"1"15,-1 9-1-15,0-13 1 0,0 13 0 16,-2-14-1-16,2 14 1 15,-16-10 0-15,3 13 0 16,-6 14 1-16,-5 9 1 0,-2 13 1 16,-3 12 3-16,-2 12 0 15,2 12 4-15,7 3 0 16,10 2 2-16,12-1 0 15,14-9-1-15,13-7 0 16,16-12-2-16,8-10 0 0,4-13-3 16,1-6-2-16,-5-6-2 15,-8-10-3-15,-10 0-4 16,-8-6-7-16,-8 4-12 0,-14 9-53 15,-3-13-13-15</inkml:trace>
  <inkml:trace contextRef="#ctx0" brushRef="#br0" timeOffset="12713">19419 5514 335 0,'0'0'2'0,"0"0"0"16,0 0 4-16,0 0 1 15,0 0 1-15,25 0 3 0,10 0 1 16,12-1-1-16,23-3 0 16,7 1 0-16,9-3-3 15,-2 1-5-15,-3-1-2 16,-13-1-5-16,-10 5-12 15,-17 1-22-15,-14 0-44 16,-16-6-4 0</inkml:trace>
  <inkml:trace contextRef="#ctx0" brushRef="#br0" timeOffset="13363">20111 5170 255 0,'0'0'6'0,"0"0"5"15,0 0 3-15,0 0 2 16,0 0 1-16,0 0 2 15,0 0-2-15,16-2 3 0,8-2-6 16,12 1-4-16,11-1-3 16,10 1-3-16,6-1 0 15,4 6-2-15,0-2 1 16,-9 7-2-16,-3 0 1 0,-14 6-1 15,-14 4 1-15,-14 5 0 16,-13 1-1-16,-17 0 1 16,-8 1 0 15,-7-2 0-31,-3-1-1 0,1-2 2 0,2-5-3 0,8-1 0 0,10 2 0 15,13 3 0-15,6 1 0 16,14 6 1-16,1 4 1 16,3 2-1-16,-2 4 2 0,-10 2 0 15,-8 0 1-15,-12-6 2 16,-20-3-2-16,-11-4 0 15,-13-6 0 1,-3-4 0-16,0-4-2 0,5-4-7 0,7-4-6 16,16 1-18-16,19 2-55 15,9-5-2-15</inkml:trace>
  <inkml:trace contextRef="#ctx0" brushRef="#br0" timeOffset="13712">20949 5262 404 0,'0'0'0'16,"0"0"0"-16,13 3-1 16,0 6 2-16,1 7 2 15,4 4 3 16,4 10 0-31,-1 5 4 0,-1 8 2 0,-4 10 1 0,-3 2 0 0,-3 3-1 16,-4 4-1-16,-1-5-2 16,-5-2-1-1,2-7-4-15,1-7-4 0,-3-10 0 0,1-9 0 16,0-12 0-16,-1-10 0 15,13-18 0-15,-2-13 0 16,9-13 0-16,6-10 0 16,6-11 0-16,4-4 0 15,2-1 0-15,-5 0 0 0,0 9 0 16,-4 5 0-16,-6 15-27 15,-9 3-64-15,-4 9-4 16</inkml:trace>
  <inkml:trace contextRef="#ctx0" brushRef="#br0" timeOffset="13930">21408 4881 411 0,'0'0'1'16,"8"-1"-1"-16,9 2 0 0,12 4 1 15,10 8 0-15,12 8 2 16,10 11 1-16,7 12 1 15,4 14 1-15,-8 15 1 16,-8 11-2-16,-17 12 4 0,-14 2 0 16,-19 1-1-16,-17-2-3 15,-18-5-3-15,-19-11-6 31,-8 0-31-31,-11-10-47 0,-11-9-5 0</inkml:trace>
  <inkml:trace contextRef="#ctx0" brushRef="#br0" timeOffset="15592">13004 7147 205 0,'0'0'10'0,"0"0"6"15,7 9 5-15,5-5 1 0,7-1 4 16,8 1 1-16,8-3 1 15,10-1 3-15,9 2-11 16,5-4-5 0,3-1-4-16,2 1-3 0,-4 0-3 0,-1 2-2 15,-7 0-3-15,-4 0-3 16,-7 2-4-16,-3-2-12 15,-4 1-31-15,4 5-33 0,-12-3-5 16</inkml:trace>
  <inkml:trace contextRef="#ctx0" brushRef="#br0" timeOffset="15807">13108 7438 378 0,'0'0'1'0,"0"0"0"15,0 0 4-15,14 9-1 0,7-5 2 16,10-2 0-16,15-1 1 16,10-1 0-16,18 1 0 15,8-3-2-15,5 2-4 16,-1-1-7-16,2 2-22 0,-1 4-52 15,-15 2-3-15</inkml:trace>
  <inkml:trace contextRef="#ctx0" brushRef="#br0" timeOffset="16203">14690 7170 426 0,'0'0'1'16,"5"0"1"-16,14 0-1 16,10 0 1-16,9 6-1 15,9-2 0-15,10 4-2 0,4-2-5 16,6 4-8-16,-5-4-26 15,-17 2-41-15,10 1-4 16</inkml:trace>
  <inkml:trace contextRef="#ctx0" brushRef="#br0" timeOffset="16884">15912 6934 330 0,'0'0'1'0,"0"0"3"15,7 6 4-15,0 7 3 16,3 6 2-16,3 6 1 0,2 8 3 16,-1 7-2-1,0 6 1-15,-1 1-4 0,-1 0-3 16,-5-1-3-16,-4-3-2 15,-3-5 0-15,0-6-2 0,-3-6-2 16,1-4-3-16,-3-7-3 16,5-3-8-16,-7-3-31 15,7-9-40-15,12 0-3 16</inkml:trace>
  <inkml:trace contextRef="#ctx0" brushRef="#br0" timeOffset="17287">16429 6985 303 0,'0'0'5'0,"20"5"2"15,4 3 3-15,5 5 2 16,7 1 2-16,9 5 2 15,1 4 3-15,5 5-2 16,-5 5-3-16,-4-1-3 0,-13 1-1 16,-6-3-3-16,-9-1 0 31,-9-3-2-31,-5-2 1 0,-14-6-2 0,-12-6 1 15,-6-3-1-15,-10-4 0 0,-6-4-2 16,-6 1 0-16,-4-1-2 16,-1-2-1-16,3 1-2 15,10 0-3-15,3-3-6 16,14 3-12-16,4 4-48 0,12-7-14 15</inkml:trace>
  <inkml:trace contextRef="#ctx0" brushRef="#br0" timeOffset="17430">16567 6885 448 0,'11'-5'2'0,"15"-2"-1"32,17-2 1-32,13-1 0 0,10 1-3 0,3-2-3 15,5 2-5-15,-1-1-13 0,-9 8-61 16,-12 2-1-16</inkml:trace>
  <inkml:trace contextRef="#ctx0" brushRef="#br0" timeOffset="18152">17359 6975 314 0,'0'0'3'15,"0"0"3"-15,0 0-1 16,0 0 4-16,9 2 2 0,-9-2 3 15,14 16 2-15,-5 0 2 16,3 3-2 0,4 9-2-16,3 2 1 0,1 6-5 0,2 0 0 15,1-2-3-15,-2-1-1 16,0-6-2-16,-1-4 1 31,-3-10-1-31,2-5-1 0,-1-8 1 0,3-6-1 0,-2-9 0 16,2-8-2-16,-2-4 0 15,0-4-1-15,-3 1 0 16,-3 1-1-16,-5 6-1 15,-1 3 0-15,-4 11 0 16,-3 9 0-16,0 0 1 0,1 19 0 16,3 4 0-16,4 4 0 15,5 1 1-15,6-2 1 16,7-5 1-1,5-6 0-15,7-8 0 0,2-7 0 0,-1-13 1 16,1-9 0-16,-6-7 0 16,-6-9-1-16,-10-1 0 46,-9-8-2-46,-9 0 0 0,-9-2-5 0,-7 5-7 0,-12 2-15 0,-19 10-62 0,22 6-1 16</inkml:trace>
  <inkml:trace contextRef="#ctx0" brushRef="#br0" timeOffset="18746">16494 6978 330 0,'0'0'6'0,"0"0"3"16,-9 0 3-16,9 0 2 15,0 0 1-15,0-6-1 0,13-5 0 16,8-1 0-16,10 1-7 16,2-4-16-16,6-12-61 15,-1 21-11-15</inkml:trace>
  <inkml:trace contextRef="#ctx0" brushRef="#br0" timeOffset="23217">8180 1811 233 0,'0'0'2'16,"0"0"-1"-16,0-9-2 0,0 9-1 15,-9-11 0-15,-3 5-2 16,-2 1 2-16,-7-2 0 16,-6 4-2-16,-6 3 1 0,-7-1 2 15,-10 13 3-15,-7 4 2 16,-3 8-1-16,-5 7 2 15,-2 13-1-15,-1 1 2 16,1 14-2-16,-5 25 2 16,8 5 1-1,11 2-3-15,6 7 2 16,8-3-2-16,12-1-3 15,10 4 1-15,11-9-1 16,14-21 1-16,13-7 4 0,12-4 2 16,15-10 2-16,12 2 2 15,19-14 2-15,14-6 1 0,14-9-1 16,10-10-3-16,13-8-1 15,7-11-3-15,2-12-2 16,-1-9 0-16,-7-13 2 16,-6-10-1-16,-9-12 1 15,0-11 2-15,-19-16 1 16,-12-8-1-16,-17-11-1 0,-15-7-1 15,-19-9-3-15,-22-1-1 16,-24 6-1-16,-35 9-2 16,7 65-4-16,-18-1 2 15,-90-33 1-15,-57 27-6 16,-34 29-6-16,-18 30-10 0,-1 28-43 15,10 36-19-15</inkml:trace>
  <inkml:trace contextRef="#ctx0" brushRef="#br0" timeOffset="28672">10504 12448 211 0,'0'0'9'0,"-13"0"5"15,0 0 4-15,-5 0 1 16,-4 3 0-16,2 1 0 0,-1 2 2 15,7 2 1-15,14-8-3 16,15 15-4-16,21-11-5 16,28-1 0-16,23-3 0 15,21-11 3-15,18-7-2 0,7-4-3 16,0 0-2-16,-9 0-2 15,-11 0-2-15,-20 5-5 16,-24-2-13-16,-15 2-44 16,-19 11-22-16</inkml:trace>
  <inkml:trace contextRef="#ctx0" brushRef="#br0" timeOffset="37254">11204 12553 183 0,'0'0'6'0,"0"0"5"0,0 0 3 16,0 0 3-16,0 0-1 15,0 0 1-15,0 0-1 16,0 0 1-16,0 11-6 15,-2 7-4-15,0 3-2 0,2 10-2 16,0 7 0-16,1 10 0 16,-1 4 1-16,2 12 0 15,1 2-1-15,0 2 0 16,-1 1-1-16,1 0 0 0,-3-6-2 15,0-2-7-15,0-7-20 16,-10-7-44 0,7-7-6-16</inkml:trace>
  <inkml:trace contextRef="#ctx0" brushRef="#br0" timeOffset="37659">10676 13626 257 0,'10'-1'4'16,"15"-4"5"-16,16-1 5 15,23-7 3-15,17-5 1 16,20-3 2-16,18 1-1 0,12 1 2 15,2 4-5-15,-5 6-5 16,-8 4-9-16,-13 4-11 16,-8 1-31-16,-7 6-37 15,-22-4-8-15</inkml:trace>
  <inkml:trace contextRef="#ctx0" brushRef="#br0" timeOffset="40870">12739 13483 73 0,'0'0'6'0,"0"0"3"16,0 0 9-16,0 0 3 16,0 0 2-16,2-14-1 15,-2 14 1-15,-3-9-1 0,-6 6-4 16,-2 3-7-16,-4 0-4 15,-2 3-5-15,-4 7-1 16,-1 4-1-16,-5 2 1 0,1 3 1 16,-3 5 0-16,2 1 2 15,1 4-1-15,7 8 2 16,2 2 1-1,8 0-1-15,7-4 0 16,2-2 0-16,12-11 1 0,7-3-1 16,7-14-1-16,4-13-1 15,1-10 0-15,2-10-1 31,0-7-1-31,-3-2 0 0,-6-1-2 0,-3 2 0 16,-3 2 0-16,-3 7-1 0,-8 4-1 16,0 8 0-16,-7 15 3 15,9-2 3-15,-2 9 1 16,2 14 3-16,1 3-1 15,14 10 3 1,7 2 2-16,0-4-1 16,5-5-3-16,4-7-11 15,-1-3-25-15,-5-13-45 0,6-4-4 16</inkml:trace>
  <inkml:trace contextRef="#ctx0" brushRef="#br0" timeOffset="41393">13135 13121 274 0,'0'0'6'0,"8"15"2"0,0 3 2 16,3 8 1-16,1 6 2 15,0 7 1-15,4 6 0 16,0 3 1-16,-2 1-4 15,-3-5-2-15,0-3-2 0,-1-5-3 16,-2-5 0-16,1-5-1 16,-5-7-1-16,-1-4 0 15,-2-3 0 1,-1-12 0-16,0 0-2 0,-8 0-2 15,1-8 0-15,3-6 0 0,2-4-2 16,2 0 0-16,8-3 1 16,10 4 0-16,10 2 3 15,7 6 1-15,7 8 0 0,1 1 0 16,0 10 1-16,-1 5 0 15,-8 3-1-15,-9 2 1 16,-11 2 0-16,-11 1 0 16,-10-6 0-16,-13-4 0 0,-11-6 1 15,-5-2-2-15,-5-5-2 16,-5-5-5-16,0-2-12 15,-3-6-26-15,-2-1-35 0,14 2-7 16</inkml:trace>
  <inkml:trace contextRef="#ctx0" brushRef="#br0" timeOffset="42089">14139 12794 187 0,'0'0'3'0,"-12"0"2"0,12 0 4 16,-17 3 3-16,9 2 5 15,-3 4 2-15,5 0 3 16,0 2 2-16,8 1-2 0,18 1-1 16,5 0-3-16,15-3-3 15,9-5-4-15,10-2-2 16,8-3-5-16,3-1-4 15,1-3-7-15,-9-5-11 16,3 1-21-16,-4 7-37 0,-13-5-7 16</inkml:trace>
  <inkml:trace contextRef="#ctx0" brushRef="#br0" timeOffset="42319">14091 13130 363 0,'0'0'2'16,"18"2"2"-16,15 0-1 15,12 0 0-15,13 0 1 16,15-2 0-16,13 1 0 0,11-1-1 15,6 1-7-15,-2-1-19 16,-13 0-51 0,0 1-4-16</inkml:trace>
  <inkml:trace contextRef="#ctx0" brushRef="#br0" timeOffset="48193">15672 12808 268 0,'0'0'2'0,"0"0"1"16,0 0 6-16,0 0 2 15,18 11 2-15,11-8 1 0,16 0 1 16,13-1-1-16,23-2-1 15,7 0-1-15,6 2-6 16,-4-1-3-16,-5 2-7 16,-11 1-9-16,-12 3-25 0,-3 3-38 15,-28-2-5-15</inkml:trace>
  <inkml:trace contextRef="#ctx0" brushRef="#br0" timeOffset="48861">17247 12458 322 0,'0'0'2'0,"0"0"-1"16,0 0 0-16,0 7 0 16,2 9 2-16,-1 8 2 15,5 11 2-15,-3 8 1 0,1 9 0 16,2 7 1-16,-1 8 2 15,-1-1 1-15,-2 1-1 16,-2-3-2-16,0-4-2 16,-2-3 0-16,-7-6-1 15,2-2-1-15,0-6-2 0,1-8-5 16,6-3-3-16,0-10-8 15,9-7-21-15,10-9-47 16,1-6-6-16</inkml:trace>
  <inkml:trace contextRef="#ctx0" brushRef="#br0" timeOffset="49278">17740 12802 315 0,'-1'12'4'16,"-1"9"3"-16,2 13 1 15,0 11 1-15,3 7 1 0,8 7 2 16,5 5-1-16,7 4 2 16,9-12-5-16,8-10-1 15,5-20-1-15,6-14-1 16,8-15 0-16,4-20 0 15,-4-16-1-15,-1-15-1 0,-13-10 0 16,-11-10 0-16,-17-2-2 16,-14-2 0-16,-16 4 0 15,-23 9 0-15,-18 11 0 0,-13 12 0 16,-11 16-1-16,1 13 0 15,-1 13-3-15,5 11-5 16,15 19-18 0,15 8-54-16,16 4-5 0</inkml:trace>
  <inkml:trace contextRef="#ctx0" brushRef="#br0" timeOffset="50149">18850 13128 299 0,'0'0'5'0,"2"19"1"16,2-1 2-16,-1 4 1 16,1 5 1-16,1 0 0 15,-1 1 2-15,-1 1 5 16,1-9-1-16,-2-5-2 0,-2-15-1 15,0 0-1-15,0 0-1 16,1-21-1-16,-1-5-1 16,1-8-5-16,3-11-4 15,1-9-2-15,3-10 0 31,1-8-1-31,6-6 1 0,1-4-1 0,4-2 0 0,1 2 1 16,2 6 1-16,1 9 1 16,-1 10 0-16,-2 13 0 0,-3 10-1 15,2 14 1-15,-2 10-1 16,1 10-1-16,-2 13 2 15,0 12 0-15,3 12 0 16,0 13 2-16,4 12 0 16,-1 13 1-16,-2 6-1 0,-1 4 1 15,0-1-1-15,-1-3 0 16,-4-4-1-16,0-8 0 15,-5-8 0-15,-1-8-1 0,-1-10 0 16,0-6-4-16,-3-9-3 16,1-3-5-16,-3-10-25 15,-3-15-48-15,0 0-2 16</inkml:trace>
  <inkml:trace contextRef="#ctx0" brushRef="#br0" timeOffset="50282">18889 12970 413 0,'0'0'1'0,"16"-9"0"15,12 0 1-15,22-3 0 0,18-3-4 16,19 3-27-16,9-1-49 16,7-4-3-16</inkml:trace>
  <inkml:trace contextRef="#ctx0" brushRef="#br0" timeOffset="52593">11229 14725 329 0,'0'0'4'15,"0"0"3"-15,3-14 0 0,-3 14 2 16,5-9 0-16,-5 9 1 16,0 0 2-16,15-1 0 15,-5 5-2-15,2 15-1 16,3 7 0-16,5 7 0 15,4 10-1-15,5 8 1 0,3 6-3 16,-1 10 0-16,3 1-2 31,-5 1-1-31,-2 0-1 0,-1-1 1 0,-6-8-1 16,-3-4 1-16,-4-8-1 0,-2-8 0 15,-3-10 0-15,1-5 0 16,-3-9 0 0,-2-6-1-16,-4-10 2 0,9 2-2 15,-5-10 1-15,3-12 0 0,1-10 0 16,-2-13 0-16,3-11-1 15,2-12 1-15,0-9-1 16,-1-7 1-16,1 0-2 0,-3 2 0 16,-3 6-4-16,-2 8-2 15,2 11-5-15,-4 8-10 16,6 10-35-1,-3 10-33-15,1 9-4 0</inkml:trace>
  <inkml:trace contextRef="#ctx0" brushRef="#br0" timeOffset="53121">12194 15220 304 0,'0'0'3'15,"-10"9"4"-15,1 2 2 32,-2 8 2-32,-3 5 2 0,-1 8 1 0,0 7 3 15,1 7 1-15,6 4-3 16,4 0-3-16,4-5-2 0,7-8-1 15,9-6-1-15,5-11-2 32,6-10 0-32,1-10-2 0,3-15-1 0,-4-9 0 15,-3-8-1-15,-7-6-1 0,-7-2-1 16,-8-3 0-16,-6 3-1 15,-8 5 1-15,-2 6 0 16,-2 6 0-16,2 10 1 16,4 10 0-16,10 3 1 0,3 20 1 15,15 2 0-15,11 5 0 16,6 5 0-1,9 2-1-15,1-3-1 0,2-3-3 16,-4-7-4-16,-2-4-7 16,-8-14-18-16,-16-1-57 0,2-4-1 15</inkml:trace>
  <inkml:trace contextRef="#ctx0" brushRef="#br0" timeOffset="53652">12600 14982 391 0,'0'0'1'15,"0"0"-1"-15,10 17 1 0,2 1 0 16,6 8 1-16,2 7 1 15,7 9 1-15,3 6 3 16,0 3 0-16,2 4 1 16,-6-2 2-16,-2-1 0 15,-7-7-1-15,-3-2 0 0,-9-10-1 16,-3-4-1-16,-2-13-2 15,-2-6-2-15,-7-10-1 16,0-8-1-16,3-7-1 0,5-4-1 16,2-4 0-16,12 3-1 15,10 4 0-15,11 3 1 16,11 8 0-16,5 5 0 31,-1 11 1-31,-3 6-1 0,-8 2 1 0,-10 4 1 0,-18 3 0 16,-12-1 0-16,-24-1 1 15,-14-5 0-15,-10-4 0 16,-10-3 0-16,-5-6 0 15,-4-6-3-15,4 0 0 16,5-6-4-16,11-3-4 0,12-6-7 16,16 4-21-16,17 0-51 15,10-3-2-15</inkml:trace>
  <inkml:trace contextRef="#ctx0" brushRef="#br0" timeOffset="53930">13482 15084 423 0,'8'0'2'0,"15"-1"0"15,13-5 1-15,12-1-1 0,7-3-2 16,10 0-5-16,-1-2-5 15,10-1-14 1,-10 9-50-16,-7-10-9 0</inkml:trace>
  <inkml:trace contextRef="#ctx0" brushRef="#br0" timeOffset="54120">13507 15269 471 0,'0'0'2'15,"21"0"0"-15,6 0 1 16,13 0-1-16,15-3 0 15,16-4-3-15,13-5-5 16,18 3-21-16,12-5-59 0,-5-3-2 16</inkml:trace>
  <inkml:trace contextRef="#ctx0" brushRef="#br0" timeOffset="54638">15178 14829 431 0,'0'0'2'0,"0"0"1"15,6 0 1-15,12 0 0 0,15 0 0 16,14-1 1-16,11-4 1 16,15 0-1-16,5-1-2 15,6-4-1 1,-1 0-2-16,-6 0-3 0,-10-5-2 0,-13 1-6 15,-19-5-19-15,-17 1-54 16,-4-5-4-16</inkml:trace>
  <inkml:trace contextRef="#ctx0" brushRef="#br0" timeOffset="54854">15432 14515 418 0,'0'0'3'0,"0"22"2"15,5 4 1-15,4 10 1 16,1 10 1-16,5 9 1 0,0 7 0 31,3 6 1-31,2-1-4 0,-1-5-1 0,1-6-2 16,-4-6 0-16,1-9-3 15,-2-7-3-15,2-7-3 0,-4-9-7 16,7-3-23-16,7-11-51 15,-8-5-3-15</inkml:trace>
  <inkml:trace contextRef="#ctx0" brushRef="#br0" timeOffset="55202">16224 14547 329 0,'0'0'3'0,"20"0"3"0,0 4 3 16,10 4 2-1,6 7 4-15,4 5 2 0,5 9 1 16,6 3 1-16,-3 8-1 15,-10 2-2-15,-5 3-3 0,-8 2-2 16,-11-3-1-16,-5-5-2 16,-9-1-2-16,-10-5-4 15,-11-2-2-15,-10-5 0 16,-4-5 0-16,-6-8-2 0,-4-4-9 15,-3-9-6-15,0-10-10 16,3-13-11-16,3-11-20 16,6-7-18-16,1-4-9 15</inkml:trace>
  <inkml:trace contextRef="#ctx0" brushRef="#br0" timeOffset="55308">16077 14671 68 0,'0'0'12'0,"0"-12"16"0,9 3 10 15,2-6 7 17,12-3 1-32,10-9 2 0,14-2-3 0,18-7 0 0,17 1-10 15,10 3-22-15,-1-4-35 16,3 2-54-16,-3 4-6 0</inkml:trace>
  <inkml:trace contextRef="#ctx0" brushRef="#br0" timeOffset="56031">17336 14378 384 0,'0'0'1'0,"0"0"-1"16,0 0 1-16,10 13 1 15,-2 4 3-15,2 9 2 0,4 8 3 16,2 10 1-16,4 9 2 16,2 8 1-16,1 4 0 15,0 4-1-15,0-3-1 16,-4-2-3-16,-1-4-2 0,-5-6-1 15,-1-7-4-15,-7-7-2 16,-4-6 0-16,-1-10 0 16,0-9 0-16,0-15 0 15,0 0 0-15,0-31 0 0,6-16 0 16,16-18 0 15,9-16 0-31,15-14 0 0,11-4 0 0,7 2 0 0,8 11 0 16,-5 12-91-16,-1 14-2 0</inkml:trace>
  <inkml:trace contextRef="#ctx0" brushRef="#br0" timeOffset="56551">11294 16408 443 0,'1'12'3'16,"9"15"0"-16,3 9 0 0,9 14 1 15,3 12-1-15,8 12 1 16,2 5 1-16,3 7 0 15,-2-5-1-15,-3-12-1 16,-7-6 0-16,-5-12 0 16,-7-11 1-16,-5-12-2 0,-1-7-3 15,-6-10-6 16,-2-11-4-31,10 0-6 0,-2-13-9 0,-4-10-13 0,5-8-32 16,3 0-20-16</inkml:trace>
  <inkml:trace contextRef="#ctx0" brushRef="#br0" timeOffset="56857">11151 16519 412 0,'0'0'2'16,"-8"-6"1"-16,8 6-1 15,-2-12 1-15,8 0 0 0,16-4 3 16,17-7 1 15,20-5 1-31,25 3-1 0,12-2 0 0,9 7-1 0,3 3 1 0,-4 7-1 16,-12 6-2-1,-18 4 0-15,-23 10-1 0,-29 6 0 16,-22 4-1-16,-25 0 1 16,-20 1-1-16,-20 5-2 15,-14 0-3-15,-6 5-4 16,-5 0-4-16,9 1-7 0,7-4-18 15,6 0-54-15,33 0-2 16</inkml:trace>
  <inkml:trace contextRef="#ctx0" brushRef="#br0" timeOffset="57327">12616 16579 412 0,'0'0'3'16,"-12"7"0"-16,12-7 1 0,-16 8 2 15,16-8 1-15,0 0 0 16,7 10 1-16,18-10 0 16,16-9-2-16,17-8-1 15,8-3-1-15,11-4-2 16,6-2-3-16,-1-5-4 0,4 4-12 15,-11 1-68-15,-3 2 0 16</inkml:trace>
  <inkml:trace contextRef="#ctx0" brushRef="#br0" timeOffset="57497">12491 16913 488 0,'0'0'1'15,"8"0"0"-15,15-4 0 16,17-7 0-16,24-3-2 15,14-5-8-15,24-5-45 16,12 3-34-16,13-4-3 0</inkml:trace>
  <inkml:trace contextRef="#ctx0" brushRef="#br0" timeOffset="58393">14496 16167 359 0,'0'0'3'16,"0"0"2"-16,6 10 5 16,5 7 2-16,2 5 0 0,5 9 2 15,1 6 0-15,6 8 2 16,-1 2-2-16,-3 6-3 15,-3-3-4-15,-1-2-1 16,-5-4-2-16,-3-5-1 0,-1-4-5 16,-4-10-4-16,2-2-6 15,-6-14-15-15,-6 0-61 16,6-9-2-16</inkml:trace>
  <inkml:trace contextRef="#ctx0" brushRef="#br0" timeOffset="58710">14253 16331 400 0,'0'0'3'16,"0"0"1"-16,0 0 0 15,0 0 1-15,10 0 1 16,16-6 2-16,16-8 0 0,17-7-1 31,20-10 0-31,18-5-2 0,10-1-1 0,6-2-3 16,0 0-1-16,-6 6-5 0,-12 2-7 15,-13 13-23-15,-10 10-49 16,-32 5-5-16</inkml:trace>
  <inkml:trace contextRef="#ctx0" brushRef="#br0" timeOffset="58906">14233 16793 438 0,'0'0'4'0,"7"2"1"15,11-2 0-15,13 0 1 0,16-2 0 16,16-8 0-16,20-7-1 15,17 2-4-15,8-10-13 16,9 3-36-16,0-2-38 0,-2-1-4 16</inkml:trace>
  <inkml:trace contextRef="#ctx0" brushRef="#br0" timeOffset="59379">15602 16513 438 0,'0'0'2'0,"-19"7"1"16,5 6 0-16,-4 3 0 15,0 6 1-15,1 2-1 0,1 3 1 16,5-2 0-16,11-6-1 15,11-6 0-15,11-10-1 16,7-8 0-16,6-11-1 16,2-8 1-16,-1-6 0 0,-4-4-1 15,-6 3-1 1,-8 2 1-16,-7 7-1 0,-8 11 1 15,-3 11 0-15,0 0 0 16,-2 13 0-16,2 9 0 0,3 2 1 16,13 0 0-16,9-2 0 62,10-6-1-62,8-9-1 0,4-7-1 0,5-10-2 0,-3-12-2 0,-4-5-5 0,-11-9-8 16,-4-3-34-16,-10-1-36 0,-20-4-3 0</inkml:trace>
  <inkml:trace contextRef="#ctx0" brushRef="#br0" timeOffset="59714">15726 16165 394 0,'0'0'4'0,"-3"15"3"31,3 0 2-31,7 6 1 0,9 7 2 0,7 6 0 0,8 8 1 16,10 6-1-16,7 0-2 15,6-1-3-15,-1-4-2 0,-5-4-1 16,-4-6-2-16,-10-7 2 16,-6-7-1-16,-11-11 0 15,-6-8-3-15,-8-7 0 0,-2-12 0 16,-1-6 0-16,0-3 0 15,4-2 0 1,8 2 0-16,9 2 0 0,8 7 0 16,8 11 0-16,3 7 0 15,4 5 0-15,-5 9 0 0,-5 4 0 16,-12 5 0 15,-14 1 0-31,-12 0 0 0,-20 0 0 0,-10-2 0 0,-10-5 0 16,-6 1-5-16,-8-9-14 15,3 1-30-15,10-5-43 0,-6-4-2 16</inkml:trace>
  <inkml:trace contextRef="#ctx0" brushRef="#br0" timeOffset="60259">17171 16097 421 0,'0'0'1'15,"-6"9"1"-15,-2 11 1 16,1 5 1-16,-6 8 0 0,-2 8 2 15,-4 5-1-15,-3 5 2 16,-3 0-1-16,-3-4-1 0,0-5-2 16,-2-11-5-16,6-5-10 15,-5 3-58-15,7-28-16 16</inkml:trace>
  <inkml:trace contextRef="#ctx0" brushRef="#br0" timeOffset="60398">16884 16194 418 0,'0'0'5'0,"15"1"2"16,7 6 2-16,11 4-1 15,10 3 1-15,13 3-1 0,9 4-2 16,10 2-4 0,10 3-16-16,-7 17-67 0,0-23-7 15</inkml:trace>
  <inkml:trace contextRef="#ctx0" brushRef="#br0" timeOffset="60864">17849 15903 420 0,'0'0'3'16,"7"25"2"-16,7 1 0 16,4 10 1-16,4 10 3 15,6 6 0-15,2 7 1 0,6 7 1 16,0-9-3-16,-2-7 0 15,-4-11 1-15,0-14-1 16,-5-17-8-16,-1-14 0 0,-6-20 0 16,-3-19 0-16,-5-15 0 15,-5-15 0-15,-5-7 0 16,-2-4 0-16,-6 2 0 15,-4 4 0-15,1 13 0 0,-4 6-38 16,3 18-52-16,5 11-4 31</inkml:trace>
  <inkml:trace contextRef="#ctx0" brushRef="#br0" timeOffset="61239">18626 16088 398 0,'0'0'1'0,"-4"14"0"0,-5 2 3 16,-8 9 1-16,-2 4 1 16,-4 6 3-16,-3 7 0 15,1 3 1-15,1-5-1 0,6-2 1 31,8-6-1-31,10-10-1 0,8-10-1 0,14-12-3 16,6-7 1-16,7-13-2 16,4-6 1-16,0-8-2 15,-4 1-1-15,-4 1-1 0,-8 9 0 16,-10 6 1-16,-13 17-1 15,0 0 1-15,5 6-1 16,-5 17 1-16,0 2-1 0,3 5 0 16,7-9-2-16,10-3-2 31,2-11-5-31,7-7-5 0,-2-18-6 0,1-10-11 15,-9-14-32-15,-8-7-28 16,-5-7-3-16</inkml:trace>
  <inkml:trace contextRef="#ctx0" brushRef="#br0" timeOffset="61538">18771 15885 424 0,'0'0'4'15,"1"24"2"-15,4 2 2 16,4 6 1 0,3 13 1-16,2 5 1 0,5 6 1 0,0 3 0 15,3-7-4-15,1-6-1 16,-2-12-7-16,-3-9 0 15,-1-18 0-15,-3-8 0 32,-1-19 0-32,-3-9 0 0,1-3 0 0,5-4 0 0,4 2 0 15,6 3 0-15,6 10 0 16,4 8 0-16,1 13 0 15,-2 13 0-15,-5 7 0 0,-10 9 0 16,-11 3 0-16,-11 2 0 16,-14 2 0-16,-15-3 0 15,-8-4 0-15,-7-4 0 0,-1-7 0 31,0-3-7-31,-2-9-43 0,9-6-43 0,6-5-1 16</inkml:trace>
  <inkml:trace contextRef="#ctx0" brushRef="#br0" timeOffset="61895">19669 15935 479 0,'0'0'2'0,"0"0"0"15,7 3 1-15,10-3-1 16,9 0 1-16,10 0 0 15,14-5-1-15,10-3 0 16,15-5-4-16,1-3-2 0,3-3-2 16,-3-3-5-16,2 1-19 15,3-1-58-15,-28 1-2 16</inkml:trace>
  <inkml:trace contextRef="#ctx0" brushRef="#br0" timeOffset="62055">19603 16176 499 0,'0'0'2'0,"10"0"0"0,14 0 1 0,16 0-1 0,15-6 1 16,16 2-6-16,20 2-8 15,6-8-31-15,19 6-48 0,3-2-4 16</inkml:trace>
  <inkml:trace contextRef="#ctx0" brushRef="#br0" timeOffset="63173">21331 15763 466 0,'0'0'1'16,"5"0"1"-16,16-5 1 16,12-4-1-16,18-4 1 15,12 0-3-15,6-2-6 0,9 1-5 16,0 0-9-16,-3-3-42 15,-12 8-24-15</inkml:trace>
  <inkml:trace contextRef="#ctx0" brushRef="#br0" timeOffset="65733">22214 15338 94 0,'0'0'11'0,"0"0"5"16,0 0 10-16,6-4 6 15,-6 4 4-15,0 0 2 16,9-6-1-16,-9 6-2 15,0 0-8-15,0 0-5 0,9 10-4 16,-1 9-6-16,0 7-4 16,2 7-1-16,2 6 1 15,0 8 3-15,0 3-4 16,1 1 0-16,-4-3-2 15,-1-3-2-15,-2-8 0 0,-3-7-1 16,0-6-4-16,-2-9-1 16,1-3-11-16,-2-12-28 46,0 0-42-46,-3-10-3 0</inkml:trace>
  <inkml:trace contextRef="#ctx0" brushRef="#br0" timeOffset="66051">22484 15479 373 0,'1'9'3'0,"3"7"0"0,1 6 3 15,3 3-1-15,3 3 3 16,4 2 2-16,4 0 1 15,5-2 1-15,3-14-2 32,5-5 0-32,2-9-1 0,2-12-2 0,0-8-2 15,-9-7-3-15,-7-3-2 0,-11-2-2 16,-9 1 0-16,-19 3 0 15,-13 6-1-15,-12 5 1 16,-7 8 0-16,-7 9 1 0,2 0 0 16,2 9 0-16,7 4-1 15,8-2-1-15,19 5-5 16,6-9-11-16,14-7-64 15,13 14-2-15</inkml:trace>
  <inkml:trace contextRef="#ctx0" brushRef="#br0" timeOffset="66519">22748 15427 413 0,'0'0'2'15,"14"18"1"-15,1 2 2 16,4 6 0-16,2 4 0 15,5 3 2-15,-2 0 1 0,2 4 1 16,-6-7-1-16,-4-7-1 16,-6-9 0-16,-3-4 0 15,-7-10 0-15,0 0-2 16,1-8-2-16,-2-14-2 0,-8-7-2 15,-3-10-2-15,-1-7-1 16,1-7-1-16,-5-4 0 16,8 0 0-1,2 2 2-15,4 7 2 0,3 7 0 0,1 7 2 16,8 10 0-16,2 8 0 15,6 8 1-15,3 7 0 16,4 6 1-16,1 11 0 0,4 9 1 16,2 10 0-16,2 6-1 15,-1 7 1-15,-1 3-1 16,-4 4 0-16,-4-3 0 15,-2-5-3-15,-6-3 0 16,-3-11 0-16,-4-3 0 0,-5-9-7 16,1-6-5-16,-4-15-24 15,-8 5-54-15,-2-11-1 16</inkml:trace>
  <inkml:trace contextRef="#ctx0" brushRef="#br0" timeOffset="66634">22831 15468 430 0,'0'0'1'16,"9"-3"1"-16,10 0-1 31,9-1 0-31,15-2-2 0,6-6-6 0,17 1-31 0,6-2-42 16,-6-3-4-16</inkml:trace>
  <inkml:trace contextRef="#ctx0" brushRef="#br0" timeOffset="66842">23240 14947 407 0,'0'0'2'0,"31"7"1"15,4 8 0-15,14 7 1 0,4 10-1 16,5 9 1-16,5 10-1 31,2 10 1-31,-12 6-2 0,-19 2-1 0,-18 3 1 16,-18-1-4-16,-23-5-1 0,-14 0-11 15,-23 9-57-15,-16-26-10 16</inkml:trace>
  <inkml:trace contextRef="#ctx0" brushRef="#br0" timeOffset="67183">21548 15276 394 0,'-6'14'5'0,"-5"9"1"0,-3 17 2 16,0 14 2-16,0 15-1 15,3 14 1-15,3 10 0 16,8 10 0-16,14-10-6 15,21-8-3-15,16-13-8 0,14-18-19 16,-5-13-59-16,36-16-3 16</inkml:trace>
  <inkml:trace contextRef="#ctx0" brushRef="#br0" timeOffset="67652">23943 14995 440 0,'0'0'2'0,"-5"10"0"0,-7 12 1 16,-1 14 2-16,-1 11-1 15,-1 13 1-15,-1 9-1 16,6 13 1-16,7 2-1 15,5-1-2-15,15-9-3 0,10-10-2 16,2-12-5-16,11-10-16 16,6-14-60-16,-2-15-3 15</inkml:trace>
  <inkml:trace contextRef="#ctx0" brushRef="#br0" timeOffset="68244">24230 15136 374 0,'0'0'3'16,"0"0"-1"-16,0 0 2 16,0 0 2-16,14 1 2 15,4 6 2-15,8 1 1 0,8 3 1 16,4 5-2-16,5 2 0 15,-2 2 0-15,-5 2-2 16,-4 2-2 0,-13 0-1-16,-13 0 0 0,-12-2-2 15,-17-3-1-15,-10-2-3 0,-5-6-4 16,-1-4-10-16,-5-7-30 15,7-7-43-15,3-14-2 16</inkml:trace>
  <inkml:trace contextRef="#ctx0" brushRef="#br0" timeOffset="68366">24330 15008 407 0,'0'0'2'0,"20"-8"-1"16,3-1 1-16,7 0-6 16,1-7-13-16,4 3-27 0,3 6-28 15,1-7-9-15</inkml:trace>
  <inkml:trace contextRef="#ctx0" brushRef="#br0" timeOffset="68601">24597 14936 391 0,'0'0'3'0,"11"23"3"31,3 0 2-31,4 7 1 0,5 11 2 0,4 4 1 16,4 5 2-16,1 2-1 0,-2-7-1 16,-5-8-1-16,-6-8-2 15,-3-13-2-15,-3-11-2 16,-4-10-5-16,-3-17 0 15,-4-8 0-15,0-13 0 0,2-4 0 16,-1-11 0-16,4 4 0 31,-2-4-5-31,6 12-24 0,10 4-60 0,-12 6-4 16</inkml:trace>
  <inkml:trace contextRef="#ctx0" brushRef="#br0" timeOffset="68787">25062 14844 457 0,'11'6'3'0,"19"9"0"0,12 9 0 16,12 10 0-16,5 12 1 16,7 12-2-16,2 12 0 15,-4 8-1-15,-13 2-3 16,-25-1-1-16,-18 2-10 0,-23 13-67 15,-19-24-7 1</inkml:trace>
  <inkml:trace contextRef="#ctx0" brushRef="#br0" timeOffset="69269">18787 17137 410 0,'0'0'4'16,"-10"-4"1"-16,10 4 0 15,0 0 0-15,-4-14 0 16,10 5 1-16,19-6 0 0,15-4 1 16,21 0-4-16,12 0-4 15,8 1-4-15,6 3-5 16,6 0-7-16,-3-1-9 0,-3 7-13 31,-17 2-12-31,-12-2-30 0,-2 6-11 0</inkml:trace>
  <inkml:trace contextRef="#ctx0" brushRef="#br0" timeOffset="69454">19011 17516 481 0,'0'0'4'15,"11"-3"-1"-15,18-5 1 16,14-5 0-16,15-3-1 0,17-1-4 15,8-4-5-15,18 0-10 16,0-5-22-16,13-1-52 16,-4-1-2 15</inkml:trace>
  <inkml:trace contextRef="#ctx0" brushRef="#br0" timeOffset="69646">20457 16911 511 0,'0'0'0'0,"30"2"0"16,7-1 0-16,12 5 0 15,7-3-15-15,14 4-74 0,12-1-4 16</inkml:trace>
  <inkml:trace contextRef="#ctx0" brushRef="#br0" timeOffset="70129">21369 16730 431 0,'0'0'2'0,"7"14"0"15,9 1 1-15,9 4 1 16,6 3 2-16,12 4-1 0,5 4 1 15,2 4 0-15,2-4 0 16,-4-2-2-16,-9-3 2 16,-8-1-2-16,-13-3-1 15,-12-1 1-15,-8-3 0 0,-15 1-2 16,-10-5-2-16,-5-2-4 15,-10-5-7-15,1-3-25 16,4-3-53-16,-11-13-2 16</inkml:trace>
  <inkml:trace contextRef="#ctx0" brushRef="#br0" timeOffset="70260">21495 16676 442 0,'10'-4'2'0,"20"-5"-1"15,12-4-2-15,16 6-15 16,7-2-66-16,3-3-1 15</inkml:trace>
  <inkml:trace contextRef="#ctx0" brushRef="#br0" timeOffset="70545">21981 16709 438 0,'0'0'3'15,"-14"26"-2"-15,4-2 3 16,2 7 0-16,3 6 1 15,5 1 0-15,5 2 0 0,15-5 0 16,17-13-2-16,18-17 1 16,9-12-1-16,8-16-1 15,-2-13 1-15,-1-6 1 16,-13-3 0-16,-13 2 0 15,-19 2 0-15,-20 12-1 0,-13 11-2 16,-22 8-4-16,-6 10-14 16,-19 21-57-16,4-4-18 15</inkml:trace>
  <inkml:trace contextRef="#ctx0" brushRef="#br0" timeOffset="71256">22634 16630 410 0,'0'0'3'0,"0"0"0"16,8 0 1 15,-8 0 3-31,19 22 1 0,-5-6 0 0,3 6 2 0,3 3 0 16,0 5-3-16,0-1 2 0,1-2-1 15,-4-2-1-15,1-7-1 16,-1-6 1-16,1-6-3 16,-1-6-4-16,-2-7 0 15,3-6 0-15,-7-3 0 16,4-2 0-16,-6-3 0 0,-1 1 0 15,-4 2 0-15,2 1 0 16,-1 3 0-16,-2 4 0 16,-3 10 0-16,6-11 0 0,-6 11 0 15,11 5 0-15,-5 9 0 16,1 3 0-16,1 4 0 15,1-1 0-15,3-1 0 16,1-5 0-16,4-2 0 0,1-11 0 16,4-2 0-16,5-15 0 15,-1-8 0-15,-4-10 0 16,-2-3 0-16,-7-5 0 15,-4-8 0-15,-9 3 0 16,-6-3 0-16,-10 7 0 0,-6 1 0 16,4 10-12-16,-5 7-35 31,6 9-47-31,3 9 0 0</inkml:trace>
  <inkml:trace contextRef="#ctx0" brushRef="#br0" timeOffset="71548">22500 16668 457 0,'-9'-2'3'0,"-10"2"1"16,-15 0 1-16,-12 7 1 15,-18 4-1 1,-11 4-3-16,-4 11-22 0,-7 0-63 16,9-3-4-16</inkml:trace>
  <inkml:trace contextRef="#ctx0" brushRef="#br0" timeOffset="72695">8731 10455 243 0,'0'-9'2'15,"0"-2"-1"-15,-8-5-1 16,-4 0-2-16,-6-2 0 15,-10 4-1 1,-14 1 1-16,-10 8 2 0,-13 10 3 0,-10 23 2 16,-9 20 5-16,-6 21 2 15,-8 21 2-15,-4 22 0 16,2 25 3-16,1 17-2 15,10 11-4-15,12 4-2 0,14 0-1 16,24-10-1-16,22-17 1 16,27-23 0-16,29-27-1 15,31-31-2-15,22-22 2 16,22-35-1-16,18-23 1 0,14-34 1 15,7-25 1-15,-3-25 0 16,-10-17 0-16,-23-16 0 16,-23-11-2-16,-37-5 0 31,-34 3-1-31,-38 11-3 0,-47 16-4 0,-35 28-8 0,-38 22-27 15,-23 29-51-15,-13 21-1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18:07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10438 3492 323 0,'0'0'-1'15,"0"0"-1"-15,6 14 1 16,2 5 7-16,0 11 3 15,2 12 3-15,0 12 2 0,2 13 1 16,0 13 3-16,-3 2-1 16,-1 3-1-16,-1-1-4 15,-2-5-5-15,1-11-2 0,-2-9-3 16,1-10 0-16,-2-11 0 15,1-11-1-15,0-5 0 16,0-6-3-16,-1-5-3 16,-2-2-8-16,-1-9-20 15,0 0-49-15,-1-5-6 0</inkml:trace>
  <inkml:trace contextRef="#ctx0" brushRef="#br0" timeOffset="361">9957 3467 404 0,'0'0'2'0,"0"0"-1"0,0 0 0 16,0 0-2-16,0 0 1 15,0-8 0-15,13 2 2 16,16-4 2-16,14 3 0 0,17-5 0 15,18 4 2-15,10 2 1 16,7 6-1 0,1 6-2-16,-6 9-2 0,-10 7-2 15,-16 7 0-15,-27 7 0 0,-23 5 0 16,-23 0 1-16,-24 2-1 15,-17-1-3-15,-18-7-14 16,-19 5-63-16,4-5-3 16</inkml:trace>
  <inkml:trace contextRef="#ctx0" brushRef="#br0" timeOffset="964">11230 3768 344 0,'0'0'-6'0,"0"0"0"15,0 0 4-15,6 0 5 0,5 5 3 16,5 0 2 15,10-3 2-31,8 1 2 0,7-1 7 0,9-1-2 0,1-1-3 0,-1 0-5 16,0-4-5-16,-7-3-3 15,-5 3-9-15,-4 1-14 16,-7 4-31-16,-15-4-27 15,10-1-7-15</inkml:trace>
  <inkml:trace contextRef="#ctx0" brushRef="#br0" timeOffset="1212">11186 4115 312 0,'0'0'4'16,"14"5"3"-16,8 2 2 16,11 1 0-16,9-2 2 15,15-1 0-15,8-2 1 16,8 0 1-16,4-3-6 0,-1 1-9 15,-5-2-35-15,-9-5-36 16,3 2-7-16</inkml:trace>
  <inkml:trace contextRef="#ctx0" brushRef="#br0" timeOffset="1750">13139 3566 424 0,'0'0'-1'15,"0"4"1"-15,0 11-1 0,3 5 2 16,4 11-1-16,1 4 0 15,0 7 1-15,1 7-1 16,-1 2 2-16,2-2-1 16,-2-8 1-16,-1-3-1 15,-1-10 0-15,-3-8-1 0,3-3-7 16,-6-5-55-16,0-12-15 31</inkml:trace>
  <inkml:trace contextRef="#ctx0" brushRef="#br0" timeOffset="1945">12579 3607 425 0,'0'0'1'0,"7"-4"-1"15,16 1 0-15,14-3 1 0,19-2 1 16,17-5 2-16,17-1 2 15,14-4-1-15,18 0 1 16,0 0 0-16,-1 1-3 0,-6 1-4 16,-10 6-17-16,-15 10-53 31,-9-6-12-31</inkml:trace>
  <inkml:trace contextRef="#ctx0" brushRef="#br0" timeOffset="2177">12745 4081 466 0,'0'0'1'15,"6"2"0"-15,14 2 0 16,14-4 1-16,16 0 0 15,21-7 1-15,17-5-1 16,20-2 1-16,15-6-3 0,7 2-11 16,-6-7-24-16,-11 5-50 15,-1 1-1-15</inkml:trace>
  <inkml:trace contextRef="#ctx0" brushRef="#br0" timeOffset="2734">14424 3916 420 0,'0'0'0'0,"-10"-4"-2"16,10 4 0-16,-20 0-1 15,1 8-1-15,-6 4 2 16,-6 5 3-16,-6 5 1 15,-4 9 2-15,0 3 2 0,1 3 0 16,4 2 2-16,11-5 0 16,11 1 1-16,14-7-3 15,12-9-3-15,17-10 0 16,11-8-1-16,8-10 0 15,2-10 1 1,-1-7-1-16,-3-5-1 0,-12 0 1 0,-10 4-1 16,-7 3 1-16,-11 8-1 15,-6 16 1-15,0 0-1 16,1 5-1-16,1 18 1 0,6 2-2 31,6 2 2-31,7 0 0 0,6-6-1 0,5-3-1 16,3-12-3-16,0-4-4 15,-6-16-9-15,-1-19-48 0,-9 3-22 16</inkml:trace>
  <inkml:trace contextRef="#ctx0" brushRef="#br0" timeOffset="3091">14579 3558 446 0,'0'0'1'16,"0"0"0"-16,-4 5 0 15,4 7 1-15,4 13 1 16,6 7 0-16,5 11 2 0,5 11-1 31,7 9 1-31,3 9-1 0,0 0 1 0,0 2-2 16,-5-10 0-16,-5-6 0 15,-4-13 0-15,-2-9 1 16,-8-15 0-16,-6-21-1 16,0 0 0-16,0-18-1 0,0-11-1 15,4-5 1-15,6-3-6 16,3 1 1-16,11 5 0 15,11 7 0-15,7 11 1 0,7 10 0 16,4 5 2-16,-3 10 1 16,-7 6 2-16,-9 3 0 15,-15 1 0-15,-19 2 1 0,-18-1-1 16,-18-4-3-16,-14-1 0 31,-7-4-3-31,-4 5-19 0,-7-7-66 0,2-3-3 16</inkml:trace>
  <inkml:trace contextRef="#ctx0" brushRef="#br0" timeOffset="3579">15460 3714 462 0,'0'0'0'16,"8"0"1"-16,10 2 0 16,11-4 0-16,12-1 1 15,13-2 0-15,10 2-1 16,7-2 1-16,5 0-1 0,-3-1-1 15,-2 0-2 1,-11 0-5-16,-8 3-7 0,-10-2-10 16,-10 1-30-16,-4 4-31 15,-13 3-4-15</inkml:trace>
  <inkml:trace contextRef="#ctx0" brushRef="#br0" timeOffset="4695">15965 3453 421 0,'0'0'2'0,"0"0"-1"16,0 0-3-16,0 0-2 16,0 0-1-16,-11 7 2 0,2 8 3 15,-5 8 1-15,-5 10-1 16,-9 10 4-16,-1 10 1 15,-6 7 4-15,0 6 1 16,3 1-1-16,0 0-2 0,7-2-3 16,7-11-2-16,5-7-4 15,6-10-2-15,4-8-5 16,2-13-6-16,1-16-33 15,14 8-36-15,-4-16-3 16</inkml:trace>
  <inkml:trace contextRef="#ctx0" brushRef="#br0" timeOffset="4952">15707 3540 432 0,'0'0'-2'0,"0"0"-1"16,0 8 0-16,8 7 1 15,5 5-1-15,5 9 2 0,3 7 0 16,5 7 1-16,2 5 2 16,1 2 4-16,-1 2-1 15,0-4 0-15,-8-5 0 0,-4-6-1 16,-4-6 0-16,0-7-1 15,-5-3 0-15,-2-3-2 16,-1-6-2-16,0 3-7 16,-4-15-21-1,0 22-53-15,6-8-2 0</inkml:trace>
  <inkml:trace contextRef="#ctx0" brushRef="#br0" timeOffset="7442">16766 3342 385 0,'0'0'3'0,"0"0"-1"16,0 0-2-16,0 0-1 15,0 0-1-15,0 0 2 16,0 0 1-16,13-7 0 16,-4 7-1-16,2 10 1 0,2 3 3 15,4 6 2-15,1 10 1 16,4 1-2-16,2 11 2 15,0 5-2-15,1 4 1 16,-1 6-2-16,0 5 0 16,0 2-2-1,-1-3-1-15,-3 0 2 0,-4-5-1 0,-2-3 0 16,-4-5 0-16,0-7 3 15,-4-9 0-15,-2-5 1 16,-2-9 2-16,-1-4 1 0,-1-13 0 16,0 0 0-16,14-25-1 15,-1-14-6-15,4-14-2 16,8-16 0-16,4-11 0 15,0-9 0-15,6 1 0 0,-6 2 0 16,1 11 0-16,-11 8-2 16,2 5-68-16,-12 28-20 15</inkml:trace>
  <inkml:trace contextRef="#ctx0" brushRef="#br0" timeOffset="8166">17752 3924 390 0,'0'0'0'15,"0"0"-1"-15,0 0-2 16,0 0 1-16,-9 4 1 16,-3 5 1-16,-4 4 2 15,-4 8 1-15,-6 2 0 0,2 10 3 16,-4 0 2-16,8 3-2 15,3-1-1-15,10-3 1 16,5-5 1-16,3-7 0 0,10-9 0 16,5-8-1-16,5-2 1 15,2-10 0 1,-1-9 0-16,1-3-3 0,-5-7-1 15,-1 1-1-15,-5 0-1 16,-3 1 2-16,-3 6-1 16,-4 1-1-16,-2 7-1 0,0 12 0 31,0 0 0-31,1 6 1 0,6 12-1 0,6 7-1 15,5 1 2-15,6 5 0 16,2-3 4-16,3-3-3 0,1-6 1 16,-5-5-4-16,3-8-3 15,-10-9-9-15,0-17-56 16,-7 0-19-16</inkml:trace>
  <inkml:trace contextRef="#ctx0" brushRef="#br0" timeOffset="8610">17890 3615 458 0,'0'0'-3'0,"0"0"-2"0,0 0 1 16,7 8 0-16,3 5 2 16,3 4 1-16,4 8 2 15,3 10 0-15,0 7 5 0,6 8 2 16,-1 2-1-1,-6 4 0-15,-3-1-2 0,-2-3-1 16,-3-6 0-16,-4-9-2 16,-2-9 2-16,-3-8 0 15,-2-9 2-15,0-11-1 0,0 0 0 16,0 0-2-16,0-20-3 15,0 1 0-15,-2-2 0 16,1-4 0-16,1 5 0 16,4-4-2-16,11 9 0 0,7 4 0 15,11 10 0-15,4 3 0 16,2 6 0-16,3 6 1 15,-4-2 0-15,-1 6 0 16,-10-1 1-16,-10 4-1 0,-15-1 1 16,-6-1 1-1,-16-2 1-15,-10 0-1 0,-5-4-2 16,-9-2-5-16,-4 4-18 15,11-11-63-15,-17-4-2 0</inkml:trace>
  <inkml:trace contextRef="#ctx0" brushRef="#br0" timeOffset="9531">10461 5646 412 0,'0'0'-2'16,"0"0"-3"-16,0 0 2 15,0 0 4-15,9 7 2 0,7-3 3 16,9 2 1-16,10 1 2 15,10 1 2-15,11 0 4 16,7-2-3-16,7 0-3 16,1-2-3-16,-3-3-1 15,-3 1-1-15,-4-2-2 0,-10 0-3 16,-3-2-3-16,-8-3-3 15,-6 2-10-15,-11-3-30 16,-3-2-40-16,-6 0-2 16</inkml:trace>
  <inkml:trace contextRef="#ctx0" brushRef="#br0" timeOffset="9775">10434 6128 441 0,'0'0'2'16,"18"1"2"-16,11-1 0 15,15 0 1-15,16 1 1 16,18-2 1-16,11-2 0 31,14-1 0-31,1 2-3 0,-6-1-5 0,0 3-11 0,-20 3-70 16,-9 0-6-16</inkml:trace>
  <inkml:trace contextRef="#ctx0" brushRef="#br0" timeOffset="15248">13038 5407 396 0,'0'0'0'0,"0"0"0"16,7 1 2-16,0 12 5 15,5 5 2-15,-3 9 2 0,2 10 2 16,0 9 1-16,-4 9 1 16,-2 6 0-16,-4 1-1 15,-1 0-4-15,-4-3-5 0,-2-4-5 16,-5-5 0-16,3-8 0 15,0-3 0 17,3-5 0-32,1-5 0 0,6-1-7 0,-2-8-15 0,7-12-57 0,5 4-12 15</inkml:trace>
  <inkml:trace contextRef="#ctx0" brushRef="#br0" timeOffset="15631">13586 5648 339 0,'0'0'8'16,"2"22"2"-16,0 0 4 15,2 7 1-15,3 7 1 16,5 7 2-16,6 3 1 0,7 0 0 16,6-9-6-16,8-12-3 15,5-9-2-15,4-12-1 16,2-9-2-16,-6-15-1 0,-2-12-2 15,-12-4 0-15,-11-7 0 16,-12 2-2-16,-11 1 0 16,-17 1 0-16,-15 7 0 15,-8 5-3-15,-10 9 2 0,-3 6 1 16,2 6-1-16,5 6-3 15,5 4-1-15,12 12-4 16,8 0-6 0,16 10-18-16,9 0-53 0,7 0-2 0</inkml:trace>
  <inkml:trace contextRef="#ctx0" brushRef="#br0" timeOffset="16215">14227 5571 394 0,'0'0'4'16,"13"18"1"-16,-1 3 3 15,4 11 2-15,2 4 1 16,2 9 1-16,-1 5 2 0,0 8 1 16,-4-3-2-16,-7-3-2 15,-3-4-3-15,-2-10-2 16,-3-4-6-16,0-10 0 0,-3-4 0 15,-2-10 0-15,5-10 0 16,-16 1 0-16,5-8 0 16,-5-12 0-16,2-8 0 15,2-8 0-15,1-7 0 0,4-10 0 16,3-1 0-16,4-3 0 15,4-2-7-15,8 5 2 16,3 3 1-16,1 9 1 16,4 2 1-16,1 11 1 0,2 4 2 15,3 8-1-15,2 7 1 16,4 7 1-16,0 2-1 15,2 10 1-15,0 10 1 16,-2 6-1-16,1 8 1 0,-1 7-1 16,-3 3 1-16,-4 4-1 15,-4 3-2-15,-3 0 0 16,-4 0 0-16,0-5 0 15,-6 1 0-15,-2-7 0 16,0-4 0-16,-1-5 0 0,-1-3 0 16,1-3 0-16,-2-7 0 15,1-1-9-15,-4-17-9 31,3 12-36-31,-3-12-35 0,-6 0-4 0</inkml:trace>
  <inkml:trace contextRef="#ctx0" brushRef="#br0" timeOffset="16411">14350 5887 470 0,'0'0'1'16,"9"-3"0"-16,8 3 0 16,10 0 0-16,9 0 0 15,7-2 1-15,9 1-1 0,6-2 0 16,0 2-3-16,-1 2-8 15,-10-5-22-15,-19 4-52 16,10-3-1-16</inkml:trace>
  <inkml:trace contextRef="#ctx0" brushRef="#br0" timeOffset="16633">14941 5222 390 0,'0'0'1'15,"29"0"1"-15,0 1 1 16,17 8 2-16,7 3 1 0,10 8 1 16,3 8 1-16,5 11 0 15,-8 12 2-15,-11 13-1 16,-15 13-1-16,-20 6-3 15,-17 6-2 1,-18 1-6-16,-14 9-11 0,-21 6-56 0,-11-15-14 16</inkml:trace>
  <inkml:trace contextRef="#ctx0" brushRef="#br0" timeOffset="17974">12698 5314 435 0,'0'0'1'0,"0"0"-1"16,0 0 2-16,2 13-1 15,-1 12 2-15,-1 14 3 16,-2 15 1-16,-6 21 0 0,-5 15 0 16,-3 16 0-16,0 5 0 15,-1 1-2-15,3-9 0 16,9-9-2-16,5-16-1 15,12-17 1-15,19-15-5 16,20-7-10-16,14-13-73 16,8-8-2-16</inkml:trace>
  <inkml:trace contextRef="#ctx0" brushRef="#br0" timeOffset="18839">16184 5177 387 0,'0'0'2'16,"0"0"0"-16,-16 0 0 0,6 11 2 31,-4 9 2-31,-7 8 2 0,-2 15 1 0,-3 12 4 16,2 14-1-16,6 18 1 15,5 9 0-15,13 3-3 0,9-2-5 16,21-1-5-16,9-13-6 16,23-7-34-16,12-13-47 15,4-22-2-15</inkml:trace>
  <inkml:trace contextRef="#ctx0" brushRef="#br0" timeOffset="19692">16662 5575 192 0,'0'0'7'0,"-9"2"5"16,9-2 0-16,-14 0 5 16,4 1 1-16,10-1 4 0,-15 3 2 15,15-3 3-15,-8 0-7 16,8 0-1-16,0 0-3 31,0-7-2-31,12 0-3 0,5-3-2 0,8-4-4 16,7 0-1-16,7-4-1 0,5 0-2 15,5 2-1-15,1 2-1 16,0 5 0-16,-2 0 0 15,-1 5-1-15,-7 4 1 0,-4 7 1 16,-9 5 0-16,-5 8 2 16,-11 2 1-16,-11 8 0 15,-6 0 0-15,-17 2 1 16,-12 2-2-16,-9-2 1 15,-9-1-1-15,-3-5 0 0,4-4-1 16,6-5-1-16,10-3 1 16,11-4-1-16,20-1 1 15,10 2-1-15,22 3 0 16,14 2 0-16,10 2 0 0,7 6 1 15,-1 2-1-15,-1 0 0 16,-10 3 0-16,-10 1 1 16,-14 2-1-16,-16 1 1 15,-14-1-1-15,-19-2 1 0,-16-1 0 16,-8-2 0-16,-7 0-1 15,-1-4-2-15,1-6-1 16,8-5-7 0,8 0-9-16,10-3-24 0,15-5-40 0,17-4-5 15</inkml:trace>
  <inkml:trace contextRef="#ctx0" brushRef="#br0" timeOffset="20095">17501 5665 388 0,'0'0'0'0,"0"0"1"15,9 0 2-15,-9 0 3 16,16 20 3-1,-2-4 3-15,0 8 2 0,2 10 2 0,2 4 0 16,-1 8 0-16,-2 4-1 16,2 4-4-16,-3-2-7 15,-1 2-4-15,-1-7 0 0,0-4 0 16,-6-5 0-16,0-8 0 15,-4-8 0-15,-1-6 0 16,-1-16 0-16,0 10 0 16,0-10 0-16,3-24 0 15,7-10 0-15,4-8 0 0,4-14 0 16,7-11 0-16,5-7 0 15,1-6 0-15,-2 1 0 16,0 8 0-16,-3 10 0 31,-10 6 0-31,-2 16 0 0,-9 7-19 0,-1 1-56 0,-2 21-20 16</inkml:trace>
  <inkml:trace contextRef="#ctx0" brushRef="#br0" timeOffset="20320">18100 5379 416 0,'0'0'1'0,"16"0"0"16,5 3 1-16,13 8 2 0,12 8 0 16,11 8 4-16,6 12 1 15,7 12 0-15,-3 20 1 16,-6 10-1-16,-12 15-1 15,-17 8-1 1,-16 4-1-16,-16 0-5 0,-18 1-5 0,-16 1-9 16,-20-4-52-16,-9-13-23 15</inkml:trace>
  <inkml:trace contextRef="#ctx0" brushRef="#br0" timeOffset="20938">12100 7470 372 0,'0'0'1'16,"0"0"0"-16,-8 7 0 16,8-7 3-16,-2 13 4 15,5-3 2-15,12 0 2 0,12 1 1 16,16-2 0-16,14-3 1 15,13-2 1-15,13-2-4 16,6-2-3-16,7-7-2 16,-2-2-3-16,-2-1 0 0,-2-2-3 15,-8 3-2-15,-9-2-3 16,-6 5-4-16,-10-2-7 15,-8 3-11-15,-13 4-28 0,-16 0-33 16,-2 1-5-16</inkml:trace>
  <inkml:trace contextRef="#ctx0" brushRef="#br0" timeOffset="21147">12236 7928 438 0,'0'0'3'0,"8"4"0"15,10-1 1-15,12-3 1 16,14 1 1 15,15-1 1-31,15-5 1 0,18-5 0 0,11 2-3 0,2-3 0 16,2 4-3-16,-3 0-4 15,-9 1-8-15,-6 7-22 0,-10 6-56 16,-19 3-2-16</inkml:trace>
  <inkml:trace contextRef="#ctx0" brushRef="#br0" timeOffset="23298">14323 7278 155 0,'0'0'11'0,"0"0"4"15,0 0 6-15,-9 6 1 0,9-6 0 16,0 0 1-16,-5 9 0 16,5-9 2-16,18-1-7 15,5-3-6-15,14-3-5 16,11-3 0-16,16-1 1 0,10 0-1 15,9 1-2-15,1 5-1 16,-2 4-1-16,-7 1 0 16,-10 10-1-16,-14 6 0 15,-17 6 0-15,-17 7 0 0,-17 0 0 16,-11 2 1-1,-16-1 0-15,-12-1 1 0,-5-2 0 16,-8-3-1-16,0-5 0 16,6-4-2-16,7-4 0 15,7 0 0 1,18 0-1-16,14 2 0 0,25 2 0 0,14 2 0 15,14 6 0-15,8 6 0 16,1 6 1-16,-1 6 1 16,-14 3 1-16,-12 5 1 0,-33 6 1 15,-16-1 2 1,-27 0 1-16,-19-2 0 15,-19-5 0-15,-10-8-1 0,-5-6 0 16,1-6-3-16,18-12-3 16,13-4-7-1,11-7-6-15,26-4-25 0,25 0-50 16,9-15-2-16</inkml:trace>
  <inkml:trace contextRef="#ctx0" brushRef="#br0" timeOffset="23621">15392 7865 379 0,'0'0'2'16,"0"20"2"-16,6 0 1 15,8 2 3-15,8 2 0 0,12-3 2 16,9-1 2-16,13-9-2 15,11-8 0-15,6-12-2 16,-3-13-1-16,-7-10-3 16,-9-10 0-16,-15-2-2 0,-18 0 0 15,-21 3 0-15,-15 5 0 16,-24 10 1-1,-15 6-1-15,-12 10 0 0,-13 10 0 16,1 7-1-16,2 9 0 16,10 6-2-16,12 2-1 0,14 1-6 15,15-3-7-15,25-5-39 31,16-2-33-31,16-6-4 0</inkml:trace>
  <inkml:trace contextRef="#ctx0" brushRef="#br0" timeOffset="24265">16294 7633 371 0,'0'0'2'0,"0"0"2"0,0 0 4 15,12 8 2-15,-3 5 2 16,5 4 1-16,2 5 1 15,4 6 0-15,3 4 0 16,2 6-1-16,2 0-4 16,-2-2-2-16,1-4 0 0,6-5-2 31,2-10 0-31,0-8-2 15,1-9-3-15,1-11 0 0,2-10 0 16,0-7 0-16,0-6 0 16,-7-2 0-16,-2-2 0 15,-5 9 0-15,-5 1 0 16,-3 8 0-16,-5 8 0 0,-1 12 0 15,-4 13 0-15,1 13 0 16,-1 12 0-16,4 5 0 16,3 6 0-1,3 0 0-15,4-3 0 0,4-7 0 0,3-13 0 16,4-9 0-16,3-17 0 15,0-16 0-15,0-14 0 16,-4-11 0-16,-3-12 0 31,-12-9 0-31,-7-5 0 0,-8-6 0 0,-14 3 0 0,-4 3 0 16,-5 2 0-16,3 11-11 15,-6 3-44-15,16 11-36 16,5 10 0-16</inkml:trace>
  <inkml:trace contextRef="#ctx0" brushRef="#br0" timeOffset="28616">5760 1362 348 0,'0'0'2'16,"0"0"-2"-16,-11-3 0 16,11 3 0-16,-21 4-1 0,6 6 0 15,-18 6 2-15,-14 24-1 16,-9 12-1-16,-8 15-1 15,-5 13 2-15,-3 22-1 0,2 10 3 16,8 11 3 0,16 0 0-16,7 2 3 0,12 5 1 15,12-3 1-15,12-2 0 16,14-6 2-16,16-2-2 15,20-16-1-15,14-11-2 16,17-19-1-16,15-18-1 0,14-26 0 16,16-22-1-16,10-26-1 15,8-27 0-15,-1-29 0 16,0-24 0-16,-17-20 0 15,-13-13-1-15,-27-12 0 0,-26-9 0 16,-36 2 0-16,-28 5-1 16,-16 80-3-16,-10-1-3 15,-16 10-7-15,-13-2-34 16,-9 14-42-1,-3 2-4-15</inkml:trace>
  <inkml:trace contextRef="#ctx0" brushRef="#br0" timeOffset="33285">11142 12214 324 0,'0'0'4'16,"3"-9"1"-16,-3 9 2 0,7-9 1 15,-7 9 0-15,15 0 3 16,-4 11 2-16,2 11 3 15,0 13-4-15,5 13-1 0,0 14-1 16,0 10-1-16,-1 8 0 16,2 3-1-16,-6 2-3 15,-1-4-2-15,-2-6 0 31,-5-9-1-31,-1-8 0 0,0-9-3 0,-4-11-3 0,0-7-5 16,0-12-11-16,0-19-60 16,0 0-5-16</inkml:trace>
  <inkml:trace contextRef="#ctx0" brushRef="#br0" timeOffset="33763">10909 12367 227 0,'0'0'7'15,"-15"12"3"-15,0-4 3 16,-6-1 2-16,-3-1 2 15,-6-3 2-15,2-1 1 16,0-2-2-16,7-7-4 0,11-9-3 16,10-3-5-16,16-4-2 15,18-2 1-15,13-3-2 16,20-1 0-16,16 1 2 15,16 5 0-15,10 6 0 0,10 10 1 16,1 7 0-16,-5 17-2 16,-13 11 0-16,-20 11-3 15,-23 9 0-15,-26 3 0 0,-25 4 0 31,-27-4 1-31,-21-3 0 0,-20-5 1 0,-10-7-1 16,-6-7 1-16,-3-9-1 16,2-3-4-16,6-7-3 15,13-2-8 16,11-7-12-31,17-1-26 0,30 0-32 0,0 0-7 0</inkml:trace>
  <inkml:trace contextRef="#ctx0" brushRef="#br0" timeOffset="34167">12463 12493 337 0,'0'0'2'0,"0"0"4"16,0 0 2-16,3 11 4 0,12-4-1 15,2-4 2-15,10 1 0 16,11-2 0-16,9-2-1 16,10-1-4-16,3-6-2 15,3-1-2-15,-7 0-3 0,3-1-4 16,-8 0-9-16,-6 2-27 15,5 2-43-15,-21 1-3 16</inkml:trace>
  <inkml:trace contextRef="#ctx0" brushRef="#br0" timeOffset="34382">12502 12816 360 0,'0'0'2'0,"0"0"2"16,8 8 3-16,5-5 1 15,13 0 3-15,11-3 0 16,13 0 0-16,15 0 1 0,10-6-2 16,12-2-2-16,-2 0-3 15,-1 5-8-15,-7-3-16 16,-20 6-62-16,2 3-2 0</inkml:trace>
  <inkml:trace contextRef="#ctx0" brushRef="#br0" timeOffset="35072">14192 12368 369 0,'0'0'5'0,"0"13"2"16,0 8 3-16,0 7 0 16,1 13 1-16,2 4 1 0,-1 9 0 15,1 4 1-15,0 1-3 16,1-4-3-1,-1-6-1-15,-2-7-1 0,1-7-1 0,-2-8-3 16,0-6-3-16,1-8-3 16,-1-13-9-16,0 0-25 15,16 4-48-15,-16-14-2 16</inkml:trace>
  <inkml:trace contextRef="#ctx0" brushRef="#br0" timeOffset="35612">13917 12938 408 0,'0'0'2'0,"0"0"1"16,0 15 4-16,8-9 1 15,17 2 0-15,11-5 2 16,13-3 1-16,17-1 0 0,14-9-2 15,11-5-1-15,3-4-5 16,0 3-4-16,-9-3-5 16,-3 9-9-16,-14 5-41 15,-8 5-32-15,-13 1-4 0</inkml:trace>
  <inkml:trace contextRef="#ctx0" brushRef="#br0" timeOffset="36003">15217 12771 323 0,'0'0'2'16,"-13"0"1"-16,-2 1 5 15,-6 8 4-15,-6 2 2 16,-3 5 3-16,-2 5 1 15,-1 5-1-15,3 3 0 0,9 3-2 16,11 1-4-16,10-5-3 16,18-5-2-16,11-10-1 15,11-6-2-15,3-7 1 16,5-13-1-16,-1-8-1 0,-4-8-1 15,-8-5 1-15,-13 4-2 16,-7 0 1-16,-13 6 0 16,-3 5-1-16,-12 8 1 31,-5 10-1-31,-2 7 1 0,2 11 1 0,5 3-1 0,6 6 1 15,7-1 0-15,10-2-1 16,8-2 0-16,8-9-1 16,5-6-3-16,0-6-5 15,2-9-11-15,-7-9-33 0,-5-10-36 16,-7-6-5-16</inkml:trace>
  <inkml:trace contextRef="#ctx0" brushRef="#br0" timeOffset="36340">15347 12440 421 0,'0'0'2'0,"0"0"0"16,4 12 3 15,4 5 1-31,4 10 2 0,5 9 1 0,4 10 1 0,3 8 1 0,2 8-2 16,3 5-1-16,-2 1-1 15,2-4-2-15,-6-4-2 16,-4-10 0-16,-2-7-1 15,-5-11-2-15,-3-10 0 0,-4-13 0 16,-5-9 0-16,4-13 0 16,-1-14 0-16,1-5 0 15,9-5 0-15,3-4 0 16,10 4 0-16,9 1 0 0,6 12 0 15,10 9 0-15,3 12 0 16,-5 6 0-16,-6 13 0 16,-9 8 0-16,-13 2 0 15,-14 3 0 1,-15 1 0-16,-21-1 0 0,-14-3 0 0,-6-6 0 15,-8-1 0-15,-2-6-3 16,1 1-35-16,-1-9-52 16,6-7-3-16</inkml:trace>
  <inkml:trace contextRef="#ctx0" brushRef="#br0" timeOffset="37404">17189 12098 188 0,'0'0'0'0,"0"0"0"15,9 0 3-15,-9 0 6 0,0 0 8 16,6 15 5-16,-6 1 3 16,0 5 3-16,-12 9-1 15,-2 7 3-15,-9 8-3 16,-2 8-4-16,-13 4-7 0,-2 6-2 15,-6-1-4-15,-6 0-2 16,2-6-1-16,4-4-2 16,2-8 0-16,8-10-3 15,7-7-1-15,7-9-2 0,12-5-7 16,10-13-14-16,0 0-62 15,3-9-1-15</inkml:trace>
  <inkml:trace contextRef="#ctx0" brushRef="#br0" timeOffset="37682">16954 12188 399 0,'0'0'2'15,"8"7"2"-15,0 8 2 16,9 8 1-16,3 9 2 15,3 9 2-15,5 7 0 0,3 11 1 16,0 6-2-16,-2 1 0 16,-5 2-3-16,-3 1-1 15,-6-8-2-15,-4-3-1 16,-4-5-1-16,-4-8-1 15,-1-9-2-15,-2-6-2 0,0-10-1 16,0-8-4-16,0-4-10 16,0-8-41-16,-8 0-30 15,3-13-4-15</inkml:trace>
  <inkml:trace contextRef="#ctx0" brushRef="#br0" timeOffset="37873">16832 12544 433 0,'0'0'2'0,"21"-4"1"15,10 1 0-15,16-4 1 16,16-4 1-16,15-3 0 16,8 1 0-16,6-1-1 15,-5 0-8-15,-1 6-24 0,-14 2-54 16,-16 1-4-16</inkml:trace>
  <inkml:trace contextRef="#ctx0" brushRef="#br0" timeOffset="38581">17906 12190 409 0,'0'0'3'0,"0"0"0"15,18-1 0-15,-2 2 2 0,2 10 2 16,5 6 1-16,2 11 1 16,2 8 1-16,2 10-2 15,-2 10 1-15,-1 7-1 31,-3 4-1-31,0 1-1 0,1-2-1 0,-5 0-1 0,0-5-1 16,-3-5 1-16,-5-7-4 16,-2-1 0-16,-2-12 0 15,-3-6 0 1,-3-6 0-16,0-9 0 0,-1-15 0 0,0 0 0 15,10-16 0-15,2-22 0 16,6-16 0-16,6-17 0 16,5-15 0-16,7-13 0 15,2-6 0-15,-2-1 0 0,-1 9 0 16,-6 11 0-16,-2 21-22 15,13 16-68-15,-29 16-4 16</inkml:trace>
  <inkml:trace contextRef="#ctx0" brushRef="#br0" timeOffset="39152">18991 12725 361 0,'0'0'2'0,"-10"-1"0"15,0 1 2-15,-3 0 1 16,-4 3 5-1,-1 3 0-15,-6 7 3 0,-2 6 0 0,1 6 0 16,4 4-1-16,4 5 0 16,6 2-2-16,7-2-2 0,5-2-3 46,10-6-1-46,11-10-1 0,8-8 0 0,5-8 0 0,3-14-2 0,-1-12 1 16,-2-8-1-16,-11-7 0 0,-4-3-1 16,-13 1 0-16,-5 3 1 15,-5 6-2-15,-6 9 2 16,-6 15-1-16,1 10 1 15,4 12 0-15,4 12 1 16,6 9 0-16,5 3-1 0,10 1 2 16,6-2-1-1,5-5-2-15,4-8 0 0,2-7-2 16,1-10-7-16,1-5-13 15,-9-3-65-15,-2-19-4 0</inkml:trace>
  <inkml:trace contextRef="#ctx0" brushRef="#br0" timeOffset="39505">19226 12334 396 0,'0'0'1'0,"0"0"1"16,4 5 2-16,1 9 3 16,4 6 3-16,0 8 2 15,3 11 2-15,-2 11 0 16,2 10 0-16,-4 8-1 15,1 7-1-15,-1 1-4 0,-2 1-4 16,1-7-4-16,-1-9 0 16,1-10 0-16,-2-11 0 15,0-11 0-15,-1-15 0 0,-4-14 0 16,7-11 0-16,-5-20 0 15,0-11 0-15,3-8 0 16,7-4 0-16,2 1 0 16,6 3 0-16,8 11 0 0,9 8 0 15,9 18 0-15,7 13 0 16,-1 13 0-16,-5 10 0 15,-5 6 0-15,-6 6 0 16,-17 3 0-16,-14 6 0 0,-19-1 0 16,-18 0 0-16,-10-2 0 31,-13-2 0-31,-4 1 0 0,-16-10-13 0,-11 2-77 15,5-11-4-15</inkml:trace>
  <inkml:trace contextRef="#ctx0" brushRef="#br0" timeOffset="40177">11877 14265 421 0,'0'0'4'16,"-11"0"1"-16,11 0 0 0,-14 0 1 15,14 0 2-15,0 0 1 16,0 0 2-16,23-6 1 16,18-3-2-16,19-3-2 15,17-4-1-15,11 1-2 16,8-1-5-16,3 0 0 0,0 4 0 15,-6-2 0 1,-10 8 0-16,-15-1 0 0,-13 7-16 16,-16-3-19-16,-18 3-55 15,4 0-4-15</inkml:trace>
  <inkml:trace contextRef="#ctx0" brushRef="#br0" timeOffset="40423">11856 14493 401 0,'0'0'4'16,"-8"11"1"-16,6-3 4 15,2 3 2 1,15 1 1-16,15-2 1 0,16 2 1 15,22-8 1-15,19-4-3 0,19-4-1 16,13-5-7-16,7 0-4 16,-3-3 0-16,2 12-22 15,12-4-65-15,-39 3-6 16</inkml:trace>
  <inkml:trace contextRef="#ctx0" brushRef="#br0" timeOffset="42948">14143 14259 314 0,'0'0'8'0,"-11"0"2"16,3 0 4-16,-3 1 2 16,-2 1 3-16,1 0 0 15,-1 1 2-15,13-3 1 16,-3 10-6-16,19-4-3 0,17-2-4 15,16 2-1-15,17-3-3 16,10 2 1-16,9-1-4 16,1 0-4-16,-2 1-4 15,-11-1-5-15,-8 7-14 16,-16-5-63-16,-22 0-2 0</inkml:trace>
  <inkml:trace contextRef="#ctx0" brushRef="#br0" timeOffset="43969">15549 14470 475 0,'0'0'2'0,"4"25"1"16,0-2 0-16,2 4 1 31,-2 7 1-31,1 2 2 0,1 1-1 0,-1 0 0 16,2-9-6-16,-3-8 0 15,1-7 0-15,-5-13 0 0,13-11 0 16,-4-15 0-16,0-10 0 16,-2-15 0-16,-2-12 0 15,-1-13 0-15,3-7 0 0,-4-3 0 16,-1 3 0-16,1 5 0 15,-2 10 0 1,1 13 0-16,1 14 0 0,2 14 0 16,-2 14 0-16,-3 13 0 15,15 13 0-15,-5 14 0 0,6 10 0 16,0 11 0-16,5 11 0 15,1 8 0-15,-1 4 0 16,0 5 0-16,-1 0 0 0,-4-1 0 16,-1-5 0-16,-4-7 0 15,0-7 0-15,0-7 0 16,-2-10 0-16,2-6 0 15,-9-10-57-15,9-11-36 16,-11-12-2-16</inkml:trace>
  <inkml:trace contextRef="#ctx0" brushRef="#br0" timeOffset="44146">15702 14445 491 0,'0'0'2'0,"28"5"-1"15,7 0 1-15,14 2-3 0,6 0-6 16,11 6-26-16,2-4-53 16,5-2-2-16</inkml:trace>
  <inkml:trace contextRef="#ctx0" brushRef="#br0" timeOffset="53283">14946 13950 213 0,'0'0'3'16,"0"0"1"-16,0 0 0 15,0 0 2-15,4-9 0 16,7 5 3-16,4-3 3 15,5-2 1-15,6-1 1 0,6-2 0 16,7 0 0-16,1 1 0 16,4 1-2-16,-1 3-1 15,0 5-3-15,-3 2-3 0,-2 4-2 16,-7 6-1-16,-4 3-2 15,-10 4 2-15,-11 1-1 16,-7 4 0-16,-14 1 1 16,-8 0 0-16,-10 0 0 15,-3-1 0-15,-2 1 0 0,2-3 0 16,7-1-2-1,10-4 1-15,9 2 0 0,10-2-1 16,16 3 1-16,9 1 0 16,10 7-1-16,4 4 1 15,2 4 0 1,-1 5 1-16,-10 2 1 15,-8 2 1-15,-12 3 1 0,-10-3 1 0,-19-1 2 16,-13-3 0-16,-10-3 0 0,-9-3-1 16,-3-4 0-16,1-2-4 15,5-4-5 1,5-5-7-16,11 1-11 0,8-4-29 15,10-1-34-15,14 0-6 16</inkml:trace>
  <inkml:trace contextRef="#ctx0" brushRef="#br0" timeOffset="54133">13823 12263 212 0,'0'0'3'0,"0"0"5"16,-1 9 3-16,1-1 3 15,2 5 4-15,6 2 2 16,9 4 2-16,8 1 2 0,20-3-3 16,14-3-2-16,20-8-4 15,14-5-3-15,15-3-3 16,5-8-2-16,1-6-3 15,-7-2-2-15,-12 0-1 0,-15 3-4 16,-14 6-7-16,-20 0-21 16,-19 9-47-16,-3 6-3 15</inkml:trace>
  <inkml:trace contextRef="#ctx0" brushRef="#br0" timeOffset="55135">13755 13944 265 0,'-5'15'7'16,"-5"18"6"-16,-1 15 1 0,2 23 0 31,3 20 3-31,6 25-2 0,7 11 0 0,16 21-5 15,13-7-15-15,23-6-16 16,6-10-19-16,21-32-34 0,16-17-10 16</inkml:trace>
  <inkml:trace contextRef="#ctx0" brushRef="#br0" timeOffset="55478">16489 13881 297 0,'12'9'5'16,"7"10"1"-16,10 18 2 15,4 9 3-15,3 20-1 16,1 12 0-16,-1 12 1 0,-5 13 2 15,-17 2-5-15,-14-5-1 16,-19-5-2-16,-11-11-7 16,-5-8-43-16,-5-8-29 15,-3-13-6-15</inkml:trace>
  <inkml:trace contextRef="#ctx0" brushRef="#br0" timeOffset="56023">17246 13810 215 0,'0'0'1'16,"0"0"2"-16,-8 17 3 15,-6 8 9-15,-10 14 5 0,-8 17 5 16,-12 19 1-16,-3 17 1 15,-9 17 0-15,8 11 0 16,8 6-7-16,12-2-7 0,20-10-8 31,13-9-10-31,32-20-21 0,17-16-54 0,15-23-4 16</inkml:trace>
  <inkml:trace contextRef="#ctx0" brushRef="#br0" timeOffset="56331">17438 14497 458 0,'0'0'1'0,"19"3"1"16,15 0-1-16,24 2 0 16,17-1-6-16,20 8-32 0,7 2-46 15,8-4-2-15</inkml:trace>
  <inkml:trace contextRef="#ctx0" brushRef="#br0" timeOffset="56889">18265 14233 257 0,'0'0'2'0,"7"0"-1"15,7-2 3-15,14 0 0 16,6-1 6-16,16 1 0 16,9-1 2-16,8 3-1 15,4 0 1-15,-2 4-2 0,-4 2-1 31,-8 3-2-31,-8 5-5 0,-17 2-2 0,-16 5 1 16,-12 3 0-16,-13 6-1 16,-19 0 1-16,-10 8 2 15,-12 0 1-15,-7 5 4 0,1-4-1 47,1 0 1-47,11-3 0 0,9-3 1 0,13-5 0 0,15-5-1 0,14-8-1 0,20-2-1 16,11-5-5-16,10-4-6 15,10-2-17-15,2 1-43 16,5-3-17-16</inkml:trace>
  <inkml:trace contextRef="#ctx0" brushRef="#br0" timeOffset="57293">19140 14237 365 0,'0'0'1'15,"8"10"3"-15,3 6 0 16,3 8 0-16,2 8 3 15,1 8-1-15,1 10 2 16,0 6 1-16,0 6 0 0,-7-2-2 16,-3-4 0-16,0-7 1 15,-3-5-2-15,-1-10 1 16,0-6-1-16,1-11 0 0,3-10 0 31,4-7-1-31,3-13-1 0,3-7 0 0,3-9 0 16,-1-8-2-16,2-11-3 0,0-1-2 15,-7-10-5-15,0 1-7 16,-6-3-42-16,0 2-30 15,1-1-4-15</inkml:trace>
  <inkml:trace contextRef="#ctx0" brushRef="#br0" timeOffset="57407">19726 13900 402 0,'10'5'5'0,"19"7"1"0,16 9 1 16,14 11 0-16,9 14 2 15,5 14-2-15,5 12-1 0,0 17-2 16,-12 6-7-16,-21 10-7 15,-27-3-13-15,-22-5-54 16,-22 8-9-16</inkml:trace>
  <inkml:trace contextRef="#ctx0" brushRef="#br0" timeOffset="57979">12258 15858 408 0,'0'0'2'0,"8"0"0"16,14-1 2-16,15-4-1 15,18-4 2-15,23-6-1 0,19-2 1 47,19-1 0-47,9-2-7 0,6 5-4 0,-5-2-9 0,0 3-12 0,-10 7-31 16,-21 4-26-16</inkml:trace>
  <inkml:trace contextRef="#ctx0" brushRef="#br0" timeOffset="58231">12396 16258 432 0,'0'0'1'0,"7"6"2"15,14-1-1-15,16 1 1 0,18-3 1 16,20-3-1-16,21 0 1 16,18 0-4-16,17 0-7 0,-4-4-19 15,8-5-56-15,1 2-3 47</inkml:trace>
  <inkml:trace contextRef="#ctx0" brushRef="#br0" timeOffset="59574">15772 15305 217 0,'0'0'4'0,"0"0"0"16,-6-11 4-16,-3 6 3 15,-6 2 0-15,-6 3 1 16,-9 1 0-16,-7 12 3 16,-9 12 2-16,-6 13 0 0,-5 12-1 15,-1 17-2-15,2 12 1 16,4 12 0-16,8 4-2 15,10 3-4-15,12-6-2 16,17-5-3-16,11-11-1 16,16-17-1-16,16-18 0 0,15-20-1 15,15-18 0-15,7-13 1 16,7-16-1-1,0-12 0-15,-6-4-1 0,-7-5 0 16,-15 0 0-16,-18 5 0 0,-18 9-1 16,-18 11 1-16,-21 12-1 15,-18 10 1 16,-12 10-1-31,-9 14 0 0,-7 5-4 0,3 10-11 0,-2-1-38 0,17 0-27 16,17-4-6-16</inkml:trace>
  <inkml:trace contextRef="#ctx0" brushRef="#br0" timeOffset="60173">16486 15487 339 0,'0'0'1'15,"0"0"1"-15,0 0 3 0,-11 17 3 16,7 1 2-16,-1 8 3 15,2 6 2-15,2 7-1 16,1 6 0-16,2 3-1 0,7 2-2 16,5-6-4-16,2-2-2 15,7-6-1-15,3-9-1 16,9-10 0-1,4-9 0-15,8-9-1 0,5-14 0 16,2-7 1-16,-2-9-1 0,-4-5 0 16,-3 0-1-16,-10 3 1 15,-6 1-2-15,-10 10 1 16,-10 8-1-16,-9 14 0 15,9 4 0-15,-6 21 1 0,2 10 0 16,2 11-1-16,2 6 1 16,4 4 0-16,7-4 1 31,4-8-1-31,7-14 0 0,5-19 0 0,5-17 1 0,4-26 0 15,-2-18 0-15,-4-19 0 16,-8-11 0-16,-10-6-1 16,-10-6 1 15,-12 7-2-31,-7 7-2 0,-5 16-7 0,-13 8-25 0,5 21-53 0,4 11-4 15</inkml:trace>
  <inkml:trace contextRef="#ctx0" brushRef="#br0" timeOffset="63804">5944 10594 134 0,'-10'-2'2'0,"-8"0"-1"15,-12 1 0-15,-10 1 1 16,-14 3 2-16,-16 10 4 16,-16 9 5-16,-16 12 5 15,-5 14 5-15,-4 17 1 16,6 15 1-1,0 23 2-15,12 17 0 0,19 17-4 0,24 6-6 16,28 6-4-16,27-7-3 16,38-11-3-16,31-22 0 15,40-31-5-15,25-28-1 31,25-39 2-31,20-30-1 0,11-43 1 0,4-29 1 0,-10-32 0 16,-11-19 2-16,-35-23 0 0,-30-14 1 16,-41-5-1-16,-44 2 0 15,-39 14 0-15,-46 21-2 16,-40 31-1-16,-39 29-5 15,-16 42-6-15,-12 26-9 0,5 25-51 16,15 37-15-16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20:16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18417 3882 239 0,'0'0'7'16,"2"-9"7"-16,3-1 5 16,-1 0 1-16,-1-2 1 0,1-1 3 15,1 2 2-15,-1-3-1 16,-4 14-8-16,4-11-5 15,-4 11-5-15,14 3 0 0,-3 17-4 16,5 6 1-16,4 10-3 16,2 8 2-16,3 9-1 15,0 5 1-15,-2 6-1 16,0 4-1-16,-4-5 1 15,-4-4-1-15,-4-2 0 0,-3-8-3 16,-3-9-1-16,-3-6-6 16,1-8-5-16,-3-9-15 15,-8-6-56-15,8-11-3 16</inkml:trace>
  <inkml:trace contextRef="#ctx0" brushRef="#br0" timeOffset="562">19116 3788 347 0,'0'0'2'15,"0"0"1"-15,0 0 3 16,7-10-1-16,-7 10 1 15,0 0 0-15,0 0 0 0,0 0 3 32,-6 9-2-32,-8 4-1 0,-7 7-3 0,-7 4 1 15,-5 5 0-15,-3 5-1 16,-10 7 0-16,0-2 0 15,0 1-1-15,2-1 0 0,3 4 0 16,7-4 1-16,7-3 1 16,9 3 1-16,14-7 2 15,12-2 0-15,21-3 0 16,18-5-1-16,15-7 1 15,10-4-1-15,0-4 0 0,1-6-4 16,-7 0-2-16,-11-1-7 16,-10 0-8-16,-18 1-14 15,-13-1-59-15,-14 0-1 0</inkml:trace>
  <inkml:trace contextRef="#ctx0" brushRef="#br0" timeOffset="1141">19882 3692 380 0,'0'0'3'0,"0"0"-1"16,-5-11 0-16,5 11-1 47,-20-11 1-47,7 9 0 0,-6 2 1 0,-4 9 0 0,-4 10 0 0,-3 10-1 15,-2 10 1-15,1 11 1 0,5 6 1 16,2 9 1-16,7-1-2 15,8 0 2-15,9-2-2 16,3-7 3-16,15-8-1 0,6-6 2 16,5-5-2-16,5-10 0 31,2-7 0-31,-2-5-2 0,0-9-2 0,1 0-6 15,-8-8-8-15,2-1-16 0,-4-1-50 16,-4-12-10-16</inkml:trace>
  <inkml:trace contextRef="#ctx0" brushRef="#br0" timeOffset="1519">20246 3567 350 0,'0'0'4'0,"0"0"0"32,0 0 1-32,0 0 3 0,0 0-1 0,11 4 3 0,-1 7 1 15,2 7 2-15,2 6-2 16,3 3 0-16,0 9 1 0,3 5-3 15,-1 1 2-15,-4 5-2 16,-2 2-1-16,-4 1-4 16,-2 1 2-16,-3-1-3 15,-4-1 0-15,-1-3-2 0,-3-2 0 16,-2-9 0-16,4-8-1 15,-1-2 4-15,3-12-1 16,9-5-1-16,18-9-2 0,14-7 0 16,15-5 0-16,17-6 0 15,11 1 0-15,5-4 0 16,-3 0 0 15,-3 6 0-31,-12-1 0 0,-18 8-87 0,0 5-7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4T19:21:02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4736 8208 186 0,'0'0'0'16,"0"0"-2"-16,0 0 2 16,0 0 0-16,-9 11 2 15,5-2 2-15,-4 7 2 16,1 4 2-16,-4 6 1 0,-1 3 2 15,-3 9 2-15,-6 3-1 16,4 11 2-16,-7 7-3 16,3 7 1-16,-1 8 0 0,1 5-1 31,2 7 0-31,6 3 1 0,8 5-2 0,-1-1-1 15,6-1-2-15,5 0 0 16,1-2-1-16,4 0-2 0,-1-2-2 16,2-2 0-16,-4-2-2 15,1-2 1-15,-3 0 0 16,1-4-1-16,2-3 0 15,-1-7-1-15,2-5 1 0,3-8 0 16,2-8-1-16,1-8 1 16,0-11-2-16,-2-6 1 15,0-6 1-15,1-5 1 16,-2-4 1-16,-1-6 2 15,5-1-1-15,0-8 1 0,4-6 1 16,8-10 0-16,2-2 0 16,6-13-2-16,4-11 0 15,6-8-1-15,0-11-1 16,2-10 0-16,-3-5-1 0,1-10 0 15,-1-8 0-15,-1-9 1 16,-3-3 0-16,-1-7 0 16,2-3-1-16,-4-3 1 0,2 0 0 15,-7 2 0-15,-6 6 0 16,-10 7-1-1,-13 9 0-15,-11 10-1 0,-23 15 1 16,-18 18-1-16,-14 14 2 0,-15 17-1 16,-11 13 0-16,-7 16 2 15,-7 9-1-15,5 13 1 16,5 6-2-16,17 10-7 15,2-6-20-15,17 12-52 0,23-1-4 16</inkml:trace>
  <inkml:trace contextRef="#ctx0" brushRef="#br0" timeOffset="745">5256 8238 146 0,'0'0'2'16,"-12"0"4"15,-1 0 0-31,13 0 1 0,-20 3 0 0,10 1 0 0,-3-1 1 0,3 1 0 16,10-4-1-16,-9 6 2 15,9-6 2-15,0 0 4 0,0 0 1 16,9 6 2-16,6-6 1 15,3 0 0-15,9-3-1 16,2 0-4-16,10-3-1 16,2-1-4-16,6 2-3 15,2 0-1-15,2 3-2 0,1 1 1 16,1 1-2-16,5 1 0 15,3 0-1-15,6 2 1 16,10 2-1-16,4-3 0 0,7 1 1 31,5-1-1-31,5 1 0 0,4-1 1 0,5 2 2 16,2-1 1-16,0-1 1 15,10-1 1-15,1 0 0 16,5 1 1-16,4-2 0 0,0-2-2 16,0-2-3-16,0 3-7 15,-7-5-19-15,-21 3-58 16,9 0-3-16</inkml:trace>
  <inkml:trace contextRef="#ctx0" brushRef="#br0" timeOffset="2118">4846 10497 133 0,'0'0'3'0,"0"0"2"16,-8-12 4-16,8 12 0 15,0 0 1-15,0 0 1 16,-10-12 0-16,10 12 3 15,0 0 0-15,0 0-2 0,5-6-1 16,7-1 0-16,4 2 1 16,5-5-1-16,6 1 1 15,7-2-2-15,2 1-2 0,6-1-2 16,1 3-1-16,3 1-2 15,6 1 1-15,-2 2-2 16,0 1-1-16,0 0 1 16,3 1-2-16,-5-1 2 15,5 1 0-15,-3-2 1 0,2 0 1 16,6 0 0-16,1 0 1 15,5-2-1-15,0 1 1 16,3 0-1-16,0 2-1 0,-4 2-1 16,1 1 1-16,-6 1-2 15,-1 4-1-15,-1 1 1 16,-1 1 1-16,5-2-1 15,4 0 1-15,4 0-1 16,4-2 1-16,6-2-1 0,3 1 3 16,5-2-1-16,6 0 0 15,1 0 1-15,3 1 0 16,1-1 0-16,-1 0 1 15,-2 2-1-15,-3 0-2 0,-1 3-7 32,-11-5-16-32,-10 3-58 0,-5 4-4 0</inkml:trace>
  <inkml:trace contextRef="#ctx0" brushRef="#br0" timeOffset="3364">7620 10470 81 0,'0'0'4'0,"0"0"4"16,-6-9 6-16,6 9 5 15,0 0 3-15,0 0 2 0,-6-11 0 16,6 11 0-16,9-4-3 16,3-1-5-16,6 2-4 31,7-3-6-31,3 0-2 0,14-1-2 0,7-1-1 0,2 0 0 15,6 2-1-15,-3 1 1 16,0-1 0-16,-4 3 0 16,2 0 2-16,-7 5 0 15,-6-2 2-15,3 3 0 16,-5 4 0-16,1 5 0 0,-2 1 0 15,4 3 0-15,-2 8-2 16,-4 0-1-16,1 3 0 0,-5 2 0 16,4 6-1-16,-6 0 0 15,3 5 0-15,-3 0-1 16,-2 3 1-16,4 2-1 15,-3 1 1 1,5 2-1 0,-4 1 0-16,0 1 2 0,-1 5 2 0,0-1 0 0,-6 4 1 15,1 2 0-15,-7 6 0 16,0 2 1-16,-3 4 0 15,-3 5 0-15,-2-1-2 0,-1 7-2 16,-3 3 0-16,2 2-1 16,-1 1 0-16,0 5 0 15,0-1 0-15,5 1-2 16,1 3 1-16,5-5-1 0,4 0 1 15,2-1-1-15,8-1 1 16,4-3 0-16,10-2 1 16,8-2 1-16,12-3 1 15,11-5 0 1,15-3 0-16,16-4 1 0,15-3 1 0,17-7-2 15,13-3 0-15,15-5 1 16,14-3-1-16,10-4 0 16,10-3 1-16,6-2 0 0,61 3 1 31,1-3-1-31,-4 0 0 15,1-1 0-15,-8-4-3 0,-5 4-5 16,-13-5-15-16,-21 2-62 16,-53-8-3-16</inkml:trace>
  <inkml:trace contextRef="#ctx0" brushRef="#br0" timeOffset="4874">14608 12154 204 0,'0'0'3'16,"0"0"-1"-16,0 0 2 15,0 0-2-15,0 0 2 16,-8 0-1-16,8 0 1 15,-15 10 2-15,3 2-3 0,-1 4 3 16,-6 5-1-16,3 3 2 16,-5 10 0-16,1 5 1 15,-4 2 0-15,1 4 0 16,0 2 0-16,3 6-1 0,1-2 0 15,2 7-1-15,1-2 1 16,3 4 0-16,2 8 0 16,1 2-1-16,4 4 0 0,-2 1 0 15,3 4-1 16,4-1-1-31,1-2-1 0,0 0-1 0,0-4 0 0,0-4 0 16,0 14 2 0,4 0-1-16,0-2 1 15,0-3 0-15,2-4 0 16,1-3 0-16,4-5-1 15,3-7 0-15,3-24-1 0,4-9 0 16,4-9 1-16,6-11 1 16,5-11 0-16,8-16 1 15,11-17-1-15,13-13-1 0,7-16 0 16,11-11-1-16,4-14 0 15,2-10-1-15,-3-9 0 16,-5-7 0-16,-12-3 0 16,-13-3 1-1,-13 0-1-15,-14-2 0 0,-16 4 1 16,-12 8-1-16,-12 8 0 0,-15 14 0 15,-16 15 0-15,-15 16 0 16,-16 19-1-16,-18 14-2 16,-12 22-4-16,-9 7-4 0,-2 21-11 15,2 23-50-15,5 1-12 16</inkml:trace>
  <inkml:trace contextRef="#ctx0" brushRef="#br0" timeOffset="5362">13059 13955 242 0,'0'0'5'16,"0"12"4"-16,7-2 3 16,8 3 4-16,9 2 2 0,13 1 4 15,15 0 1-15,20-3 3 16,20-8-3-16,19-2-5 15,15-3-2-15,11 1-3 16,5-1-3-16,5 5-5 0,-5-2-6 16,0 11-12-16,-25 9-69 15,-3-2-1-15</inkml:trace>
  <inkml:trace contextRef="#ctx0" brushRef="#br0" timeOffset="5917">14972 12237 184 0,'0'0'6'0,"0"0"7"15,0 0 5-15,0 0 2 16,-11 0 0-16,-4 0 4 0,-13 2 0 16,-16 2 1-16,-18 3-4 15,-23 0-4-15,-30 0-5 16,-24-2-2-16,-14-2-2 0,-7-2-9 15,-4 11-68-15,15-19-8 16</inkml:trace>
  <inkml:trace contextRef="#ctx0" brushRef="#br0" timeOffset="7279">14227 12285 292 0,'0'0'3'16,"0"0"1"-16,0 0 0 15,-6-3 0-15,6 3 1 16,-17-9 2-16,2 3 2 16,-5-2 1-16,-1-5-2 0,-6 1 0 15,-6-6 1-15,-4 0 1 16,-10-5 0-16,-2 0-1 15,-8-6-2-15,-9-1-2 0,-11-2-1 16,-10-4 0-16,-9-4-2 16,-10-6 1-16,-14-5-1 15,-5-7 0-15,-10-9 1 0,-2-9 0 16,-2-10 2-16,1-10 1 15,3-9 0-15,8-8-1 16,14-6 0-16,9-2-4 16,22 8-27-16,4 3-57 15,13 3-3-15</inkml:trace>
  <inkml:trace contextRef="#ctx0" brushRef="#br0" timeOffset="9828">7783 8182 5 0,'11'0'11'0,"2"0"1"16,3 1 3-16,4 1 1 16,5-1 0-16,4 2 1 15,2-3-3-15,7 1-2 0,-2-1-3 16,3 0-3-16,4 2 0 15,-1-2-1-15,6 0-1 16,-5 0 1-16,8 0 1 0,3 0 2 16,4 0 1-16,3 3 1 15,4 1 3-15,6 0 1 16,4-2 0-16,6-1 1 15,3-1-3-15,4-3 0 0,4-5-3 16,6-4 1-16,3-3-2 16,1-3-1-1,7-3-1-15,7-1 0 0,-4-1-1 16,4 0 0-16,1 1-1 0,-4-3-2 15,4 0-2-15,0-4 0 16,-6 1 0-16,-6-4 0 16,0-2 0-16,-5-5 0 15,-1-6 0-15,0-1 1 0,-3-6 1 16,-6-2 1-16,-3-5 0 15,-4-2 1 1,-7-4 0-16,-4-1 1 0,-8-3-1 16,-7 1 1-16,-8-1 1 15,-7 0-1-15,-3-3-1 0,-6-2 0 31,-4-1-2-31,-4-2 2 0,-4-2-2 0,-3-3 0 16,-8-2-1-16,-1-1-1 0,0 0 0 16,-1-1 2-16,-3-1-1 15,1 2 0-15,-1-1 0 16,4-1 0-16,1 2 1 15,2 3 0-15,1 0 0 0,2 1 0 16,4 2-2-16,4 2 1 16,8 4-1-16,5 1 0 15,12 5-1-15,9 3 0 16,14 4 0-16,11 6-2 15,14 4 3-15,13 5 0 0,16 4 0 16,14 4 0-16,15 2-1 16,16 0 1-1,20 2 0-15,17-1 0 0,18-1-1 16,19-1 1-16,17 0 0 0,7 0 0 15,13 4-3-15,-2 4-11 16,-2 0-37-16,-8 12-26 16</inkml:trace>
  <inkml:trace contextRef="#ctx0" brushRef="#br0" timeOffset="12191">14699 5654 111 0,'0'0'2'0,"0"0"4"16,9 2 3-16,-9-2 2 0,19 3 2 16,-2 0 0-16,4-1 3 15,4 3 2-15,-2-4 4 16,9 0-1-16,-1-1-3 15,13-1 3-15,-5-4-3 0,7-3 0 16,5 0-1 0,6-1-3-16,10-3-3 0,6 0-1 15,2-2-3-15,5 1 0 16,-6 3-1-16,-3 1-2 15,-9 1 1-15,-3 1-2 0,-11 3 0 16,-9 1-4 15,-7 3-6-31,-9 0-18 0,-5-2-46 0,4 2-9 0</inkml:trace>
  <inkml:trace contextRef="#ctx0" brushRef="#br0" timeOffset="12859">15669 4424 221 0,'0'0'6'0,"0"0"3"16,-9-11-1 0,9 11 1-16,0 0-2 0,-11-11 0 15,11 11-1-15,-11 1 1 16,6 9-6-16,-1 12-3 0,-2 4 2 15,-2 14-1-15,-2 4 4 16,-3 16 2-16,-1 9 2 16,1 10 1-16,2 8 2 15,3 7 1-15,1 0-2 16,7 2 1-16,3 5 0 0,11-10-1 15,7-6 0 1,8-7-2-16,1-11 0 0,9-14 0 16,6-10-1-16,5-20 0 0,5-16-3 15,9-16-2-15,7-21 1 16,1-22-5-1,2-15 0-15,-11-18-1 0,-7-18 0 16,-13-14 1-16,-14-4 4 0,-25-8 1 16,-17 6 1-16,-21 5 3 15,-16 13-1-15,-9 20-5 16,-9 19-21-16,-6 31-54 15,14 17-6 1</inkml:trace>
  <inkml:trace contextRef="#ctx0" brushRef="#br0" timeOffset="25915">15116 5787 180 0,'0'0'4'0,"0"0"2"15,0 0 1-15,0 0 2 16,0 0 4-16,0 0-2 15,0 0 1-15,0 0 0 0,0 0-3 16,0 0-2-16,-7-10-2 16,7 10-1-16,0 0-2 15,-9-16-1-15,9 16 0 0,-14-13 0 16,4 3-1-16,-3 0 0 15,-1-3 0-15,-3 2 2 16,-1-1 0-16,-1-1 2 0,1 2 2 16,1-1-1-16,1 2 0 15,-1 1 0-15,4 2 0 16,-3 2-1 15,2 1-2-31,-2 3-1 0,-5 1-1 0,-3 0 0 0,-1 4 0 0,-2 1 1 16,0 1-1-16,-2 0 0 15,3 1 1-15,-6 2-1 16,6-1 1-16,2 4-1 15,-4 0 0-15,0-3 0 16,-3 2 1-16,1 0-1 0,-4 0 1 16,1 0 0-16,-3 0 0 15,0 0 0-15,1 1 1 16,-3 5-1-16,2 2 1 0,-4 0-1 15,5 0-1-15,-2 1 1 16,1 3-1-16,0 0 0 16,-3 3 1-1,1-3 0-15,1 5-1 0,0 1 0 0,-2 5 0 16,-1 1 0-16,-1-1 0 15,2 5-1-15,-1-2 1 16,2 6 0-16,-3-4 1 16,-3 0-1-16,2 0 1 0,1 0 0 15,0-1 0-15,2 0 0 16,4-1-1-16,2-1 1 15,3 3 0 1,6 1-1-16,1-1 0 0,5 3 0 16,1 1-1-16,2 3 1 0,-1-1-1 15,4 5 0-15,1-3 1 31,-1 0-1-31,4 1 1 0,0-1-1 0,-1-1 1 16,5-2 0-16,-2 4 0 0,2 1 0 16,-2-1 0-16,1 4 0 15,1 1 0-15,-4 3 0 16,1 2 1-16,0 4-1 0,-4 1 1 15,1 1 0-15,-4 21 1 32,-2-3 2-32,-2 1-1 15,1-2 1-15,-3 2 0 0,0-3 0 16,-1 0 2-16,-5-4-2 15,3-15-2-15,1 0-1 16,-2 0 2-16,0 0-3 0,1-2 1 16,2-3-1-16,-1-5 1 31,2-3-1-31,0-9 1 0,-1-4 0 0,-3-7 0 15,1-5 1-15,-7-6-1 16,-1-4 0-16,-4-3 0 0,-2-2 0 16,-2-3 0-16,0-1 1 15,-1-1 1-15,0 0-1 16,3 0 1-16,0 1 0 15,0 1 0-15,2 2 0 16,1 3 0-16,-2 3-1 16,1 0-1-16,2 3 0 0,1 1-1 15,5 2 0-15,0 2 0 16,3 1 0-16,6 0-1 15,3 3 0-15,6 0 0 32,3 3 1-32,2-1-1 0,2 4 0 0,2 1 1 0,0 4 0 15,0 0 0-15,5 0 0 0,-1 6 0 16,1 3 0-16,3 4 0 15,3 2-1-15,4 3 1 16,0 3 0-16,2 3-1 16,1 3 1-16,-2-2-1 0,-2 1 1 15,-4 1-1-15,-6-1 1 31,-2-1-1-31,-2-3 1 0,-7 2 0 0,-3-3 1 16,-4-3-1-16,5-3 1 0,2-4 0 16,7-4 1-16,6-5-2 31,11-6-6-16,17-6-38-15,8 1-34 0,3-12-6 0</inkml:trace>
  <inkml:trace contextRef="#ctx0" brushRef="#br0" timeOffset="26638">11907 10627 159 0,'0'0'1'0,"0"0"0"16,0 0 2-16,12 10 0 15,-3 0 3-15,-2 1 4 16,0 6 2-16,1 0 4 15,1 4 4-15,-1 1 2 0,2-2 1 16,2 5 1-16,3-1-2 16,2 2-4-16,-1 0-2 15,5 0-2-15,0 0-4 16,-1-2-3-16,-1-2-3 0,-2-3 0 15,0-5 1-15,-4-2 1 32,0-9-1-32,-2-5 1 0,-2-12-1 0,1-10 1 15,-1-9-1-15,1-5 0 0,5-7-2 16,1-4-3-16,7 0-3 15,5 8-21-15,17 4-57 16,-6 2-4-16</inkml:trace>
  <inkml:trace contextRef="#ctx0" brushRef="#br0" timeOffset="37304">18140 12373 43 0,'0'0'1'15,"0"0"3"-15,2 5 3 16,8-5 1-16,4 5 2 16,8-5-2-16,11 4 2 0,7-2 0 15,17 0 1-15,13 8-6 16,9-7-2-16,12 5 2 15,15-6 2-15,7-1 1 0,13-1 3 16,11 0 3-16,0-3 2 16,-2-7 3-16,13 4 2 15,1-6 0-15,0 3-3 16,1 1 1-16,-3-2-4 15,-2 3-2-15,-6-2-3 0,-2 2-1 16,-15 1-3-16,-14 2-2 16,-13 3-2-16,-18 1-2 15,-15 1-4-15,-20 5-6 0,-17 4-12 31,-13 1-25-31,-12 1-27 0</inkml:trace>
  <inkml:trace contextRef="#ctx0" brushRef="#br0" timeOffset="38212">20943 12369 55 0,'0'0'4'0,"0"0"1"16,5 11 4-16,-5-11-2 0,6 14 2 16,-5-4 2-16,5 2 3 15,-4-2 8-15,-2-10 4 16,4 12 1-16,-4-12-2 0,0 0 0 15,0 0 0-15,6-6-2 16,-4-3-2-16,0-3-6 16,-2-2-9-16,2-3-2 15,0-3 0-15,0-4-1 16,0-6-1-16,1-1-1 15,1-10 0-15,0-2-1 0,0-8 1 16,-1-2-1-16,0-8 2 16,-2-4-1-1,-1 1 0-15,0-3-1 0,-4 1 1 0,-2 0-1 16,-1-2 0-16,2 5 1 15,-4 2-2-15,2 3 1 16,0 4 0-16,0 4 0 16,1 6 0-16,-1 4 1 0,0 5-1 15,1 4 0-15,0 7 0 16,1 3 1-16,-1 6 0 15,3 1 0-15,1 4-1 16,2 10 0-16,0-10 0 0,14 7 1 16,14-1-2-16,14-1 1 15,23-1 0-15,22-5 0 16,32-8 2-16,29-3-1 15,27-5 1 1,13 2 1-16,4 0-2 0,-6 2-5 0,-13 8-14 16,-18 12-42-16,-30 3-17 15</inkml:trace>
  <inkml:trace contextRef="#ctx0" brushRef="#br0" timeOffset="39311">20967 12464 32 0,'0'0'3'16,"0"0"0"-16,6-6 1 15,-6 6-2-15,13-6 3 16,-13 6-1-16,16-7 0 0,-16 7 3 16,12-6 8-16,-12 6 1 15,7-9 4-15,-7 9 2 16,2-8 2-16,-2 8 1 15,0-10 1-15,0 10-4 0,0 0-5 16,1-9-3-16,-1 9-5 16,0 0 0-16,0 0-4 15,0 0-1-15,14-1-2 0,-2 1 1 16,-12 0-3-16,22 16 0 15,-12-5 1-15,4 7 1 16,-3 1 0-16,-1 9 0 16,-4 0 1-16,0 7 1 0,-5 0 0 15,0 3-1-15,1 3 2 16,-2 1-2-16,0 2 1 31,-3 1-1-31,-2 0 0 0,-1 0 0 0,0 2 1 0,-2 1-1 16,-3-2 0-16,-2-1-1 15,1-2 0-15,-2 1-1 16,1-6 0-1,-2-1-1-15,4-6 0 0,-2-4 0 16,4-4 0-16,3-4 0 0,1-7 0 16,3 0 2-16,1-3 2 15,1-9 4-15,21 9-1 16,16-9 2-16,24 0 0 15,31-6 0-15,25 3 0 0,31 1-1 16,31 2-2-16,19 1-5 16,23 13-6-16,6 3-21 15,12 16-54-15,4 4-4 0</inkml:trace>
  <inkml:trace contextRef="#ctx0" brushRef="#br0" timeOffset="41399">18793 8171 104 0,'14'-6'8'0,"19"-5"5"16,29-6 3-16,21-6 2 0,27-3 0 16,21-8 2-16,26 0 0 15,20-2-1-15,4 6-6 16,-7 3-5-16,-9 3-2 15,-9 4-3-15,-21 5 1 16,-12 4-5-16,-20 3-12 0,-16 4-31 16,-16-1-22-16</inkml:trace>
  <inkml:trace contextRef="#ctx0" brushRef="#br0" timeOffset="42300">20803 7912 32 0,'0'0'3'0,"0"0"0"0,-5 16 3 16,5-16 1-16,-13 14 3 16,13-14 2-16,-14 14 2 15,4-10 4-15,-2 0 1 16,2-1 3-16,-2-3 1 0,12 0 2 15,-17 0-3-15,17 0-1 16,-11-19-1-16,14 2-3 16,12-15-3-16,15-8-2 15,21-18-3-15,19-12-1 16,26-17 1-16,20-11 0 15,28-13 0-15,16-4 0 0,8-1 0 16,5 0 0-16,-1 0-2 16,-3 3-2-16,-11 3-3 15,-10 6-7-15,-16 7-10 0,-17 7-32 16,-9 3-27-16,2 7-6 31</inkml:trace>
  <inkml:trace contextRef="#ctx0" brushRef="#br0" timeOffset="43045">20761 7928 56 0,'0'0'-1'16,"0"0"0"-16,0 0 0 0,0 0 2 16,0 0 1-16,0 0 4 15,0-8 5-15,0 8 3 16,0 0 10-16,5 8 3 0,-2 2 1 15,3 4 2-15,32 30 6 32,12 2-2-17,26 10-3-15,24 2-5 0,37 11-5 16,29 0-3-16,38 11-1 15,26-1-4-15,6-8-7 16,17 5-3-16,10 14-6 0,-3 7-18 31,-3 24-54-31,11 15-5 0</inkml:trace>
  <inkml:trace contextRef="#ctx0" brushRef="#br0" timeOffset="48658">5756 9246 37 0,'0'0'0'0,"0"0"-3"16,0 0 1-16,0 0 2 15,10 3 3-15,-10-3 3 16,6 11 2-16,-6-2 3 0,0 2 4 16,0-1 5-16,-5 1 3 15,-5-1-2-15,-3-2-2 16,-3-2-3-16,-3-3-2 15,2-2-2-15,-2-1-4 0,3 0-2 16,1-4-4-16,15 4 1 16,-8-14-3-16,8 14 1 15,15-16-1-15,2 11 0 0,8 1-1 16,0 3 1-16,5 1 1 15,-4 1 0 1,-1-1 2 0,-6 3 5-16,-7 0 1 0,-12-3-1 0,0 0 2 0,-15 9-1 15,-8-7-7-15,1 3-28 16,-7 0-36-16,13-2-7 15</inkml:trace>
  <inkml:trace contextRef="#ctx0" brushRef="#br0" timeOffset="49948">14550 5100 121 0,'0'0'3'15,"0"0"0"-15,0 0 2 16,0 0 0-16,-3-11 2 15,3 11-1-15,-1-11 1 0,1 11 1 16,-2-14-1-16,2 14-3 16,-1-15 0-16,1 15-3 15,0-13-1-15,0 13 0 0,0 0-2 16,0 0-1-16,0 0 0 15,0 0-1-15,0 13 2 16,0-13 4-16,-6 16 5 16,6-16 1-16,-7 10 3 15,7-10-1-15,0 0 1 0,0 0-1 16,0 0 1-16,0 0-4 15,2-9-4-15,-2 9-1 16,16-12-2-16,-5 6 2 0,-2 0-1 16,2 2 1-16,-3-1 0 15,-8 5 1-15,10-10-1 16,-10 10 2-16,0 0-1 15,0 0-1-15,-2-9-2 16,2 9-4-16,-11 0-11 0,1 2-41 16,1 8-13-16</inkml:trace>
  <inkml:trace contextRef="#ctx0" brushRef="#br0" timeOffset="51514">13855 13160 138 0,'0'0'-1'0,"0"0"0"16,0 0-1-16,0 0 1 15,0 0 1-15,0 0 0 0,0 0 1 16,0 0 1-16,8-1 1 16,-8 1-1-16,9-8 1 15,-9 8-3-15,9-11-8 0,-9 11-3 16,7-9 0-16,-7 9-3 15,0 0 2-15,0 0 2 16,10 0 5-16,-10 0 5 16,0 0 11-16,-4 8 5 15,4-8 7-15,-14 7 1 0,14-7 3 16,-18 2-1-16,18-2-4 15,-14 0-4-15,14 0-5 16,-3-7-3-16,3 7-4 16,6-16-3-16,-6 16-2 0,18-16 1 15,-18 16 2-15,14-11 0 16,-14 11 2-16,9-8 2 15,-9 8-1-15,0 0 0 16,0 0-1-16,0 0 1 0,-5-6-4 16,5 6 0-16,0 0-2 15,-12-1-1-15,12 1 0 16,-9 0 0-16,9 0 0 15,0 0 0-15,-11 0-2 0,11 0-2 16,0 0-5-16,0 0-2 16,0 0-6-16,10-5-5 15,-10 5-1-15,14-5 0 16,-14 5 1-16,11-4 7 0,-11 4 6 15,0 0 6-15,0 0 6 16,0 0 4-16,-9 2-5 16,-1-2-35-16,10 0-22 0</inkml:trace>
  <inkml:trace contextRef="#ctx0" brushRef="#br0" timeOffset="53357">14598 3306 17 0,'0'0'1'0,"0"0"4"16,12-3 9-16,-12 3 8 16,0 0 1-16,9-7 1 15,-9 7-5-15,0 0-1 0,10 0-2 16,-10 0-4-16,6 7-9 15,-2 5-4-15,3 8-3 16,-2 1 4-16,2 11 3 0,1 5 2 16,-1 3 1-16,0 4 1 15,-1-2-1-15,-1 4 0 16,2-6 0-16,-1 3 0 15,-2-9 4-15,2-2-3 16,-3-6 2-16,1 0-1 0,-3-4 2 16,1-3 0-16,-2-5-2 15,0-3 2-15,0-11-2 16,0 13 5-16,0-13-3 15,0 0 3-15,0 0-3 0,0 0 0 16,0 0-2-16,0-10 0 16,0 1-3-16,0-2-2 15,0-4-1-15,-2-1-2 16,2-2 1-16,0-1-1 0,10-1 0 15,5-1-2-15,7 0-1 16,9 3 1-16,7 0-2 16,12 5 0-1,6 4 1-15,2 4-1 0,2 6 1 0,-7 10 1 16,-2 7-1-16,-10 6 1 15,-10 1 1-15,-12 1 0 16,-12 0 1-16,-10-2 1 16,-20-1 1-16,-7-3-1 0,-14-5 2 15,-6-7 0-15,-7 2 0 16,-4-1-6-16,4 0-23 15,7 4-45-15,4-1-5 16</inkml:trace>
  <inkml:trace contextRef="#ctx0" brushRef="#br0" timeOffset="54529">13731 12559 227 0,'0'0'3'15,"11"-13"-2"-15,-3 4 2 0,1-1 3 16,-2-3 2-16,2 0 3 16,-5-1 2-16,-3 1 1 15,-5 7-1-15,-16 6-2 16,-12 4 2 15,-7 11-3-31,-10 10-1 0,-6 9-3 0,2 9 0 0,-1 3-1 0,10 5 1 16,8-1-1-16,19-5 0 0,17-5 0 15,22-10 0-15,22-9-1 16,16-9-2-16,11-9-7 15,13-3-37-15,4 2-32 16,-2-2-7-16</inkml:trace>
  <inkml:trace contextRef="#ctx0" brushRef="#br0" timeOffset="55731">6272 9024 78 0,'0'0'1'16,"0"0"2"-16,0-9 3 16,0 9 3-16,0 0 1 15,-8-12 2-15,8 12 2 16,-20-4 3-16,4 4 0 0,-4 7-1 15,-4 5-2-15,-3 10 1 16,-1 6-2-16,3 10-2 16,1 7-1-16,5 4-1 15,8 4 0 1,7-3-2-16,4 0 0 0,13-11-1 0,9-6 2 15,7-16 0-15,3-12 0 16,5-8 0-16,2-13 0 0,2-12-1 16,-6-8-1-16,-1-6-1 15,-8-4-1-15,-4-1-1 16,-9-1 0-16,-7 3 0 15,-6 2 1-15,-5 6 2 16,-9 5 0-16,1 7 1 16,-1 9 0-16,-2 8 0 0,6 6 0 15,1 8 0-15,9 10-1 16,7 7 0-16,12 4-1 15,15 3 0-15,15 3 0 32,13-2 0-32,12-2-4 0,17-1-5 0,4-6-18 0,4 2-58 15,16-3-4-15</inkml:trace>
  <inkml:trace contextRef="#ctx0" brushRef="#br0" timeOffset="60834">8075 9410 186 0,'0'0'4'0,"3"12"1"16,5 4 2-16,3 7-1 15,1 5 1-15,0 10 1 0,2 3 2 16,1 7 1-16,-5-6-2 16,-2 0-2-16,-2-9 8 15,-4-5 3-15,-2-10-1 16,0-18 0-1,0 0-3-15,-7-8-1 0,2-11 0 0,0-10 0 16,-1-5-8-16,-1-6-3 16,0-3-1-16,1-4 0 0,-1 1 0 15,2-2-1-15,1 2 1 16,-1 1-1-16,3 2 1 15,1 4 0-15,1 1-1 16,1 7 0-16,4 3 0 16,3 5-1-16,3 2 0 15,4 8 0-15,0 4-1 16,9 9 1-16,1 2 1 0,6 14-2 15,1 8 2-15,5 9 0 16,-1 7 0-16,2 5 0 0,-3 5 0 16,-7-2 0-16,-2-2-1 15,-9-8 3 1,-3-6 1-16,-7-11 1 0,-5-6-1 15,-2-15 2-15,-15 3-1 0,3-9 0 16,0-11 0-16,1-7-2 16,0-5-1-16,6-7-1 15,5-4 1-15,3-5-1 16,8 0 0-1,4 2-1-15,3 3 0 0,2 7 0 0,3 6 1 16,-2 12 0-16,2 5-2 16,3 10 2-16,-2 11-2 15,3 11 1-15,-1 9 1 0,-7 6 0 16,2 9 0-16,-7 3 0 15,-8 3 1-15,-3 0-1 16,-3-3 2-16,-5-3 0 16,-3-7-1-1,0-5-2-15,-2-9-2 0,3-7-5 0,1-5-7 16,6-13-29-16,0 0-34 15,9 0-7-15</inkml:trace>
  <inkml:trace contextRef="#ctx0" brushRef="#br0" timeOffset="61391">9281 8781 151 0,'0'0'0'15,"0"0"0"-15,-8 3-1 16,-1 6 1-16,-4 3 1 16,-6 3 2-16,-7 5 3 15,-4 7 5-15,-7 0 0 0,1 6 2 16,-2-1 0-16,1 4 1 15,4-3-1-15,3 3-3 16,8-8-2-16,6 0-2 16,10-6 0-16,4-5 0 15,4-5 1-15,9-8-1 0,7-3 2 16,7-3-2-1,5-5 1-15,-1-4-1 0,3 1-2 16,-9 2-2-16,1 1-1 0,-8 4 1 16,-4 3 0-16,-12 14 0 15,-10 11-1-15,-2 4 1 16,-4 10 1-16,2 1 2 15,3 4 1-15,10-2 1 0,7-3 0 16,15-11 1-16,12-6 1 16,6-8-1-16,8-6 1 15,-1-8-2-15,3 0-4 16,-6-4-5-16,-6-6-8 15,1-3-34-15,0-2-32 0,-14-8-7 16</inkml:trace>
  <inkml:trace contextRef="#ctx0" brushRef="#br0" timeOffset="61624">9508 8930 275 0,'0'0'1'0,"0"0"1"31,9 10 0-31,-1 3 3 0,4 7 2 0,-1 3 1 0,6 9 1 16,0 4 1-16,2 6 2 16,0 3-1-16,0-4-1 0,2 0-1 15,-1-6-4-15,1-5-2 16,-4-7-7-16,-3-7-32 15,-14-16-38-15,18 0-5 16</inkml:trace>
  <inkml:trace contextRef="#ctx0" brushRef="#br0" timeOffset="61789">9310 9003 387 0,'0'0'1'0,"15"-12"0"0,9 3 0 31,15-4 0-31,9-3 0 0,19 0-2 0,5-3-7 16,8 2-5-16,-5 1-5 15,-5 2-5-15,-14 2-16 16,-13-6-35-16,-11 6-9 0</inkml:trace>
  <inkml:trace contextRef="#ctx0" brushRef="#br0" timeOffset="62243">9952 8813 269 0,'0'0'9'0,"4"13"-1"15,1 2 0-15,1 6 3 16,2 6 0-16,-1 3 2 15,4 9 3-15,-2 4 0 0,-1 1-6 16,1-6-1-16,-4-3 1 31,-1-7 0-31,-1-5-1 0,-2-6 0 0,-1-17-3 16,0 0-1-16,3-7-1 0,-2-14-1 15,-1-8-3-15,0-8-5 16,1-10-3-16,4-5 0 16,0-1-1-16,2-1 1 15,1 1 1-15,1 6 1 0,3 3 0 16,2 8 7-16,0 9-1 15,-1 4 1-15,2 9 1 16,-1 5-1-16,3 7 1 16,-2 4 0-16,3 15 1 0,-3 8 0 15,2 10 0-15,-2 9 1 16,0 7 0-16,-2 6 1 15,2 2-1-15,-5-2 0 16,-2-3-1-16,-1-6 1 0,2-7-1 16,-4-8-1-16,-1-6-4 15,-3-8-5-15,2-5-8 16,-4-3-22 15,1-11-40-31,0 0-8 0</inkml:trace>
  <inkml:trace contextRef="#ctx0" brushRef="#br0" timeOffset="62370">10039 8946 358 0,'0'0'0'0,"9"-6"-4"16,7-1-4-16,12 0-14 15,5 3-36-15,8-5-18 0</inkml:trace>
  <inkml:trace contextRef="#ctx0" brushRef="#br0" timeOffset="62593">10457 8668 220 0,'0'0'6'0,"6"15"3"16,0 5 2-16,-1 6 3 15,4 8 2-15,-1 8 2 0,0 5 0 16,6 2 3-16,3-1-4 15,8-8-2-15,11-7-2 16,19-8-3-16,10-12-10 16,20-6-35-16,10-3-35 15,4-4-9-15</inkml:trace>
  <inkml:trace contextRef="#ctx0" brushRef="#br0" timeOffset="63645">1593 14449 303 0,'1'9'4'15,"4"12"3"-15,4 12 1 16,3 9 0-16,5 13 1 0,2 8 0 15,6 10 0-15,3 7 0 16,-1-8-3-16,-1-7-2 16,-6-13-1-16,-1-7 1 15,-6-14-3-15,-1-9-5 0,-4-14-5 31,-8-8-27-31,-2-8-40 0,2-15-4 0</inkml:trace>
  <inkml:trace contextRef="#ctx0" brushRef="#br0" timeOffset="63918">1209 14529 244 0,'0'0'2'0,"-4"-9"-1"0,4 0-1 15,0-6 0-15,17-8 2 16,3-6 5-16,21-10 2 15,15-7 1-15,13 5-1 16,11 3 0-16,3 12 1 31,1 6 0-31,-7 20-1 0,-10 13-5 0,-23 23-1 0,-21 13-1 16,-21 12 1-16,-12 1-1 15,-23 2 2-15,-11 0-2 16,-10-8-3-16,0-10-6 0,1-8-20 16,8-7-38-16,12-18-11 15</inkml:trace>
  <inkml:trace contextRef="#ctx0" brushRef="#br0" timeOffset="64463">2357 14014 161 0,'0'0'1'15,"-17"15"-1"-15,4 4 2 16,-6-1 2-16,-3 9 7 16,-2 1 1-16,-5 7 3 15,0 1 1-15,3-2 1 0,4 0-1 16,7-5 0-16,5-2-3 15,5-9-4-15,5 0-1 16,10-9-4-16,7-2-1 0,5-6 0 31,3-1-1-31,2 1-1 0,-2 0 0 0,-1 5-1 16,-7 7-1-16,-6 4 0 15,-5 8 1-15,-6 6 2 16,0 6 0-16,-5 4 3 0,0 4-1 16,-1 1 0-16,5-4 1 15,1-2 1-15,9-8-1 16,10-8 1-16,5-8-1 15,7-5-5-15,5-10-9 0,6-5-35 16,5-4-29-16,-6-12-6 16</inkml:trace>
  <inkml:trace contextRef="#ctx0" brushRef="#br0" timeOffset="64973">2483 14433 319 0,'0'0'3'0,"14"15"0"31,6 0 0-31,13 2 1 0,5 6 0 0,7 1 1 16,4 3 0-16,4 0 0 16,-1-6 0-16,-10-3-1 15,-4-6 1-15,-14-2 0 0,-4-7-2 31,-10-3-4-31,-10 0-6 0,-1-12-3 0,-16-1-4 16,-10-6-2-16,-15-2-2 16,-2-5 0-16,-12-4 0 0,-4-2 6 15,0-1 7-15,2-2 7 16,7-4 5-16,9 0 1 15,13-4 3-15,11-2 1 16,18-2 4-16,12-6-1 0,18-2-3 31,17 6-2-31,4 6-3 0,5 5 0 0,1 9-2 16,-1 10-1-16,-9 13-4 15,-13 11-1-15,-11 15 1 32,-15 10 0-32,-7 4 0 0,-14 8 1 0,-14 2-1 0,-8 4 0 15,-6 0 1-15,-1-1 0 16,1-2 1-16,4-4 0 15,9-2 2-15,11-6 2 0,17-4 0 16,17-10 2-16,18-6 0 16,15-5-1-16,12-5-1 15,9-3-4-15,2-8-4 16,7-4-8-16,-9-5-14 0,-5-9-49 15,-8 4-10-15</inkml:trace>
  <inkml:trace contextRef="#ctx0" brushRef="#br0" timeOffset="65355">2980 14008 292 0,'0'0'2'0,"8"10"3"16,7 1 1-16,3 7 3 15,7 3 2-15,3 7 1 16,4-2 2-16,4 5 1 16,1-4 0-16,-3-3 0 15,-6-5-3-15,-4-7-1 0,-4-6-2 16,-3-6-1-16,-6-11-2 15,-6-8-4-15,-5-9-3 16,-9-6-3-16,-12-4-1 0,-11-4-2 31,-6-4 0-31,-10 3-1 0,-2 3 2 0,-4 4 1 16,6 4 4-1,5 8 1-15,9 3 0 0,12 3 1 0,11 2 0 47,11-6 0-47,20-1 1 0,15-3 0 0,11-3-1 0,8 1-3 0,4-4-6 16,7 7-13-16,0 11-53 0,-7-3-7 15</inkml:trace>
  <inkml:trace contextRef="#ctx0" brushRef="#br0" timeOffset="65525">3030 14090 309 0,'0'0'3'0,"7"0"0"0,9-5 1 15,6-5 0-15,10-3-2 47,3-6-10-47,16-5-29 0,13-5-32 0,-4-5-9 0</inkml:trace>
  <inkml:trace contextRef="#ctx0" brushRef="#br0" timeOffset="65968">3834 13327 227 0,'0'0'0'0,"0"0"0"15,-12 0-1-15,3 1 2 16,-4 4 4-16,-6 3 4 0,-1 2 2 16,-1 5 4-16,-2 6 0 15,-3 6 3-15,3 5-1 16,1 6 1-16,0 3-4 15,10 9-4 1,3-1 0-16,9-6-4 16,5-8 0-1,15-10-1-15,6-9-1 0,9-9-2 16,5-7-3-16,-1-10 0 0,-5-5-3 31,-3 4-1-31,-11 3 0 0,-6 6 0 0,-14 2 1 16,-6 14 3-16,-13 5 5 0,-9 8 1 15,-1 6 3-15,-2 3-1 16,1 3 1-1,6-3 1-15,5-4-2 0,11-6 0 16,8-9-2-16,18-9 0 16,10-8-2-16,10-8-3 15,4-7-6-15,11-6-12 0,0-1-46 16,2-13-19-16</inkml:trace>
  <inkml:trace contextRef="#ctx0" brushRef="#br0" timeOffset="66177">4066 13415 323 0,'0'0'2'0,"-3"19"0"0,2 1 2 16,1 6 0-16,3 3 1 15,8 5 3-15,26-3 2 16,10-4 2-1,11-10-3-15,12-12-3 16,3-9-8-16,8-14-27 16,5-9-43-16,-8-15-8 15</inkml:trace>
  <inkml:trace contextRef="#ctx0" brushRef="#br0" timeOffset="66346">4536 13196 381 0,'0'0'3'15,"0"14"0"-15,0 2 0 16,9 3 2-16,7 5 0 0,5 5 0 15,9 3 1 17,4 2 0-32,6-2-1 0,3-2-3 0,-2-9-5 0,0-3-12 15,-8-2-50-15,-8-16-16 0</inkml:trace>
  <inkml:trace contextRef="#ctx0" brushRef="#br0" timeOffset="66458">4364 13191 388 0,'0'0'2'0,"5"-11"0"15,15-3 0 1,16-5-1-16,18-12-6 0,20-3-39 15,9 1-32-15,8-7-4 16</inkml:trace>
  <inkml:trace contextRef="#ctx0" brushRef="#br0" timeOffset="67167">2925 15166 404 0,'0'0'3'15,"0"10"1"-15,3 4 1 0,8 2 0 16,4 7 1-16,-1 0 0 31,4 2 0-31,-1 3 1 0,-1-6-2 0,1-4 1 16,-5-9 0-16,-12-9-1 0,15-3 0 15,-12-15 0-15,-3-11-1 16,-2-9-1-16,-5-5-1 15,-2-8-2-15,1-2-1 16,3-1 0-16,-1-2-1 16,5 9-1-16,1 5 1 15,10 9 0-15,10 10 0 0,4 9 0 16,9 12 0-16,5 5 0 15,6 17 1-15,3 3 0 16,1 3 1-16,0 6 0 0,-6-3 0 16,-5-3 0-16,-7-4 1 15,-7-6 1 1,-10-6 0-16,-13-10-1 0,0 0-1 15,0-11 0-15,-7-13-1 0,-3-10-1 16,3-5-1-16,2-6 0 16,5-5 0-16,8 1 2 31,8 4 0-31,10 10 2 0,5 13 1 0,0 12 0 0,4 11 2 15,-1 12 0-15,-3 15 0 16,-8 8 0-16,-7 6-1 16,-8 4 0-16,-4-5 0 15,-4-3-1-15,0-4-1 0,-4-6-1 16,-2-8-3-16,1-9-4 15,5-11-12-15,0 0-52 16,5-12-18-16</inkml:trace>
  <inkml:trace contextRef="#ctx0" brushRef="#br0" timeOffset="67565">3933 14260 299 0,'0'13'4'0,"-5"9"3"16,-1 8 5-16,-6 6 1 0,1 5 3 16,-3 4 0-16,1 3 3 15,2 2-1 1,-1-14-4-16,10-8-1 0,7-11-4 15,14-11-3-15,14-6-2 16,5-10-2-16,5-6-2 0,2-3 0 16,-1 1-2-16,-4 0-1 31,-6 8 0-31,-11 8 2 0,-12 7 1 0,-6 15 2 15,-5 7 2-15,0 8 0 0,-1 3 2 16,1 2 0-16,2-3 0 16,11-3 0-16,4-12-2 15,11-5 1-15,6-13-2 0,4-4-1 16,4-13-3-16,-3-8-6 15,4-3-11-15,-12-7-31 16,-1-9-39-16,-7-9-4 16</inkml:trace>
  <inkml:trace contextRef="#ctx0" brushRef="#br0" timeOffset="67733">4427 14279 432 0,'0'0'1'0,"0"0"2"0,0 11 0 16,8 1 0-16,10 5 1 15,6 2 1-15,10 5 0 0,6 1 0 16,8 3-1-16,3-2-1 15,3-3-2 17,-3-5-4-32,-6-3-6 0,-9-9-16 0,-19-4-60 0,-6-4-2 15</inkml:trace>
  <inkml:trace contextRef="#ctx0" brushRef="#br0" timeOffset="67868">4278 14372 416 0,'0'0'0'0,"1"-10"1"0,11-4 0 15,9-2 1 1,10-9-2-16,10 1-7 0,-2-7-9 15,10 0-22-15,3 2-21 16,-5 2-11-16</inkml:trace>
  <inkml:trace contextRef="#ctx0" brushRef="#br0" timeOffset="68195">4790 14184 284 0,'1'9'8'16,"7"7"4"-16,0 9 3 15,4 5 4-15,5 4 0 16,0 5 2-16,3 2 2 0,-1 1-1 16,-1-12-6-16,-3-5-1 15,-4-14-5-15,-11-11-2 16,8-9-3-16,-8-15 0 15,-9-10-3-15,-5-8-1 0,-2-6-3 32,-1-10-1-32,-4-2-2 0,7 3 1 0,0 1 1 15,9 8 0-15,3 8 1 16,2 7 0-16,10 11 2 15,3 11 0-15,6 11 2 0,2 7 0 16,7 17 0-16,3 5 0 16,5 5 1-16,5 5-1 15,1 3 1-15,6 0 0 16,-3-1-2-16,-2-4-1 15,-2-6-2-15,-9-5-5 0,-3-4-9 16,-10-7-20-16,-9-5-51 16,-10-10-4-16</inkml:trace>
  <inkml:trace contextRef="#ctx0" brushRef="#br0" timeOffset="68355">4906 14343 434 0,'0'0'1'16,"0"0"-1"-16,10-5 3 15,6-4-3-15,7-4 1 0,10-2-6 16,0-6-7-16,10 1-10 15,-6-5-32-15,4-3-27 16,2-2-9-16</inkml:trace>
  <inkml:trace contextRef="#ctx0" brushRef="#br0" timeOffset="68506">5215 14028 373 0,'0'0'5'16,"0"22"2"-16,0-3 1 31,2 9 1-31,3 5 0 0,6 2 3 0,3 2-1 0,5 2 1 16,8-7-4-16,8-11 0 15,10-9-2-15,13-9-3 16,6-8-13-16,11-3-72 0,10-8-3 16</inkml:trace>
  <inkml:trace contextRef="#ctx0" brushRef="#br0" timeOffset="69842">4361 15987 257 0,'0'0'4'0,"8"10"6"15,3 3 2-15,1 3 3 16,4 9 1-16,2 1 1 16,2 8 3-16,-1 3 1 15,-1-1-3-15,-5-4-4 0,-1-7-3 31,-3-3-1-31,-4-8 0 0,-5-14-1 0,0 0-2 16,0 0-1-16,0-22-2 0,-7-5-1 16,-5-8 0-16,-7-6-2 15,-2-6-1-15,-5-2 0 16,3-2-1-16,-2 3 1 15,3 3-1-15,6 3 0 16,8 3 0-16,8 1 1 0,11-2-1 16,13-2 0-16,11-1 0 15,5 0-2-15,10 3-4 16,1-1-4-16,3 5-10 15,-2 4-31-15,-13 10-31 0,3 2-7 16</inkml:trace>
  <inkml:trace contextRef="#ctx0" brushRef="#br0" timeOffset="70034">4398 15882 303 0,'0'0'5'15,"9"-3"1"-15,9-10 3 16,8-5 1-16,8-5-1 16,11-4-1-16,7-3-3 15,6-2-7-15,2-2-13 0,-2 1-36 16,3 6-27-1</inkml:trace>
  <inkml:trace contextRef="#ctx0" brushRef="#br0" timeOffset="70238">4543 16204 366 0,'0'0'4'0,"0"0"1"0,13 0 1 16,6-4 2-16,7-10-1 15,11-7 1-15,10-4-1 16,6-7-6-16,9 0-18 0,2 3-47 31,6-14-18-31</inkml:trace>
  <inkml:trace contextRef="#ctx0" brushRef="#br0" timeOffset="70505">5371 15436 388 0,'0'0'0'16,"6"-10"2"-16,13-8 1 15,12-10 1-15,13-11 1 0,14-5 0 16,7-5 0-16,10-2-2 16,4 2-3-16,0 3-9 15,-5 3-28-15,-12 8-42 0,0 6-5 16</inkml:trace>
  <inkml:trace contextRef="#ctx0" brushRef="#br0" timeOffset="70711">5579 15568 353 0,'0'0'2'0,"0"0"1"15,0 0 4-15,0 0 2 0,0 0 2 16,18-6 1-16,6-11 0 15,12-8 0-15,15-9-1 16,11-7-2-16,7-6-7 16,8 0-10-16,1-3-12 15,3-6-45-15,-5 11-19 0</inkml:trace>
  <inkml:trace contextRef="#ctx0" brushRef="#br0" timeOffset="71057">6423 14764 363 0,'0'0'6'16,"-3"22"2"-16,1 1 3 15,2 7 0-15,0 8 1 16,10 5 0-16,8 3 3 31,12-1-2-31,12-12-3 0,15-13-3 0,16-18-2 0,17-17 1 16,8-23-2-16,6-13-1 15,-5-13-1-15,-9-9-1 16,-15-7-1-16,-20 3-1 15,-26 3 0-15,-29 14-1 0,-25 12 0 16,-27 14 1-16,-23 19 0 16,-20 15 1-16,-16 24 1 15,0 14 1-15,4 13-2 16,15 6-4-1,23 10-18-15,29-4-62 0,21-17-4 0</inkml:trace>
  <inkml:trace contextRef="#ctx0" brushRef="#br0" timeOffset="84672">1562 1243 249 0,'0'0'3'15,"0"0"0"-15,0 0-2 0,0 0-1 16,0 0-1-16,0 0-3 16,0-10 0-16,0 10 2 15,0 0 0-15,0 0 1 16,0 0 3-16,6 10 3 15,-6-10 4-15,11 21 2 0,-4-6 1 16,-1-5 0-16,14 38-1 16,5 8-3-16,4 9-2 15,6 10 1-15,1 9-1 16,2 4 0-16,-3-1 1 0,-2-10 0 15,5 18 4 1,-2 1 2 0,-2 1 0-16,-2-3-1 15,-3-5 1-15,-4-5-2 0,0-6 1 31,-6-7-3-31,-5-24-5 0,-1-8 1 0,-4-9-1 16,-5-9 4-16,1-6 0 16,-5-15 0-16,0 0 0 0,12-14-1 15,-6-20-1-15,-1-26 0 16,4-16-4-16,3-35-2 15,4-28-4-15,-8 58-1 16,2-13 1-16,-3-10 1 16,6-12 1-16,-5 5 1 15,1-10 2-15,-3 10 0 0,-1-3-15 16,4 10-12-16,-2 9-61 15,0 9 0-15</inkml:trace>
  <inkml:trace contextRef="#ctx0" brushRef="#br0" timeOffset="85555">2792 2026 245 0,'0'0'1'15,"0"0"-2"1,0 0 0-16,-12-9-1 0,12 9 0 16,-19 0-1-16,0 3 2 0,-1 9 2 15,-7 5 4-15,-7 21 7 31,-3 9 1-31,1 2 0 16,3 10 1 0,11-1 1-16,8 2 0 0,8-5-3 0,6-3-1 15,22-26-5-15,7-10 0 16,5-16 0-16,6-6 1 15,-3-19 0-15,3-7 0 0,-7-9-3 16,-2-8-1-16,-7-2-2 16,-4-1 0-16,-9 5 1 15,-5 3 0-15,-4 9-1 16,-2 2-1-16,-1 12-2 0,-6 7 0 15,7 14 1-15,-10-4-3 16,10 4 0-16,-8 14-2 16,6 1 2-16,2 3 4 15,10 14 7 1,9 4-1-16,5 3-1 15,4 3-5-15,7 3-10 16,-1 7-41-16,2-6-22 0</inkml:trace>
  <inkml:trace contextRef="#ctx0" brushRef="#br0" timeOffset="85939">3608 1942 192 0,'0'0'3'16,"-20"2"4"-16,-4 6 5 15,-7 8 5-15,-6 2 3 16,-6 9 1-16,-2 3 2 16,13 18 11-1,16 3-4 1,24-4 0-16,27-2-7 0,28-5-5 15,19-7-10-15,30 4-25 16,28-2-55-16,-15-22-10 0</inkml:trace>
  <inkml:trace contextRef="#ctx0" brushRef="#br0" timeOffset="88669">4395 1328 278 0,'0'0'2'0,"0"0"1"16,8 0 0-16,4 2 0 15,5-1 1-15,5-1 2 16,7 0-1-16,2 0 1 0,6 2-1 16,3-2-1-16,4 0 1 15,1 1-1-15,4-1 0 16,3 0-2-16,2 0-4 15,1 0-11-15,2-1-25 16,2 1-35-16,-3-2-5 0</inkml:trace>
  <inkml:trace contextRef="#ctx0" brushRef="#br0" timeOffset="88986">4459 1742 350 0,'0'0'1'16,"16"-1"0"-16,15-2 0 15,11-1 0-15,16 1 1 0,13-1 0 16,15 1-2-16,6 0-5 15,10 4-10-15,-2 0-25 16,-15 6-36-16,-3 1-5 16</inkml:trace>
  <inkml:trace contextRef="#ctx0" brushRef="#br0" timeOffset="90062">4500 803 237 0,'0'0'-3'0,"0"0"-1"16,0 0 5-16,0 0 1 16,0 0 0-16,7 0 3 15,2-4 0-15,46-12-1 16,29 0 3-16,-26 12-20 15,6-3-30-15,7 3-21 16</inkml:trace>
  <inkml:trace contextRef="#ctx0" brushRef="#br0" timeOffset="90726">7262 373 337 0,'0'0'0'15,"0"0"0"-15,0 0-6 0,0 0-5 16,0 0 0-16,0 0 1 16,-11-3 0-16,-3-1 4 15,-36-11 3 16,26 9 3-31,-8-3 6 0,0 0 5 0,-8 0 1 0,-50-6-1 16,37 12-1-16,-1 3-5 0,-2 0-3 16,1 15-3-16,1 12-1 15,8 15-1-15,5 8-1 16,7 24 0-16,-13 74 3 15,17 55 3-15,30 33 1 16,33 25 3-16,30 17 4 16,19-1 1-16,3-25 0 0,-3-34-1 15,-18-46 3-15,-18-37 2 16,-23-28 0-16,-25-27-1 15,-32-28-3-15,-32-24-1 0,-23-17 0 32,-26-11-1-32,-19-24-10 0,-7-7-17 0,-10-7-55 15,11-19-13-15</inkml:trace>
  <inkml:trace contextRef="#ctx0" brushRef="#br0" timeOffset="91309">4412 748 260 0,'0'0'-8'0,"0"0"2"15,0 0 5-15,0 0 4 16,0 0 4-16,0 0 3 16,9-6 0-16,4-3 1 0,47-19 10 15,-31 21-8-15,7 0-16 16,43-5-51-16,-31 8-17 31</inkml:trace>
  <inkml:trace contextRef="#ctx0" brushRef="#br0" timeOffset="92331">7772 2532 223 0,'0'0'-1'0,"-12"0"-4"16,3 0 0-16,-2 4-2 15,-8 2 1-15,-2 3-3 0,-7 1 3 16,-4 4 3-16,2 1 5 15,-7 6 5-15,4-2 2 16,-3 7-1-16,8-2 2 0,2 6 3 16,11 5-1-16,7 0 0 15,8 1 0-15,13-6-3 16,11 1 3-16,10-11 0 15,5 1-1-15,4-12 3 0,1-8-2 16,-2-2-2-16,-4-9 0 16,-4-5 1-16,-8-6 2 15,-12-3-2-15,-6-4-3 16,-7 1 0-16,-2-1-3 31,-8 2 1-31,0 3-2 0,-3 5-10 0,-2 7 2 0,14 11 1 16,0 0 1-16,1 13 2 15,23 6 1-15,11 4-3 16,9 0-3-16,8 3-5 0,5 0-23 15,-1-11-38-15,9 2-9 16</inkml:trace>
  <inkml:trace contextRef="#ctx0" brushRef="#br0" timeOffset="92991">8267 535 168 0,'0'0'11'0,"0"0"4"16,0 0 4-16,0 0 0 15,0 0-3-15,0 0 1 16,0 0-2-16,0 0-2 0,0 0-9 16,0 0-4-1,-2-2-5-15,-6 0 0 0,-67-7 3 16,46 17 0-16,0 8 3 15,-1 1 4-15,2 7 5 16,-18 24-1-16,34-19 1 31,12-29-1-31,0 24-16 0,10 29-37 0,13-19-24 0</inkml:trace>
  <inkml:trace contextRef="#ctx0" brushRef="#br0" timeOffset="94368">8093 546 56 0,'0'0'-1'0,"0"0"0"15,0 0 2-15,0 0 6 16,0 0 12-16,0 0 11 15,0 0-2-15,0 0 1 16,0 0 3-16,0 0-1 16,0 0-6-16,0 0-8 0,0-5-10 15,0-1-11-15,0 2-1 16,0-1-5-16,0 0-3 15,0 0-1-15,0 0 2 16,-4 0 1-16,-1 5 0 16,1 2 2-16,-1 1 1 15,-1 0 4-15,-22 24 9 0,22-17 3 16,0 0 3-16,0 22 0 15,6-12-2-15,0-20-11 16,16 21-25-16,5 1-28 16</inkml:trace>
  <inkml:trace contextRef="#ctx0" brushRef="#br0" timeOffset="95309">8095 541 292 0,'0'0'6'0,"0"0"-1"16,0 0-3-16,0 0-2 15,0 0-1-15,0 0 0 16,0 0-1-16,0 0-2 16,0 0 2-16,0 0 2 0,0 5 4 15,0 0 0-15,0 0 0 16,0 0 1-16,-10 25 2 15,8-19 4-15,-1 0-8 16,-2 0 1-16,5-11 2 16,0 14 3-16,0-1 0 15,0-1 1-15,-2 2 0 0,7-3-3 16,2 1-5-16,2 1-11 15,27 17-20-15,19 5-47 32,-21-21-5-32</inkml:trace>
  <inkml:trace contextRef="#ctx0" brushRef="#br0" timeOffset="96623">8592 1784 299 0,'0'0'1'16,"0"0"1"-16,-1 7-1 16,-1 8 1-16,2 3 1 0,-2 7 0 15,2-1 1-15,0 5 3 16,0 0 0-16,0-5 0 15,1-1 5-15,1-8 2 16,0-3 4-16,-2-12 2 0,0 0-3 16,0 0-1-16,3-7-1 15,-3-10-2-15,0-13-4 16,0-11-3-16,0-7-3 15,0 21-5-15,0-2 2 0,0-3-1 16,0-3 0-16,-3 1 0 16,1 0 1-16,-1-2 0 15,1-1-1-15,0 3 3 0,0 0 0 16,1 5-1-16,0 0-1 15,1 2 0-15,0 2-1 16,0 3 0-16,1-3 0 16,5 6-1-16,3 2 0 31,1 3 0-31,2 2-2 0,3 2-2 0,-1 1-6 0,4 3-10 15,-2 3-29-15,-2 0-35 16,5 0-4-16</inkml:trace>
  <inkml:trace contextRef="#ctx0" brushRef="#br0" timeOffset="97046">8584 1724 388 0,'0'0'-2'16,"0"0"-1"-16,0 0-1 15,5 0 1-15,-5 0-1 0,20 0 1 16,-6 0-1-16,5 0 2 16,3-1 4-16,1 1-1 15,6-2 4-15,-1 0-1 16,4-1 0-16,-2-3 1 15,5 1-3-15,-4-3-9 0,4 3-18 16,-6 4-36-16,3-4-18 16</inkml:trace>
  <inkml:trace contextRef="#ctx0" brushRef="#br0" timeOffset="97334">8670 1949 426 0,'0'0'-2'0,"0"0"-2"15,0 0 1-15,10 7-1 16,1-6 2-16,7 1-1 16,9-1 2-16,5-1 0 0,7-3 3 15,5-4 2-15,5 1 0 16,4 0 0-16,0-3-1 15,-4 0-3-15,2 2-8 0,-7-5-15 16,-4-5-55-16,1 7-5 16</inkml:trace>
  <inkml:trace contextRef="#ctx0" brushRef="#br0" timeOffset="97802">8743 1355 378 0,'0'0'3'16,"0"0"0"-16,0 0 0 15,0 0-1 1,0 0 0-16,0-11 2 0,0 11-1 0,14-7 2 16,-2 1-2-16,6-1 1 15,1 0 0-15,5-2 1 16,2 0-1-1,4-1-1-15,3 3-2 0,1-5-8 16,6 2-21-16,5 1-53 0,-5-2-4 16</inkml:trace>
  <inkml:trace contextRef="#ctx0" brushRef="#br0" timeOffset="98807">10000 1589 306 0,'0'0'0'16,"0"0"-5"-16,-11 0-1 0,0 0 1 0,-3 0 1 16,-4 0 2-1,-2 3 5-15,-3 0 4 0,-4 1 4 16,2 2 3-16,3 0 2 0,0 5 0 15,2 8-1-15,-1 4-1 16,4 14-6-16,-1 4-4 16,8 5-4-16,3 3 2 15,6 4-1-15,2-2 1 0,11-5-1 16,7-10 1-16,2-10 2 15,9-10 0-15,-1-4 2 16,4-10 0-16,1-6 0 16,1-9 0-16,-2-11 0 15,1-7 0-15,-2-10-1 0,1-9-1 16,-2-6 0-16,-17 26-4 15,1-6-1 17,-1-2-1-32,-1-2 0 0,-2-2 2 0,-4-2-1 0,1 0 1 0,-4-1-1 15,-2 4 2-15,-2-1-1 16,-1 4-1-16,-4 0 0 15,-5 5-3-15,1 2-1 16,-1 2 0-16,-3 3-1 0,0 6 2 16,-3 7 1-16,1 9 0 15,2 4 2-15,0 5 0 16,4 10-1-1,0 5 3-15,6-2 2 0,2 44 1 0,10 7 0 16,13 7 1-16,11 2 1 16,10-3-2-16,8-11 2 31,2-13-1-31,0-16-4 0,-3-8-2 0,1-8-3 15,-3-12-6-15,-2-1-15 0,0-6-58 16,-12-10-4-16</inkml:trace>
  <inkml:trace contextRef="#ctx0" brushRef="#br0" timeOffset="99143">11036 1343 465 0,'0'0'-1'0,"0"0"-2"0,0 0 1 16,0 9 0-16,0 2 0 15,0 4 2 17,-3 24-1-32,-6 4 1 0,-1 6 2 0,-2 2 1 0,-5 5 0 15,-1 2 1-15,-1-1-1 0,1-21-1 16,1-6 0-16,1-3-3 15,3-3-2-15,1-3-2 16,6-1-6-16,-2-1-8 0,7-2-23 16,1-4-44-16,2-3-5 15</inkml:trace>
  <inkml:trace contextRef="#ctx0" brushRef="#br0" timeOffset="99341">10802 1544 470 0,'0'0'2'0,"0"0"-1"16,23 6 3-16,13 13-1 15,13 10-1-15,7 10-3 0,12 20-6 16,4 7-10-16,16 0-53 15,3 18-18-15</inkml:trace>
  <inkml:trace contextRef="#ctx0" brushRef="#br0" timeOffset="100467">11854 1464 416 0,'0'0'1'0,"0"0"1"0,17 0-1 16,2 0 1-16,6 0-1 16,7 0 1-16,6-1 0 15,6 0 0-15,6 1-1 16,2-2-1-16,5 1 1 0,0 0-1 15,3 1 0-15,2-2-3 16,1 1-7-16,1-1-11 16,3-2-36-16,-3 4-25 15</inkml:trace>
  <inkml:trace contextRef="#ctx0" brushRef="#br0" timeOffset="100767">11991 1719 478 0,'0'0'1'15,"18"5"1"-15,13-2 0 16,18 1 1-16,17-4 0 16,21 1 0-16,21 0 0 15,17-2 0-15,7-7-1 0,-3 0-1 16,-5-2-1-16,-12-3-4 15,-13 5-6-15,-20 0-10 16,-17-3-37 0,-12 11-31-16,-15-3-4 0</inkml:trace>
  <inkml:trace contextRef="#ctx0" brushRef="#br0" timeOffset="102570">14362 1037 429 0,'0'0'1'15,"0"0"1"-15,0 0-4 16,0 0-5-16,-2-11-8 0,2 11-3 15,0 0-1-15,-12-5 0 16,12 5 2-16,-17-1 4 16,3 1 6-16,-3 7 9 15,-4 3 13-15,-5 5 2 0,-3 11 1 16,-4 8 2-16,-22 34-1 15,-20 39-5-15,3 25-4 16,4 9-2-16,16 8-5 16,21 4 1-16,27-9 1 15,25-24 1 1,41-33-2-16,21-19 1 0,22-28 0 0,23-20 0 15,18-19 0-15,10-26-4 16,6-23 0-16,0-34-2 16,-87 30-2-16,3-12 1 15,-11-11 2-15,-5-9 3 0,-17-8 1 16,-10-6 3-16,-24-2 0 15,-11-1-1-15,-26 5 2 16,-15 4-8-16,-22 12-6 16,-6-5-59-16,-11 32-25 15</inkml:trace>
  <inkml:trace contextRef="#ctx0" brushRef="#br0" timeOffset="104077">14951 1123 333 0,'0'0'0'0,"0"0"-1"15,0 0-1-15,0 0-3 0,0 0-2 16,0 0 3-16,0 0 2 16,0 0 5-16,0-10 6 15,0 10 1-15,0 0 2 0,0 0 3 16,0-10 1-16,0 10 0 15,0 0-5-15,0 0-3 16,0-9-2-16,0 9-2 16,0 0 2-16,0 0 0 0,0 0 2 15,-1-9 2-15,1 9 1 16,0 0-1-16,0 0-2 15,0 0 0-15,-16-11-3 16,6 4 1-16,-6-1-3 0,-6-1-3 16,-6 1-2-16,-7 4-9 15,-6 0-32-15,1 3-47 16,0-5 1-16</inkml:trace>
  <inkml:trace contextRef="#ctx0" brushRef="#br0" timeOffset="110366">2016 4243 304 0,'0'0'2'0,"0"0"-2"15,0 0-1-15,0 0-2 16,-11 3 0-16,11-3 1 0,0 22 0 15,0-5 1-15,6 7-1 16,2 5 2-16,5 4 2 16,-1 5 4-16,3 2-1 15,-1 6 1-15,3-1 2 0,-2 1 2 16,2 3-1-16,-1-1 2 15,0 2 0-15,2-2 1 16,-1 1 0-16,-1-1-1 16,-1 4-1-16,2-3-1 15,-3 3-1-15,1-2-1 0,-1 3-1 16,0-1-2-16,-2 0 1 15,2-5-1-15,-2-3 0 16,-3-6-2 0,1-6 1-16,-5-6 0 0,0-7 1 0,-1-6 2 15,-4-13-1-15,3 11 0 16,-3-11-1-16,4-5 1 15,0-7-1 1,3-12 0-16,2-6-3 16,4-19 0-16,3-13-1 0,5-17-1 0,-1-20 1 15,2-19-1-15,3-19 1 16,-1-13-1-16,0-15 2 0,2 0 0 15,-2 2 1-15,-4 16-1 16,-5 20-1-16,0 25-6 16,-7 24-10-16,6 25-41 15,-2 31-31-15,-2 16-3 31</inkml:trace>
  <inkml:trace contextRef="#ctx0" brushRef="#br0" timeOffset="111203">3114 5035 216 0,'0'0'4'0,"0"0"-1"16,0 0-1-16,0 0 2 15,0 0-1-15,-5-3 0 16,-4 3 1-1,-3 0 2-15,-10 0-2 0,0 4 3 0,-10 6 2 16,-1 4 0-16,-5 4 2 16,-2 4 1-16,-4 7-2 15,-1 2-1-15,7 7-1 0,2 5-1 16,12-1-2-16,5 2-1 15,11-4 0-15,8 0 0 16,11-7 0-16,10-3 0 0,5-10 2 16,9-8-2-1,2-10 1-15,6-1-1 0,2-11-1 16,1-10 2-16,4-10-1 15,-1-7-2-15,-1-6-1 0,-9-8-1 16,-3-3 0-16,-5-3 0 16,-9 1-1-16,-7 1 1 15,-11 8-1-15,-4 8 2 0,0 8 0 16,-5 13 0-16,-5 10 0 15,10 8 1-15,-16 18 0 16,9 11 0-16,1 10 0 16,4 7-1-16,1 6 2 15,1 6-2-15,2 0 3 0,9-1-1 16,4-8 1-16,2-3-2 31,4-10-2-31,0-7-1 0,0-8-4 0,-3-9-7 16,2-12-22-16,0-1-35 0,-7-22-15 15</inkml:trace>
  <inkml:trace contextRef="#ctx0" brushRef="#br0" timeOffset="111644">3379 4637 309 0,'0'0'1'15,"0"0"-1"-15,0 0 2 16,2 9 4-16,4 11 3 0,3 6 2 16,2 11 1-16,0 9 3 15,6 14-1 1,0 6 1-16,3 6-1 0,1-2-4 15,-1 1-1-15,-2-4-4 16,-4-7 1-16,0-10-2 0,-4-9 1 16,-4-12-1-16,-6-12 1 15,0-17 0-15,-10-5-3 16,0-20 0-16,-5-16-2 15,3-5-1-15,3-10-1 0,3 1-1 16,6 0 0 0,13 9-2-16,14 6 4 0,11 15 0 15,13 16 1-15,7 13 1 16,8 17 0-16,-1 14 0 0,-6 8 0 15,-10 7 0-15,-13 7 0 32,-20 0 1-32,-18-4 1 0,-27-5 0 0,-19-10 0 15,-12-11 0-15,-14-8 0 0,-4-11-3 16,-2-9-3-16,6-2-11 15,1-7-25-15,19-1-46 16,15 0-4-16</inkml:trace>
  <inkml:trace contextRef="#ctx0" brushRef="#br0" timeOffset="112152">4525 4418 377 0,'0'0'4'15,"0"0"1"-15,-14-3-1 16,14 3-2-16,0 0 1 0,0 0 0 15,-3 11 2-15,13-3 1 16,16 1-2 15,10 1-1-31,7 1 3 0,7-4 1 0,7-1 0 0,6-6 0 0,-1 0-1 16,-2 1-2-16,0-5 0 15,-2 0-2-15,-3 0-3 16,-3 3-3-16,-4-1-4 0,-4 3-7 16,-5-1-5-16,-3 2-18 15,-5 9-36 1,-10-3-16-16</inkml:trace>
  <inkml:trace contextRef="#ctx0" brushRef="#br0" timeOffset="112397">4640 4772 459 0,'0'0'1'0,"17"0"0"16,14 0 1-16,13 2 0 15,16 5 0-15,20 5 0 0,11 2 0 16,18 4-2-16,1 2-2 16,-4 3-3-1,-8-2-6-15,-7 1-8 0,-17-8-17 0,-17-5-48 16,-7-1-6-16</inkml:trace>
  <inkml:trace contextRef="#ctx0" brushRef="#br0" timeOffset="113244">6661 3897 229 0,'0'0'2'15,"20"-12"0"-15,2 1 2 0,0-2 2 16,6-5 0-16,-2-3 4 15,4-6 4-15,-1-6 3 16,-7-3 1-16,-12-3 0 0,-10-6 0 16,-6-2 0-16,-12-5-1 15,-10 1-2-15,-14-2-6 16,-5 8-3-16,-11 3-1 15,-4 10-4-15,-7 11-1 16,-1 15-1-16,-1 9-1 0,2 21-2 16,3 18 1-16,11 19 1 15,9 24 1-15,12 26 2 16,11 26 1-1,13 23 2-15,10 24 2 0,20 18 1 16,14 12 2-16,9 2-2 0,10-6 2 16,-1-13-1-16,-3-22-2 15,-9-26 0-15,-15-26-1 0,-21-30 0 16,-19-24-1-16,-26-26 1 15,-23-21-2-15,-13-19-3 16,-11-8-4-16,-3-16-2 16,5-6-4-1,8-2-5-15,9-1-28 0,12 5-43 0,23 6-5 16</inkml:trace>
  <inkml:trace contextRef="#ctx0" brushRef="#br0" timeOffset="113984">7306 5401 287 0,'0'0'5'0,"-4"-12"-3"16,4 12 3-16,-16-13-2 15,1 8 2-15,-4-3-1 0,-8 5 2 16,-9 2 2-16,-7 7-1 15,-4 11 2-15,-6 5 1 16,-3 8 1-16,0 3 2 0,4 8 0 31,3 4-2-31,9 4 0 0,10-2-3 0,8 0-3 16,11-2 0-16,12-4-1 15,5-6 0-15,17-10 0 0,10-10 0 16,10-10-1-16,8-9 1 16,5-16-1-16,5-14 0 15,-2-10-2-15,-5-8 0 16,-7-3 1-16,-12-1 0 0,-8 2 1 15,-15 7 1-15,-4 14-3 16,-8 9 2-16,0 24 1 16,-12 0 0-16,6 15-2 15,7 18 0-15,10 6-1 0,13 5 0 16,12-4 0-16,18 2-8 31,6-10-14-31,7-7-63 0,13-9-3 0</inkml:trace>
  <inkml:trace contextRef="#ctx0" brushRef="#br0" timeOffset="114840">7596 3213 405 0,'0'0'1'0,"0"0"-4"0,0 0-1 16,1 14 1-16,2 5 1 15,2 15-2-15,0 10 1 16,6 14 2-16,-1 15-1 15,3 13 5-15,-1 8 1 0,3 1-1 16,-1-5-1-16,-1-12 3 16,1-8 5-16,-7-17 2 15,0-14 1-15,-4-18 0 16,-3-21 0-16,0 0-1 0,-4-15 0 15,-5-15-1-15,-5-10-7 16,5-4-4-16,-2-6-1 16,6 1-2-16,1 1-2 15,4 8 0-15,12 8 0 0,13 13 1 16,7 10-1-16,5 9 1 15,-1 12 0-15,0 6 1 16,-4 6 2-16,-7 3 2 16,-14 2-1-16,-15 1 1 15,-19-5 0-15,-18-3-2 0,-10-5-5 16,-8 0-13-16,-7 3-54 15,-2-10-12 17</inkml:trace>
  <inkml:trace contextRef="#ctx0" brushRef="#br0" timeOffset="115733">8023 4718 301 0,'0'0'2'0,"0"12"1"16,0 0 2-16,0 7 1 16,0 2 2-16,2 7 1 0,2 1 1 15,0-1 3-15,-2-6 5 16,2-4 1-16,2-4-3 15,-6-14 0-15,10-4 0 16,-8-21-3-16,0-10-1 16,-3-11-3-16,1-7-6 0,-3-8-2 15,-4-5 0-15,-3-1-1 16,-3 6 1-16,0 4 0 15,2 13 1-15,2 5-2 16,0 13 0-16,5 7 0 0,4 6-1 16,0 13-1-16,15-11 1 15,5 8-1-15,5 0 0 16,11 0 1-16,3 0-1 15,4 0 0-15,4 0-3 32,-3-2-4-32,-3 2-5 0,-3 1-6 0,1 2-14 0,-1 9-44 15,-7-2-10-15</inkml:trace>
  <inkml:trace contextRef="#ctx0" brushRef="#br0" timeOffset="115958">8221 4623 410 0,'0'0'2'16,"0"0"-3"-16,0 0-2 15,0 0 2-15,9 2-1 31,7 0 1-31,5 2-1 0,11 0 0 0,5 1-4 0,6 3-1 16,4-4-6-16,3 5-16 16,1 1-32-16,-6-1-20 15</inkml:trace>
  <inkml:trace contextRef="#ctx0" brushRef="#br0" timeOffset="116171">8053 4966 450 0,'0'0'1'0,"0"0"0"16,6 0-1-16,6-5 1 15,10 2 0-15,11-2-1 0,9 1-1 16,8 4-4-16,6-1-8 15,9 1-12-15,-1 9-33 16,-2-2-26-16,0 0-7 0</inkml:trace>
  <inkml:trace contextRef="#ctx0" brushRef="#br0" timeOffset="116698">9175 4634 317 0,'0'0'0'15,"-14"6"1"-15,-3 9 3 16,-1 7-1-16,-4 10 0 16,-1 4 3-16,0 7 1 15,3 1 2-15,8 2 3 0,7-10 3 16,10-7 0-16,12-12 0 15,12-14-1-15,7-8-2 16,7-15 0-16,2-11-2 16,-1-10-5-1,0-11-2-15,-10-6-2 0,-8-6-2 0,-11-3-1 16,-13-1 0-16,-7 1-1 15,-16 5-1-15,-7 7 1 16,-8 9 0-16,1 10 0 0,-2 12-1 16,-1 13-1-16,3 11 0 15,2 12 0-15,9 13 1 16,4 12 2-16,10 9 1 15,8 7 0-15,6 2 3 16,13 4 0-16,9-4 3 0,9-2 0 16,7-4-1-16,1-11-4 15,5-6-9-15,-3-8-14 16,-10-8-56-16,14-12-4 15</inkml:trace>
  <inkml:trace contextRef="#ctx0" brushRef="#br0" timeOffset="116913">9805 4386 449 0,'0'0'-3'0,"0"0"-2"16,0 0 2-16,1 16-1 15,-1 3 2-15,0 6 0 16,1 10 0-16,1 7 1 0,-2 9 4 15,0 6 5-15,0 7-5 16,-1-3 0-16,-2-3-4 16,-2-4-4-16,-3-7-11 31,-5-9-18-31,-6-13-50 0,1-16-4 0</inkml:trace>
  <inkml:trace contextRef="#ctx0" brushRef="#br0" timeOffset="117061">9435 4603 460 0,'0'0'-1'0,"0"0"-4"16,0 0 2-16,3 6-1 0,11 5 0 15,11 4 1-15,9 10 1 16,12 4-1-16,6 7-2 16,6 6-2-16,2 5-11 15,-2 8-43-15,-1-10-20 0</inkml:trace>
  <inkml:trace contextRef="#ctx0" brushRef="#br0" timeOffset="117705">9828 4791 420 0,'0'0'-1'0,"0"0"-3"0,0 0-3 16,0 0 0-16,0 0 1 15,9 7 3-15,4 2 0 16,4 4 3-16,8 4 4 15,7 5 3-15,7 5 4 0,10 4 0 16,8 1-1-16,7 2-2 16,3-1-7-16,0 1-9 15,-7-6-19-15,-6-5-53 16,-7-1-5-1</inkml:trace>
  <inkml:trace contextRef="#ctx0" brushRef="#br0" timeOffset="118190">9832 4702 239 0,'0'0'4'15,"0"8"5"-15,0 7 5 16,2 8 3-16,-1 7 0 15,-1 6 2-15,0 5 2 0,-4 6 1 16,-6-3-1-16,-1 2-6 16,-3-5-4-16,-4-8-2 15,-1-1-1-15,-1-6-5 0,3 0-5 16,-3-5-8-16,9 3-14 15,-2 2-45-15,9-6-15 16</inkml:trace>
  <inkml:trace contextRef="#ctx0" brushRef="#br0" timeOffset="118665">10603 4330 360 0,'0'0'1'0,"0"0"-5"16,0 0-2-16,0 0 0 15,0 0 2-15,0 11 3 16,11-3 3-1,8 0 2-15,8-1 2 0,11-1 7 0,7-2 2 16,8-4 2-16,5 1-4 16,1-9-2-16,3-2-2 15,-3-2-5-15,-5 3-4 16,-2-2-5-16,-6 4-6 0,-9 1-12 15,-6 1-28-15,-3 5-29 16,-11 3-10-16</inkml:trace>
  <inkml:trace contextRef="#ctx0" brushRef="#br0" timeOffset="118942">10697 4673 453 0,'0'0'1'0,"0"0"-3"16,0 0-2-16,0 0 1 16,0 0 1-16,8 4 0 0,7-1 1 15,8 2 1-15,9-1 0 16,5 0 2-16,6 1 3 15,2-1-2-15,4-1 0 16,1-2-3-16,-1 0-3 0,-2-1-3 16,2 0-7-16,-3-7-5 15,4 3-21-15,5-2-46 16,-2-8-4-16</inkml:trace>
  <inkml:trace contextRef="#ctx0" brushRef="#br0" timeOffset="119286">11881 3890 373 0,'0'0'-2'15,"0"0"0"1,-15 9-1-16,2 9 2 0,-3 7-2 0,-2 17 2 15,-1 11 0-15,1 15 3 16,7 10 5-16,3 8 0 16,8 1 3-16,20-8 0 15,10-4 2-15,13-22-1 0,12-15 0 16,11-23-1-16,7-17-1 15,0-28 0-15,-4-20-1 16,-9-20-1-16,-12-13-1 31,-17-13 1-31,-23-3-1 0,-18 1-1 0,-30 5-2 0,-20 15-2 16,-16 15-3-16,-11 27-9 15,-12 19-17-15,-11 35-59 16,9 21-3-16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08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29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83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41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80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51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05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94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72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53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33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28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08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50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21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44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7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115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68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35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12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46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438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176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9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9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51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97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01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39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3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4/4/2018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4/4/2018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4/4/2018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4/4/2018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4/4/2018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4/4/2018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4/4/2018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2018 P. J. Burke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A2EF6-1344-8C4A-A914-A4974CEEB649}" type="datetime1">
              <a:rPr lang="en-US" smtClean="0"/>
              <a:pPr/>
              <a:t>4/4/2018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customXml" Target="../ink/ink19.xml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customXml" Target="../ink/ink17.xml"/><Relationship Id="rId1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customXml" Target="../ink/ink5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2756563" y="193040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H="1" flipV="1">
            <a:off x="2586699" y="29749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H="1" flipV="1">
            <a:off x="2586696" y="11430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536133" y="15621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3218" y="136922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36"/>
          <p:cNvGrpSpPr/>
          <p:nvPr/>
        </p:nvGrpSpPr>
        <p:grpSpPr>
          <a:xfrm>
            <a:off x="1576218" y="1766196"/>
            <a:ext cx="485775" cy="565091"/>
            <a:chOff x="1450977" y="1649287"/>
            <a:chExt cx="485775" cy="565091"/>
          </a:xfrm>
        </p:grpSpPr>
        <p:sp>
          <p:nvSpPr>
            <p:cNvPr id="24" name="Oval 23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5400000">
            <a:off x="4218658" y="1930405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812897" y="2974981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2897" y="1143004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438695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494321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3998228" y="1546737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061993" y="960520"/>
            <a:ext cx="759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576218" y="704083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3181" y="3329835"/>
            <a:ext cx="69260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Three light bulbs (100 W each) on 1 hour/night. 120 V @ socket.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I per bulb?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from supply?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bill?</a:t>
            </a:r>
          </a:p>
        </p:txBody>
      </p:sp>
      <p:sp>
        <p:nvSpPr>
          <p:cNvPr id="27" name="Rectangle 26"/>
          <p:cNvSpPr/>
          <p:nvPr/>
        </p:nvSpPr>
        <p:spPr>
          <a:xfrm rot="5400000">
            <a:off x="5216963" y="1947070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16200000">
            <a:off x="5504299" y="2782096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5504297" y="136922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5164249" y="20825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4996533" y="15634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13637" y="2732970"/>
            <a:ext cx="1045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(student)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860C0-AD73-D04E-9653-DDDB0A6319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87948" y="645570"/>
            <a:ext cx="542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(student).</a:t>
            </a:r>
            <a:endParaRPr lang="en-US" sz="1600" dirty="0"/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1143000"/>
          </a:xfrm>
        </p:spPr>
        <p:txBody>
          <a:bodyPr/>
          <a:lstStyle/>
          <a:p>
            <a:r>
              <a:rPr lang="en-US" i="1" dirty="0" smtClean="0"/>
              <a:t>Practice problems</a:t>
            </a:r>
            <a:endParaRPr lang="en-US" i="1" dirty="0"/>
          </a:p>
        </p:txBody>
      </p:sp>
      <p:sp>
        <p:nvSpPr>
          <p:cNvPr id="63" name="TextBox 62"/>
          <p:cNvSpPr txBox="1"/>
          <p:nvPr/>
        </p:nvSpPr>
        <p:spPr>
          <a:xfrm flipH="1">
            <a:off x="294617" y="134832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flipH="1">
            <a:off x="279671" y="3191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2" name="Group 89"/>
          <p:cNvGrpSpPr/>
          <p:nvPr/>
        </p:nvGrpSpPr>
        <p:grpSpPr>
          <a:xfrm>
            <a:off x="512428" y="1481499"/>
            <a:ext cx="997932" cy="1957096"/>
            <a:chOff x="4838286" y="1493594"/>
            <a:chExt cx="997932" cy="1957096"/>
          </a:xfrm>
        </p:grpSpPr>
        <p:grpSp>
          <p:nvGrpSpPr>
            <p:cNvPr id="3" name="Group 28"/>
            <p:cNvGrpSpPr/>
            <p:nvPr/>
          </p:nvGrpSpPr>
          <p:grpSpPr>
            <a:xfrm rot="5400000">
              <a:off x="4522558" y="2074476"/>
              <a:ext cx="1831977" cy="795342"/>
              <a:chOff x="2009773" y="2063194"/>
              <a:chExt cx="1831977" cy="79534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4" name="Group 100"/>
          <p:cNvGrpSpPr/>
          <p:nvPr/>
        </p:nvGrpSpPr>
        <p:grpSpPr>
          <a:xfrm rot="10800000" flipH="1" flipV="1">
            <a:off x="1078861" y="1259337"/>
            <a:ext cx="517588" cy="498606"/>
            <a:chOff x="1835341" y="1760299"/>
            <a:chExt cx="517588" cy="498606"/>
          </a:xfrm>
        </p:grpSpPr>
        <p:cxnSp>
          <p:nvCxnSpPr>
            <p:cNvPr id="69" name="Straight Arrow Connector 68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4" name="Title 1"/>
          <p:cNvSpPr txBox="1">
            <a:spLocks/>
          </p:cNvSpPr>
          <p:nvPr/>
        </p:nvSpPr>
        <p:spPr>
          <a:xfrm>
            <a:off x="775021" y="67764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I=10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81772" y="2131846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+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7948" y="3843832"/>
            <a:ext cx="542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(student).</a:t>
            </a:r>
            <a:endParaRPr lang="en-US" sz="1600" dirty="0"/>
          </a:p>
        </p:txBody>
      </p:sp>
      <p:sp>
        <p:nvSpPr>
          <p:cNvPr id="120" name="TextBox 119"/>
          <p:cNvSpPr txBox="1"/>
          <p:nvPr/>
        </p:nvSpPr>
        <p:spPr>
          <a:xfrm flipH="1">
            <a:off x="294617" y="45465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 flipH="1">
            <a:off x="279671" y="63896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5" name="Group 89"/>
          <p:cNvGrpSpPr/>
          <p:nvPr/>
        </p:nvGrpSpPr>
        <p:grpSpPr>
          <a:xfrm>
            <a:off x="512428" y="4679761"/>
            <a:ext cx="997932" cy="1957096"/>
            <a:chOff x="4838286" y="1493594"/>
            <a:chExt cx="997932" cy="1957096"/>
          </a:xfrm>
        </p:grpSpPr>
        <p:grpSp>
          <p:nvGrpSpPr>
            <p:cNvPr id="6" name="Group 28"/>
            <p:cNvGrpSpPr/>
            <p:nvPr/>
          </p:nvGrpSpPr>
          <p:grpSpPr>
            <a:xfrm rot="5400000">
              <a:off x="4522560" y="2074478"/>
              <a:ext cx="1831977" cy="795342"/>
              <a:chOff x="2009773" y="2063194"/>
              <a:chExt cx="1831977" cy="795342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Oval 123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7" name="Group 100"/>
          <p:cNvGrpSpPr/>
          <p:nvPr/>
        </p:nvGrpSpPr>
        <p:grpSpPr>
          <a:xfrm rot="5400000" flipH="1">
            <a:off x="1069369" y="4509199"/>
            <a:ext cx="517588" cy="498606"/>
            <a:chOff x="1835341" y="1760299"/>
            <a:chExt cx="517588" cy="498606"/>
          </a:xfrm>
        </p:grpSpPr>
        <p:cxnSp>
          <p:nvCxnSpPr>
            <p:cNvPr id="134" name="Straight Arrow Connector 13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6" name="Title 1"/>
          <p:cNvSpPr txBox="1">
            <a:spLocks/>
          </p:cNvSpPr>
          <p:nvPr/>
        </p:nvSpPr>
        <p:spPr>
          <a:xfrm>
            <a:off x="837437" y="400907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I=3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381772" y="5330108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-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8605938-9BE6-D14F-B365-51F8EF577328}" type="datetime1">
              <a:rPr lang="en-US" smtClean="0"/>
              <a:t>4/4/2018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752120" y="489240"/>
              <a:ext cx="5554440" cy="53712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9520" y="477000"/>
                <a:ext cx="5581080" cy="539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734968" y="2406083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1285" y="2406083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36973" y="2174527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688988" y="165627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58802" y="2082249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8802" y="2729917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52135" y="1955005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2204150" y="143675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352135" y="2872596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2205899" y="277304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63763" y="1417638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1230" y="2729917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Like water in a river…</a:t>
            </a:r>
            <a:endParaRPr lang="en-US" i="1" dirty="0"/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1734968" y="4454013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41285" y="4454013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1042464" y="385056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058802" y="4130179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58802" y="4777847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2205899" y="357094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2162769" y="477784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15441" y="4131516"/>
            <a:ext cx="2811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Voltage same everywhere….</a:t>
            </a:r>
          </a:p>
          <a:p>
            <a:r>
              <a:rPr lang="en-US" i="1" dirty="0" smtClean="0"/>
              <a:t>Concept of a node</a:t>
            </a:r>
            <a:endParaRPr lang="en-US" i="1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860C0-AD73-D04E-9653-DDDB0A63193B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30120" y="1284120"/>
              <a:ext cx="974520" cy="343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0760" y="1271160"/>
                <a:ext cx="995400" cy="36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49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4/4/2018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33800" y="108000"/>
              <a:ext cx="7959240" cy="5752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440" y="96120"/>
                <a:ext cx="7977240" cy="577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03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2756563" y="193040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H="1" flipV="1">
            <a:off x="2586699" y="29749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H="1" flipV="1">
            <a:off x="2586696" y="11430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 rot="5400000">
            <a:off x="2150290" y="167620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3218" y="136922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76218" y="1766196"/>
            <a:ext cx="485775" cy="565091"/>
            <a:chOff x="1450977" y="1649287"/>
            <a:chExt cx="485775" cy="565091"/>
          </a:xfrm>
        </p:grpSpPr>
        <p:sp>
          <p:nvSpPr>
            <p:cNvPr id="24" name="Oval 23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5400000">
            <a:off x="4218658" y="1930405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812897" y="2974981"/>
            <a:ext cx="29026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2897" y="1143004"/>
            <a:ext cx="29026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438695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494321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061993" y="960520"/>
            <a:ext cx="759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675662" y="704083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54392" y="1143000"/>
            <a:ext cx="31470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?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element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?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element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= 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Power supplied by source =?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554392" y="2732970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(instructor)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860C0-AD73-D04E-9653-DDDB0A63193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 rot="5400000">
            <a:off x="3564156" y="168984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=3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-814680" y="578880"/>
              <a:ext cx="8985600" cy="5052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7640" y="562680"/>
                <a:ext cx="9006840" cy="50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 Current (positive/negative)</a:t>
            </a:r>
            <a:endParaRPr lang="en-US" sz="2000" dirty="0"/>
          </a:p>
        </p:txBody>
      </p:sp>
      <p:grpSp>
        <p:nvGrpSpPr>
          <p:cNvPr id="3" name="Group 79"/>
          <p:cNvGrpSpPr/>
          <p:nvPr/>
        </p:nvGrpSpPr>
        <p:grpSpPr>
          <a:xfrm>
            <a:off x="1081040" y="988026"/>
            <a:ext cx="258762" cy="1462882"/>
            <a:chOff x="1081040" y="988026"/>
            <a:chExt cx="258762" cy="1462882"/>
          </a:xfrm>
        </p:grpSpPr>
        <p:sp>
          <p:nvSpPr>
            <p:cNvPr id="36" name="Rectangle 35"/>
            <p:cNvSpPr/>
            <p:nvPr/>
          </p:nvSpPr>
          <p:spPr>
            <a:xfrm rot="5400000">
              <a:off x="898874" y="1590880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6200000">
              <a:off x="1001662" y="2241358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1001662" y="1197576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921816" y="1176619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2" name="Title 1"/>
          <p:cNvSpPr txBox="1">
            <a:spLocks/>
          </p:cNvSpPr>
          <p:nvPr/>
        </p:nvSpPr>
        <p:spPr>
          <a:xfrm>
            <a:off x="228622" y="929287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+ 2A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 flipV="1">
            <a:off x="3205039" y="141664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16200000" flipH="1">
            <a:off x="3290765" y="167699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7" idx="0"/>
          </p:cNvCxnSpPr>
          <p:nvPr/>
        </p:nvCxnSpPr>
        <p:spPr>
          <a:xfrm rot="16200000" flipH="1">
            <a:off x="3173684" y="2176666"/>
            <a:ext cx="54848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7" idx="4"/>
          </p:cNvCxnSpPr>
          <p:nvPr/>
        </p:nvCxnSpPr>
        <p:spPr>
          <a:xfrm rot="5400000" flipH="1" flipV="1">
            <a:off x="3233615" y="1202337"/>
            <a:ext cx="4286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 rot="5400000">
            <a:off x="2057184" y="1590882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" name="Straight Connector 73"/>
          <p:cNvCxnSpPr/>
          <p:nvPr/>
        </p:nvCxnSpPr>
        <p:spPr>
          <a:xfrm rot="16200000">
            <a:off x="2159972" y="224136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>
            <a:off x="2159972" y="119757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H="1">
            <a:off x="2081715" y="1176621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1644109" y="93881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211212" y="988025"/>
            <a:ext cx="22375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211212" y="2450908"/>
            <a:ext cx="22375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itle 1"/>
          <p:cNvSpPr txBox="1">
            <a:spLocks/>
          </p:cNvSpPr>
          <p:nvPr/>
        </p:nvSpPr>
        <p:spPr>
          <a:xfrm>
            <a:off x="3263810" y="93881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690814" y="1474594"/>
            <a:ext cx="594940" cy="42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rot="16200000" flipH="1">
            <a:off x="3394393" y="1212340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349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i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i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(instructor).</a:t>
            </a:r>
            <a:endParaRPr lang="en-US" sz="1600" dirty="0"/>
          </a:p>
        </p:txBody>
      </p:sp>
      <p:grpSp>
        <p:nvGrpSpPr>
          <p:cNvPr id="4" name="Group 64"/>
          <p:cNvGrpSpPr/>
          <p:nvPr/>
        </p:nvGrpSpPr>
        <p:grpSpPr>
          <a:xfrm>
            <a:off x="4636627" y="817988"/>
            <a:ext cx="2118013" cy="1681693"/>
            <a:chOff x="1041285" y="932672"/>
            <a:chExt cx="2387331" cy="1895530"/>
          </a:xfrm>
        </p:grpSpPr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087265" y="1902002"/>
              <a:ext cx="6476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393582" y="1902002"/>
              <a:ext cx="10175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1189270" y="1670446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41285" y="11521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2411099" y="1578168"/>
              <a:ext cx="10175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411099" y="2225836"/>
              <a:ext cx="10175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2704432" y="1450924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2556447" y="93267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flipV="1">
              <a:off x="2704432" y="2368515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4" name="Title 1"/>
            <p:cNvSpPr txBox="1">
              <a:spLocks/>
            </p:cNvSpPr>
            <p:nvPr/>
          </p:nvSpPr>
          <p:spPr>
            <a:xfrm>
              <a:off x="2558196" y="2268966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15" name="Title 1"/>
          <p:cNvSpPr txBox="1">
            <a:spLocks/>
          </p:cNvSpPr>
          <p:nvPr/>
        </p:nvSpPr>
        <p:spPr>
          <a:xfrm>
            <a:off x="6939007" y="888841"/>
            <a:ext cx="1672701" cy="777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78022" y="1634201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Like water in a river…</a:t>
            </a:r>
            <a:endParaRPr lang="en-US" i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5263827" y="628693"/>
            <a:ext cx="725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Recall: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4D783BE9-797C-B642-8756-64E555427912}" type="datetime1">
              <a:rPr lang="en-US" smtClean="0"/>
              <a:t>4/4/2018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95200" y="486360"/>
              <a:ext cx="8187480" cy="5544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960" y="475920"/>
                <a:ext cx="8203680" cy="556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83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Dependent sources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54769" y="2776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54769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" name="Picture 13" descr="fig212"/>
          <p:cNvPicPr>
            <a:picLocks noChangeAspect="1" noChangeArrowheads="1"/>
          </p:cNvPicPr>
          <p:nvPr/>
        </p:nvPicPr>
        <p:blipFill>
          <a:blip r:embed="rId3" cstate="print"/>
          <a:srcRect l="17033" r="69843" b="21549"/>
          <a:stretch>
            <a:fillRect/>
          </a:stretch>
        </p:blipFill>
        <p:spPr>
          <a:xfrm>
            <a:off x="171793" y="1507094"/>
            <a:ext cx="1074420" cy="16999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345647" y="1595259"/>
            <a:ext cx="77983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CC"/>
                </a:solidFill>
              </a:rPr>
              <a:t>VCVS: Voltage controlled voltage source</a:t>
            </a:r>
          </a:p>
          <a:p>
            <a:r>
              <a:rPr lang="en-US" sz="3600" b="1" dirty="0" smtClean="0">
                <a:solidFill>
                  <a:srgbClr val="0066CC"/>
                </a:solidFill>
              </a:rPr>
              <a:t>CCVS: Current controlled voltage source</a:t>
            </a:r>
            <a:endParaRPr lang="en-US" sz="3600" dirty="0"/>
          </a:p>
        </p:txBody>
      </p:sp>
      <p:pic>
        <p:nvPicPr>
          <p:cNvPr id="17" name="Picture 13" descr="fig212"/>
          <p:cNvPicPr>
            <a:picLocks noChangeAspect="1" noChangeArrowheads="1"/>
          </p:cNvPicPr>
          <p:nvPr/>
        </p:nvPicPr>
        <p:blipFill>
          <a:blip r:embed="rId3" cstate="print"/>
          <a:srcRect l="43932" r="43223" b="21022"/>
          <a:stretch>
            <a:fillRect/>
          </a:stretch>
        </p:blipFill>
        <p:spPr>
          <a:xfrm>
            <a:off x="171793" y="4163616"/>
            <a:ext cx="1051560" cy="1711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520598" y="4400550"/>
            <a:ext cx="77677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CC"/>
                </a:solidFill>
              </a:rPr>
              <a:t>VCCS: Voltage controlled current source</a:t>
            </a:r>
          </a:p>
          <a:p>
            <a:r>
              <a:rPr lang="en-US" sz="3600" b="1" dirty="0" smtClean="0">
                <a:solidFill>
                  <a:srgbClr val="0066CC"/>
                </a:solidFill>
              </a:rPr>
              <a:t>CCCS: Current controlled current source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06F4A02-27FA-5849-B5AF-115449F8F854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Voltage controlled voltage source (VCVS)</a:t>
            </a:r>
            <a:endParaRPr lang="en-US" sz="3600" dirty="0"/>
          </a:p>
        </p:txBody>
      </p:sp>
      <p:sp>
        <p:nvSpPr>
          <p:cNvPr id="40" name="Rectangle 39"/>
          <p:cNvSpPr/>
          <p:nvPr/>
        </p:nvSpPr>
        <p:spPr>
          <a:xfrm rot="2700000">
            <a:off x="1217130" y="3834600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295807" y="376237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295807" y="402136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V="1">
            <a:off x="1186441" y="3533382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V="1">
            <a:off x="1187235" y="4549055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 rot="5400000">
            <a:off x="1112054" y="240465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1202221" y="306775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>
            <a:off x="1214842" y="201135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14644" y="3305179"/>
            <a:ext cx="794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416232" y="4778052"/>
            <a:ext cx="7931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1966471" y="2299214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2089727" y="226041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2089727" y="251940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1838260" y="3152983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1960653" y="2050509"/>
            <a:ext cx="4974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414643" y="1801804"/>
            <a:ext cx="794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 rot="5400000">
            <a:off x="1891735" y="3880161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rot="5400000" flipH="1" flipV="1">
            <a:off x="1981902" y="4543260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>
            <a:off x="1994523" y="3486857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148170" y="161713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108149" y="310526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142560" y="459338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2452246" y="2299214"/>
            <a:ext cx="594940" cy="42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457200" y="3751172"/>
            <a:ext cx="723135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7948" y="814847"/>
            <a:ext cx="4455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voltage drop across element 2 (instructor).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0F52D7F8-57CC-B84D-82D1-DF2C0FCF8121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4/4/2018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53160" y="158400"/>
              <a:ext cx="5312160" cy="4940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7680" y="146160"/>
                <a:ext cx="5337720" cy="496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78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4/4/2018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625040" y="588240"/>
              <a:ext cx="6069600" cy="4865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1720" y="576000"/>
                <a:ext cx="6099480" cy="48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08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4/4/2018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77440" y="1004760"/>
              <a:ext cx="1433520" cy="1573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4760" y="897120"/>
                <a:ext cx="1482120" cy="177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347120" y="3967200"/>
              <a:ext cx="1931760" cy="1837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4800" y="3863520"/>
                <a:ext cx="1980720" cy="20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2548080" y="6016320"/>
              <a:ext cx="440280" cy="333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9360" y="5936400"/>
                <a:ext cx="4860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3122640" y="5975280"/>
              <a:ext cx="198000" cy="259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0680" y="5871240"/>
                <a:ext cx="24336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2180160" y="5578200"/>
              <a:ext cx="1870200" cy="556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54240" y="5473080"/>
                <a:ext cx="1923120" cy="7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1429200" y="400320"/>
              <a:ext cx="6691320" cy="53038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19840" y="389880"/>
                <a:ext cx="6711120" cy="53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20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D017B1E1-B019-CC49-99F6-689DADC8E83B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32855" y="-784"/>
            <a:ext cx="17874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Quiz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224560" y="5855760"/>
              <a:ext cx="552240" cy="592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0160" y="5838840"/>
                <a:ext cx="583200" cy="62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4/4/2018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20440" y="178200"/>
              <a:ext cx="7936560" cy="6180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1800" y="166320"/>
                <a:ext cx="7957080" cy="62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97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Voltage controlled current source (VCCS)</a:t>
            </a:r>
            <a:endParaRPr lang="en-US" sz="3600" dirty="0"/>
          </a:p>
        </p:txBody>
      </p:sp>
      <p:sp>
        <p:nvSpPr>
          <p:cNvPr id="47" name="Rectangle 46"/>
          <p:cNvSpPr/>
          <p:nvPr/>
        </p:nvSpPr>
        <p:spPr>
          <a:xfrm rot="5400000">
            <a:off x="1112054" y="240465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1202221" y="306775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>
            <a:off x="1214842" y="201135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14868" y="3298035"/>
            <a:ext cx="22644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1966471" y="2299214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2089727" y="226041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2089727" y="2519409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1952367" y="3045084"/>
            <a:ext cx="5201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1960653" y="2050509"/>
            <a:ext cx="4974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414643" y="1801804"/>
            <a:ext cx="794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532687" y="1796318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1148170" y="1617138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108149" y="310526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2452246" y="2299214"/>
            <a:ext cx="594940" cy="42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7948" y="645570"/>
            <a:ext cx="398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current through element 2 (student).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 rot="5400000">
            <a:off x="2741278" y="1065368"/>
            <a:ext cx="402824" cy="1472873"/>
            <a:chOff x="3409473" y="1458273"/>
            <a:chExt cx="402824" cy="1472873"/>
          </a:xfrm>
        </p:grpSpPr>
        <p:sp>
          <p:nvSpPr>
            <p:cNvPr id="29" name="Rectangle 28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Title 1"/>
          <p:cNvSpPr txBox="1">
            <a:spLocks/>
          </p:cNvSpPr>
          <p:nvPr/>
        </p:nvSpPr>
        <p:spPr>
          <a:xfrm>
            <a:off x="2663454" y="996949"/>
            <a:ext cx="723135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6113A34-AD5C-C74F-B96C-12A95E504773}" type="datetime1">
              <a:rPr lang="en-US" smtClean="0"/>
              <a:t>4/4/2018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40960" y="259200"/>
              <a:ext cx="7423200" cy="4433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720" y="243000"/>
                <a:ext cx="7446240" cy="446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problem.</a:t>
            </a:r>
            <a:endParaRPr lang="en-US" sz="3600" dirty="0"/>
          </a:p>
        </p:txBody>
      </p:sp>
      <p:sp>
        <p:nvSpPr>
          <p:cNvPr id="83" name="TextBox 82"/>
          <p:cNvSpPr txBox="1"/>
          <p:nvPr/>
        </p:nvSpPr>
        <p:spPr>
          <a:xfrm>
            <a:off x="187948" y="814847"/>
            <a:ext cx="2261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bc</a:t>
            </a:r>
            <a:r>
              <a:rPr lang="en-US" sz="1600" dirty="0" smtClean="0"/>
              <a:t> (instructor).</a:t>
            </a:r>
            <a:endParaRPr lang="en-US" sz="1600" dirty="0"/>
          </a:p>
        </p:txBody>
      </p:sp>
      <p:grpSp>
        <p:nvGrpSpPr>
          <p:cNvPr id="30" name="Group 29"/>
          <p:cNvGrpSpPr/>
          <p:nvPr/>
        </p:nvGrpSpPr>
        <p:grpSpPr>
          <a:xfrm rot="16200000">
            <a:off x="2030118" y="1057741"/>
            <a:ext cx="257175" cy="1488124"/>
            <a:chOff x="1295807" y="1801804"/>
            <a:chExt cx="257175" cy="1488124"/>
          </a:xfrm>
        </p:grpSpPr>
        <p:sp>
          <p:nvSpPr>
            <p:cNvPr id="31" name="Rectangle 30"/>
            <p:cNvSpPr/>
            <p:nvPr/>
          </p:nvSpPr>
          <p:spPr>
            <a:xfrm rot="5400000">
              <a:off x="1112054" y="2404658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 flipH="1" flipV="1">
              <a:off x="1202221" y="3067757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>
              <a:off x="1214842" y="2011354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 rot="16200000">
            <a:off x="2030118" y="2050934"/>
            <a:ext cx="257175" cy="1488124"/>
            <a:chOff x="1295807" y="1801804"/>
            <a:chExt cx="257175" cy="1488124"/>
          </a:xfrm>
        </p:grpSpPr>
        <p:sp>
          <p:nvSpPr>
            <p:cNvPr id="37" name="Rectangle 36"/>
            <p:cNvSpPr/>
            <p:nvPr/>
          </p:nvSpPr>
          <p:spPr>
            <a:xfrm rot="5400000">
              <a:off x="1112054" y="2404658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5400000" flipH="1" flipV="1">
              <a:off x="1202221" y="3067757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1214842" y="2011354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1833744" y="3659600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 rot="10800000">
            <a:off x="2461532" y="3788190"/>
            <a:ext cx="441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1414644" y="378819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 rot="2700000">
            <a:off x="4189481" y="2587982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4268158" y="2515761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268158" y="2774751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5400000" flipH="1" flipV="1">
            <a:off x="4030812" y="2158784"/>
            <a:ext cx="7139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695850" y="3766177"/>
            <a:ext cx="13838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 rot="16200000">
            <a:off x="3518243" y="1057740"/>
            <a:ext cx="257175" cy="1488124"/>
            <a:chOff x="1295807" y="1801804"/>
            <a:chExt cx="257175" cy="1488124"/>
          </a:xfrm>
        </p:grpSpPr>
        <p:sp>
          <p:nvSpPr>
            <p:cNvPr id="67" name="Rectangle 66"/>
            <p:cNvSpPr/>
            <p:nvPr/>
          </p:nvSpPr>
          <p:spPr>
            <a:xfrm rot="5400000">
              <a:off x="1112054" y="2404658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5400000" flipH="1" flipV="1">
              <a:off x="1202221" y="3067757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>
              <a:off x="1214842" y="2011354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rot="16200000" flipV="1">
            <a:off x="86491" y="3129963"/>
            <a:ext cx="26563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V="1">
            <a:off x="1909578" y="2807573"/>
            <a:ext cx="198638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295807" y="1488549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2607497" y="1488548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212147" y="1488549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4675733" y="2554218"/>
            <a:ext cx="810667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1414648" y="1236249"/>
            <a:ext cx="574869" cy="33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rot="10800000" flipH="1">
            <a:off x="1513708" y="156980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7" name="Title 1"/>
          <p:cNvSpPr txBox="1">
            <a:spLocks/>
          </p:cNvSpPr>
          <p:nvPr/>
        </p:nvSpPr>
        <p:spPr>
          <a:xfrm>
            <a:off x="1378672" y="2331260"/>
            <a:ext cx="574869" cy="33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rot="10800000" flipH="1">
            <a:off x="1477732" y="266481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9" name="Title 1"/>
          <p:cNvSpPr txBox="1">
            <a:spLocks/>
          </p:cNvSpPr>
          <p:nvPr/>
        </p:nvSpPr>
        <p:spPr>
          <a:xfrm>
            <a:off x="1411275" y="3324452"/>
            <a:ext cx="574869" cy="33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rot="10800000" flipH="1">
            <a:off x="1510335" y="3658011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3215110" y="4458116"/>
            <a:ext cx="1179157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1418019" y="4458118"/>
            <a:ext cx="17970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856393E2-93A6-D04D-920F-7A9AD2C8C0FD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 rot="5400000" flipH="1" flipV="1">
            <a:off x="4922742" y="5472262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</a:t>
            </a:r>
            <a:endParaRPr lang="en-US" sz="3600" dirty="0"/>
          </a:p>
        </p:txBody>
      </p:sp>
      <p:cxnSp>
        <p:nvCxnSpPr>
          <p:cNvPr id="72" name="Straight Connector 71"/>
          <p:cNvCxnSpPr/>
          <p:nvPr/>
        </p:nvCxnSpPr>
        <p:spPr>
          <a:xfrm rot="10800000" flipV="1">
            <a:off x="1450168" y="2747376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1207283" y="915401"/>
            <a:ext cx="485775" cy="1831975"/>
            <a:chOff x="3607593" y="1347713"/>
            <a:chExt cx="485775" cy="1831975"/>
          </a:xfrm>
        </p:grpSpPr>
        <p:grpSp>
          <p:nvGrpSpPr>
            <p:cNvPr id="77" name="Group 76"/>
            <p:cNvGrpSpPr/>
            <p:nvPr/>
          </p:nvGrpSpPr>
          <p:grpSpPr>
            <a:xfrm>
              <a:off x="3607593" y="1996331"/>
              <a:ext cx="485775" cy="485775"/>
              <a:chOff x="1869750" y="2046339"/>
              <a:chExt cx="485775" cy="48577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869750" y="2046339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943100" y="2168515"/>
                <a:ext cx="345281" cy="192881"/>
              </a:xfrm>
              <a:custGeom>
                <a:avLst/>
                <a:gdLst>
                  <a:gd name="connsiteX0" fmla="*/ 0 w 707231"/>
                  <a:gd name="connsiteY0" fmla="*/ 471487 h 732234"/>
                  <a:gd name="connsiteX1" fmla="*/ 235744 w 707231"/>
                  <a:gd name="connsiteY1" fmla="*/ 21431 h 732234"/>
                  <a:gd name="connsiteX2" fmla="*/ 364331 w 707231"/>
                  <a:gd name="connsiteY2" fmla="*/ 342900 h 732234"/>
                  <a:gd name="connsiteX3" fmla="*/ 535781 w 707231"/>
                  <a:gd name="connsiteY3" fmla="*/ 728662 h 732234"/>
                  <a:gd name="connsiteX4" fmla="*/ 707231 w 707231"/>
                  <a:gd name="connsiteY4" fmla="*/ 321469 h 73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231" h="732234">
                    <a:moveTo>
                      <a:pt x="0" y="471487"/>
                    </a:moveTo>
                    <a:cubicBezTo>
                      <a:pt x="87511" y="257174"/>
                      <a:pt x="175022" y="42862"/>
                      <a:pt x="235744" y="21431"/>
                    </a:cubicBezTo>
                    <a:cubicBezTo>
                      <a:pt x="296466" y="0"/>
                      <a:pt x="314325" y="225028"/>
                      <a:pt x="364331" y="342900"/>
                    </a:cubicBezTo>
                    <a:cubicBezTo>
                      <a:pt x="414337" y="460772"/>
                      <a:pt x="478631" y="732234"/>
                      <a:pt x="535781" y="728662"/>
                    </a:cubicBezTo>
                    <a:cubicBezTo>
                      <a:pt x="592931" y="725090"/>
                      <a:pt x="650081" y="523279"/>
                      <a:pt x="707231" y="321469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3" name="Straight Connector 72"/>
            <p:cNvCxnSpPr>
              <a:endCxn id="40" idx="4"/>
            </p:cNvCxnSpPr>
            <p:nvPr/>
          </p:nvCxnSpPr>
          <p:spPr>
            <a:xfrm rot="5400000" flipH="1" flipV="1">
              <a:off x="3501690" y="2830897"/>
              <a:ext cx="69758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40" idx="0"/>
            </p:cNvCxnSpPr>
            <p:nvPr/>
          </p:nvCxnSpPr>
          <p:spPr>
            <a:xfrm rot="5400000" flipH="1" flipV="1">
              <a:off x="3526172" y="1672022"/>
              <a:ext cx="648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/>
          <p:cNvCxnSpPr/>
          <p:nvPr/>
        </p:nvCxnSpPr>
        <p:spPr>
          <a:xfrm rot="10800000" flipV="1">
            <a:off x="1450171" y="91539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 flipH="1">
            <a:off x="2116923" y="85283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flipH="1">
            <a:off x="2116923" y="268481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296277" y="364849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413643" y="577770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2737125" y="852838"/>
            <a:ext cx="920465" cy="1957096"/>
            <a:chOff x="2737125" y="1160030"/>
            <a:chExt cx="920465" cy="1957096"/>
          </a:xfrm>
        </p:grpSpPr>
        <p:sp>
          <p:nvSpPr>
            <p:cNvPr id="102" name="Rectangle 101"/>
            <p:cNvSpPr/>
            <p:nvPr/>
          </p:nvSpPr>
          <p:spPr>
            <a:xfrm rot="16200000">
              <a:off x="3032115" y="2009992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speaker</a:t>
              </a:r>
              <a:endParaRPr lang="en-US" dirty="0"/>
            </a:p>
          </p:txBody>
        </p:sp>
        <p:cxnSp>
          <p:nvCxnSpPr>
            <p:cNvPr id="103" name="Straight Connector 102"/>
            <p:cNvCxnSpPr/>
            <p:nvPr/>
          </p:nvCxnSpPr>
          <p:spPr>
            <a:xfrm rot="10800000" flipH="1" flipV="1">
              <a:off x="2862251" y="305456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>
              <a:off x="3319451" y="2845018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>
              <a:off x="3319449" y="1432142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H="1" flipV="1">
              <a:off x="2862248" y="122259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737125" y="11600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2737125" y="2992006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 rot="2629581">
            <a:off x="2848159" y="628564"/>
            <a:ext cx="2421731" cy="2501027"/>
            <a:chOff x="3657590" y="826722"/>
            <a:chExt cx="2421731" cy="2501027"/>
          </a:xfrm>
        </p:grpSpPr>
        <p:sp>
          <p:nvSpPr>
            <p:cNvPr id="108" name="Arc 107"/>
            <p:cNvSpPr/>
            <p:nvPr/>
          </p:nvSpPr>
          <p:spPr>
            <a:xfrm>
              <a:off x="3914775" y="1668535"/>
              <a:ext cx="1350314" cy="1350314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>
              <a:off x="3786187" y="1238771"/>
              <a:ext cx="1864519" cy="208897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/>
            <p:cNvSpPr/>
            <p:nvPr/>
          </p:nvSpPr>
          <p:spPr>
            <a:xfrm>
              <a:off x="3657590" y="826722"/>
              <a:ext cx="2421731" cy="2501027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4" name="Straight Connector 113"/>
          <p:cNvCxnSpPr/>
          <p:nvPr/>
        </p:nvCxnSpPr>
        <p:spPr>
          <a:xfrm rot="10800000" flipV="1">
            <a:off x="1552950" y="577770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76"/>
          <p:cNvGrpSpPr/>
          <p:nvPr/>
        </p:nvGrpSpPr>
        <p:grpSpPr>
          <a:xfrm>
            <a:off x="1310065" y="4594352"/>
            <a:ext cx="485775" cy="485775"/>
            <a:chOff x="1869750" y="2046339"/>
            <a:chExt cx="485775" cy="485775"/>
          </a:xfrm>
        </p:grpSpPr>
        <p:sp>
          <p:nvSpPr>
            <p:cNvPr id="126" name="Oval 125"/>
            <p:cNvSpPr/>
            <p:nvPr/>
          </p:nvSpPr>
          <p:spPr>
            <a:xfrm>
              <a:off x="1869750" y="204633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943100" y="2168515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4" name="Straight Connector 123"/>
          <p:cNvCxnSpPr>
            <a:endCxn id="126" idx="4"/>
          </p:cNvCxnSpPr>
          <p:nvPr/>
        </p:nvCxnSpPr>
        <p:spPr>
          <a:xfrm rot="5400000" flipH="1" flipV="1">
            <a:off x="1204162" y="5428918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6" idx="0"/>
          </p:cNvCxnSpPr>
          <p:nvPr/>
        </p:nvCxnSpPr>
        <p:spPr>
          <a:xfrm rot="5400000" flipH="1" flipV="1">
            <a:off x="1228644" y="427004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 flipV="1">
            <a:off x="1552953" y="394573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 flipH="1">
            <a:off x="2219705" y="388317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flipH="1">
            <a:off x="2219705" y="571514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6361167" y="3885389"/>
            <a:ext cx="920465" cy="1957096"/>
            <a:chOff x="2737125" y="1160030"/>
            <a:chExt cx="920465" cy="1957096"/>
          </a:xfrm>
        </p:grpSpPr>
        <p:sp>
          <p:nvSpPr>
            <p:cNvPr id="129" name="Rectangle 128"/>
            <p:cNvSpPr/>
            <p:nvPr/>
          </p:nvSpPr>
          <p:spPr>
            <a:xfrm rot="16200000">
              <a:off x="3032115" y="2009992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speaker</a:t>
              </a:r>
              <a:endParaRPr lang="en-US" dirty="0"/>
            </a:p>
          </p:txBody>
        </p:sp>
        <p:cxnSp>
          <p:nvCxnSpPr>
            <p:cNvPr id="130" name="Straight Connector 129"/>
            <p:cNvCxnSpPr/>
            <p:nvPr/>
          </p:nvCxnSpPr>
          <p:spPr>
            <a:xfrm rot="10800000" flipH="1" flipV="1">
              <a:off x="2862251" y="305456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6200000">
              <a:off x="3319451" y="2845018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>
              <a:off x="3319449" y="1432142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0800000" flipH="1" flipV="1">
              <a:off x="2862248" y="122259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2737125" y="11600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2737125" y="2992006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 rot="2629581">
            <a:off x="6472201" y="3639683"/>
            <a:ext cx="2421731" cy="2501027"/>
            <a:chOff x="3657590" y="826722"/>
            <a:chExt cx="2421731" cy="2501027"/>
          </a:xfrm>
        </p:grpSpPr>
        <p:sp>
          <p:nvSpPr>
            <p:cNvPr id="137" name="Arc 136"/>
            <p:cNvSpPr/>
            <p:nvPr/>
          </p:nvSpPr>
          <p:spPr>
            <a:xfrm>
              <a:off x="3914775" y="1668535"/>
              <a:ext cx="1350314" cy="1350314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c 137"/>
            <p:cNvSpPr/>
            <p:nvPr/>
          </p:nvSpPr>
          <p:spPr>
            <a:xfrm>
              <a:off x="3786187" y="1238771"/>
              <a:ext cx="1864519" cy="208897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Arc 138"/>
            <p:cNvSpPr/>
            <p:nvPr/>
          </p:nvSpPr>
          <p:spPr>
            <a:xfrm>
              <a:off x="3657590" y="826722"/>
              <a:ext cx="2421731" cy="2501027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/>
          <p:cNvSpPr/>
          <p:nvPr/>
        </p:nvSpPr>
        <p:spPr>
          <a:xfrm rot="2700000">
            <a:off x="5074017" y="4683179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5152694" y="461095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>
            <a:off x="5152694" y="486994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 rot="16200000" flipV="1">
            <a:off x="5043328" y="4381961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6200000" flipV="1">
            <a:off x="5044122" y="5397634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 flipH="1" flipV="1">
            <a:off x="4947222" y="427004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0800000" flipV="1">
            <a:off x="5271531" y="394573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 flipH="1">
            <a:off x="5938283" y="388317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rot="10800000" flipV="1">
            <a:off x="5271530" y="5821053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 flipH="1">
            <a:off x="5938285" y="575849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rot="16200000">
            <a:off x="3223251" y="474136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2737125" y="5785938"/>
            <a:ext cx="9648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>
            <a:off x="3510587" y="557638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>
            <a:off x="3510585" y="416351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718956" y="3953961"/>
            <a:ext cx="10011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612005" y="38914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612005" y="572337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4101576" y="3993391"/>
            <a:ext cx="1218941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100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endParaRPr lang="en-US" sz="2400" i="1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1,000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107505" y="3535849"/>
            <a:ext cx="2706293" cy="253122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848726" y="3166517"/>
            <a:ext cx="122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“amplifier”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EB364BE-26A4-0041-9D44-2F22C80F53FD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74B79AE-1D66-7849-B1EB-A43F85D4418E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Resistors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2706985" y="1732358"/>
            <a:ext cx="160687" cy="1414811"/>
            <a:chOff x="4491655" y="3124200"/>
            <a:chExt cx="160687" cy="1414811"/>
          </a:xfrm>
        </p:grpSpPr>
        <p:grpSp>
          <p:nvGrpSpPr>
            <p:cNvPr id="72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 flipH="1">
            <a:off x="1699637" y="14124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 flipH="1">
            <a:off x="1684691" y="32555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 rot="10800000" flipH="1" flipV="1">
            <a:off x="2120045" y="344017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>
            <a:off x="2577245" y="3230629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>
            <a:off x="2577243" y="1817753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0800000" flipH="1" flipV="1">
            <a:off x="2120042" y="160820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1994911" y="154563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994911" y="337760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1917448" y="16243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924843" y="306522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92" name="Group 100"/>
          <p:cNvGrpSpPr/>
          <p:nvPr/>
        </p:nvGrpSpPr>
        <p:grpSpPr>
          <a:xfrm>
            <a:off x="2529072" y="1421450"/>
            <a:ext cx="517588" cy="498606"/>
            <a:chOff x="1835341" y="1760299"/>
            <a:chExt cx="517588" cy="498606"/>
          </a:xfrm>
        </p:grpSpPr>
        <p:cxnSp>
          <p:nvCxnSpPr>
            <p:cNvPr id="93" name="Straight Arrow Connector 9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8" name="Title 1"/>
          <p:cNvSpPr txBox="1">
            <a:spLocks/>
          </p:cNvSpPr>
          <p:nvPr/>
        </p:nvSpPr>
        <p:spPr>
          <a:xfrm>
            <a:off x="2180041" y="74177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3886200" y="1209980"/>
            <a:ext cx="4121989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x R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67195" y="2456398"/>
            <a:ext cx="272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Resistance units: Ohms [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]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800599" y="3070848"/>
            <a:ext cx="388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circuit:</a:t>
            </a:r>
          </a:p>
          <a:p>
            <a:r>
              <a:rPr lang="en-US" dirty="0" smtClean="0"/>
              <a:t>(Voltage source in series with resistor.)</a:t>
            </a: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2529072" y="209116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D04E1CD5-FBB3-7143-A389-2EB8949B0E0B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 Resistors in parallel.</a:t>
            </a:r>
            <a:endParaRPr lang="en-US" sz="20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79589" y="1796478"/>
            <a:ext cx="793630" cy="44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4260376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3826915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7" y="1431890"/>
            <a:ext cx="3284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5455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all the currents and voltages in this circuit. (instructor).</a:t>
            </a:r>
            <a:endParaRPr lang="en-US" sz="1600" dirty="0"/>
          </a:p>
        </p:txBody>
      </p:sp>
      <p:grpSp>
        <p:nvGrpSpPr>
          <p:cNvPr id="3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0"/>
          <p:cNvGrpSpPr/>
          <p:nvPr/>
        </p:nvGrpSpPr>
        <p:grpSpPr>
          <a:xfrm>
            <a:off x="4520233" y="1431885"/>
            <a:ext cx="160687" cy="1414811"/>
            <a:chOff x="4491663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 120"/>
          <p:cNvSpPr/>
          <p:nvPr/>
        </p:nvSpPr>
        <p:spPr>
          <a:xfrm>
            <a:off x="1073219" y="181604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196475" y="177724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1196475" y="203623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5400000" flipH="1" flipV="1">
            <a:off x="1046770" y="2574256"/>
            <a:ext cx="544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1124031" y="1623965"/>
            <a:ext cx="384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2813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H="1">
            <a:off x="3237054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2803593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16200000" flipH="1">
            <a:off x="2262261" y="165049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5" name="Title 1"/>
          <p:cNvSpPr txBox="1">
            <a:spLocks/>
          </p:cNvSpPr>
          <p:nvPr/>
        </p:nvSpPr>
        <p:spPr>
          <a:xfrm>
            <a:off x="1828800" y="142716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rot="10800000" flipH="1">
            <a:off x="1668782" y="122761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1241777" y="83820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 rot="16200000">
            <a:off x="1914114" y="1956170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 rot="16200000">
            <a:off x="2863114" y="19967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4" name="Title 1"/>
          <p:cNvSpPr txBox="1">
            <a:spLocks/>
          </p:cNvSpPr>
          <p:nvPr/>
        </p:nvSpPr>
        <p:spPr>
          <a:xfrm rot="16200000">
            <a:off x="3829547" y="1943949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1020832" y="11430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1005886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717BA05-F6E9-0749-B524-2DEE54C60E4F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 Resistors in parallel.</a:t>
            </a:r>
            <a:endParaRPr lang="en-US" sz="20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79589" y="1796478"/>
            <a:ext cx="793630" cy="44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4260376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3826915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7" y="1431890"/>
            <a:ext cx="3284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5410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all the currents and voltages in this circuit. (students).</a:t>
            </a:r>
            <a:endParaRPr lang="en-US" sz="1600" dirty="0"/>
          </a:p>
        </p:txBody>
      </p: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0"/>
          <p:cNvGrpSpPr/>
          <p:nvPr/>
        </p:nvGrpSpPr>
        <p:grpSpPr>
          <a:xfrm>
            <a:off x="4520233" y="1431885"/>
            <a:ext cx="160687" cy="1414811"/>
            <a:chOff x="4491663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 120"/>
          <p:cNvSpPr/>
          <p:nvPr/>
        </p:nvSpPr>
        <p:spPr>
          <a:xfrm>
            <a:off x="1073219" y="181604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196475" y="177724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1196475" y="203623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5400000" flipH="1" flipV="1">
            <a:off x="1046770" y="2574256"/>
            <a:ext cx="544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1124031" y="1623965"/>
            <a:ext cx="384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2813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H="1">
            <a:off x="3237054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2803593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rot="10800000" flipH="1">
            <a:off x="1668782" y="122761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1241777" y="83820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9" name="Title 1"/>
          <p:cNvSpPr txBox="1">
            <a:spLocks/>
          </p:cNvSpPr>
          <p:nvPr/>
        </p:nvSpPr>
        <p:spPr>
          <a:xfrm rot="16200000">
            <a:off x="2982292" y="2023892"/>
            <a:ext cx="739209" cy="455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5029200" y="1346004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 rot="16200000">
            <a:off x="4003811" y="2051638"/>
            <a:ext cx="739209" cy="455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7948" y="3276600"/>
            <a:ext cx="944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a) Find i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251986" y="3945523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b) Find i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75" name="TextBox 74"/>
          <p:cNvSpPr txBox="1"/>
          <p:nvPr/>
        </p:nvSpPr>
        <p:spPr>
          <a:xfrm>
            <a:off x="251986" y="4648200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c) Find i</a:t>
            </a:r>
            <a:r>
              <a:rPr lang="en-US" sz="1600" baseline="-25000" dirty="0" smtClean="0"/>
              <a:t>3</a:t>
            </a:r>
            <a:endParaRPr lang="en-US" sz="1600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234434" y="5486400"/>
            <a:ext cx="1051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d) Find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eq</a:t>
            </a:r>
            <a:endParaRPr lang="en-US" sz="1600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F9ABC32-1FB5-5644-82FD-9428FDD02036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&amp;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Last lecture:</a:t>
            </a:r>
          </a:p>
          <a:p>
            <a:r>
              <a:rPr lang="en-US" dirty="0" smtClean="0"/>
              <a:t>Current</a:t>
            </a:r>
          </a:p>
          <a:p>
            <a:r>
              <a:rPr lang="en-US" dirty="0" smtClean="0"/>
              <a:t>Voltage</a:t>
            </a:r>
          </a:p>
          <a:p>
            <a:r>
              <a:rPr lang="en-US" dirty="0" smtClean="0"/>
              <a:t>Power</a:t>
            </a:r>
          </a:p>
          <a:p>
            <a:pPr>
              <a:buNone/>
            </a:pPr>
            <a:r>
              <a:rPr lang="en-US" dirty="0" smtClean="0"/>
              <a:t>Today: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Power (sink/source)</a:t>
            </a:r>
          </a:p>
          <a:p>
            <a:pPr lvl="1"/>
            <a:r>
              <a:rPr lang="en-US" dirty="0" smtClean="0"/>
              <a:t>Current (</a:t>
            </a:r>
            <a:r>
              <a:rPr lang="en-US" dirty="0" err="1" smtClean="0"/>
              <a:t>postive</a:t>
            </a:r>
            <a:r>
              <a:rPr lang="en-US" dirty="0" smtClean="0"/>
              <a:t>/negative)</a:t>
            </a:r>
          </a:p>
          <a:p>
            <a:pPr lvl="1"/>
            <a:r>
              <a:rPr lang="en-US" dirty="0" smtClean="0"/>
              <a:t>Dependent sources</a:t>
            </a:r>
          </a:p>
          <a:p>
            <a:r>
              <a:rPr lang="en-US" dirty="0" smtClean="0"/>
              <a:t>Resistors</a:t>
            </a:r>
          </a:p>
          <a:p>
            <a:pPr lvl="1"/>
            <a:r>
              <a:rPr lang="en-US" dirty="0" smtClean="0"/>
              <a:t>Series</a:t>
            </a:r>
          </a:p>
          <a:p>
            <a:pPr lvl="1"/>
            <a:r>
              <a:rPr lang="en-US" dirty="0" smtClean="0"/>
              <a:t>Parallel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04EB8962-8075-1245-BB1E-01A34E531344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Generalize: N resistors in parallel.</a:t>
            </a:r>
            <a:endParaRPr lang="en-US" sz="2000" dirty="0"/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4260376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3826915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7" y="1431890"/>
            <a:ext cx="3284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4520233" y="1431885"/>
            <a:ext cx="160687" cy="1414811"/>
            <a:chOff x="4491663" y="3124200"/>
            <a:chExt cx="160687" cy="1414811"/>
          </a:xfrm>
        </p:grpSpPr>
        <p:grpSp>
          <p:nvGrpSpPr>
            <p:cNvPr id="92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 120"/>
          <p:cNvSpPr/>
          <p:nvPr/>
        </p:nvSpPr>
        <p:spPr>
          <a:xfrm>
            <a:off x="1073219" y="181604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196475" y="177724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1196475" y="2036235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5400000" flipH="1" flipV="1">
            <a:off x="1046770" y="2574256"/>
            <a:ext cx="544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 flipH="1" flipV="1">
            <a:off x="1124031" y="1623965"/>
            <a:ext cx="384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2813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H="1">
            <a:off x="3237054" y="1655228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2803593" y="143189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16200000" flipH="1">
            <a:off x="2262261" y="165049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5" name="Title 1"/>
          <p:cNvSpPr txBox="1">
            <a:spLocks/>
          </p:cNvSpPr>
          <p:nvPr/>
        </p:nvSpPr>
        <p:spPr>
          <a:xfrm>
            <a:off x="1828800" y="142716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rot="10800000" flipH="1">
            <a:off x="1668782" y="122761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1241777" y="838200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 rot="16200000">
            <a:off x="1865472" y="18634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 rot="16200000">
            <a:off x="2782236" y="1976311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4" name="Title 1"/>
          <p:cNvSpPr txBox="1">
            <a:spLocks/>
          </p:cNvSpPr>
          <p:nvPr/>
        </p:nvSpPr>
        <p:spPr>
          <a:xfrm rot="16200000">
            <a:off x="3829547" y="1943949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1020832" y="11430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1005886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53" name="Group 100"/>
          <p:cNvGrpSpPr/>
          <p:nvPr/>
        </p:nvGrpSpPr>
        <p:grpSpPr>
          <a:xfrm rot="5400000" flipH="1" flipV="1">
            <a:off x="1914976" y="3045823"/>
            <a:ext cx="517588" cy="498606"/>
            <a:chOff x="1835341" y="1760299"/>
            <a:chExt cx="517588" cy="498606"/>
          </a:xfrm>
        </p:grpSpPr>
        <p:cxnSp>
          <p:nvCxnSpPr>
            <p:cNvPr id="154" name="Straight Arrow Connector 15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6" name="Title 1"/>
          <p:cNvSpPr txBox="1">
            <a:spLocks/>
          </p:cNvSpPr>
          <p:nvPr/>
        </p:nvSpPr>
        <p:spPr>
          <a:xfrm>
            <a:off x="1073219" y="30363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67" name="Title 1"/>
          <p:cNvSpPr txBox="1">
            <a:spLocks/>
          </p:cNvSpPr>
          <p:nvPr/>
        </p:nvSpPr>
        <p:spPr>
          <a:xfrm>
            <a:off x="279589" y="1796478"/>
            <a:ext cx="793630" cy="44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DD813E0-9A0E-8E40-9134-B50CB6F05BFD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problem:</a:t>
            </a:r>
            <a:endParaRPr lang="en-US" sz="2000" dirty="0"/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10" y="1431890"/>
            <a:ext cx="3103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134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</a:t>
            </a:r>
            <a:r>
              <a:rPr lang="en-US" sz="1600" dirty="0" err="1" smtClean="0"/>
              <a:t>sudents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grpSp>
        <p:nvGrpSpPr>
          <p:cNvPr id="3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31003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itle 1"/>
          <p:cNvSpPr txBox="1">
            <a:spLocks/>
          </p:cNvSpPr>
          <p:nvPr/>
        </p:nvSpPr>
        <p:spPr>
          <a:xfrm rot="16200000">
            <a:off x="1865472" y="18634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869469" y="11219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887597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9" name="Group 100"/>
          <p:cNvGrpSpPr/>
          <p:nvPr/>
        </p:nvGrpSpPr>
        <p:grpSpPr>
          <a:xfrm rot="5400000" flipH="1" flipV="1">
            <a:off x="512735" y="2212069"/>
            <a:ext cx="517588" cy="498606"/>
            <a:chOff x="1835341" y="1760299"/>
            <a:chExt cx="517588" cy="498606"/>
          </a:xfrm>
        </p:grpSpPr>
        <p:cxnSp>
          <p:nvCxnSpPr>
            <p:cNvPr id="154" name="Straight Arrow Connector 15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6" name="Title 1"/>
          <p:cNvSpPr txBox="1">
            <a:spLocks/>
          </p:cNvSpPr>
          <p:nvPr/>
        </p:nvSpPr>
        <p:spPr>
          <a:xfrm>
            <a:off x="402204" y="1643944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194091" y="13716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194091" y="280000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2782236" y="1879545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grpSp>
        <p:nvGrpSpPr>
          <p:cNvPr id="117" name="Group 58"/>
          <p:cNvGrpSpPr/>
          <p:nvPr/>
        </p:nvGrpSpPr>
        <p:grpSpPr>
          <a:xfrm>
            <a:off x="4339257" y="1427132"/>
            <a:ext cx="160687" cy="1414811"/>
            <a:chOff x="4491663" y="3124200"/>
            <a:chExt cx="160687" cy="1414811"/>
          </a:xfrm>
        </p:grpSpPr>
        <p:grpSp>
          <p:nvGrpSpPr>
            <p:cNvPr id="120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itle 1"/>
          <p:cNvSpPr txBox="1">
            <a:spLocks/>
          </p:cNvSpPr>
          <p:nvPr/>
        </p:nvSpPr>
        <p:spPr>
          <a:xfrm rot="16200000">
            <a:off x="3648571" y="1898937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91F83C3-3775-F24A-A32E-5CA5E742EFB2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617"/>
          </a:xfrm>
        </p:spPr>
        <p:txBody>
          <a:bodyPr>
            <a:noAutofit/>
          </a:bodyPr>
          <a:lstStyle/>
          <a:p>
            <a:r>
              <a:rPr lang="en-US" sz="2000" dirty="0" smtClean="0"/>
              <a:t>Important practical example:</a:t>
            </a:r>
            <a:endParaRPr lang="en-US" sz="2000" dirty="0"/>
          </a:p>
        </p:txBody>
      </p:sp>
      <p:cxnSp>
        <p:nvCxnSpPr>
          <p:cNvPr id="82" name="Straight Connector 81"/>
          <p:cNvCxnSpPr/>
          <p:nvPr/>
        </p:nvCxnSpPr>
        <p:spPr>
          <a:xfrm rot="10800000">
            <a:off x="1316108" y="1431890"/>
            <a:ext cx="2237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87948" y="645570"/>
            <a:ext cx="2297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grpSp>
        <p:nvGrpSpPr>
          <p:cNvPr id="3" name="Group 39"/>
          <p:cNvGrpSpPr/>
          <p:nvPr/>
        </p:nvGrpSpPr>
        <p:grpSpPr>
          <a:xfrm>
            <a:off x="2537181" y="143189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8"/>
          <p:cNvGrpSpPr/>
          <p:nvPr/>
        </p:nvGrpSpPr>
        <p:grpSpPr>
          <a:xfrm>
            <a:off x="3472925" y="1431885"/>
            <a:ext cx="160687" cy="1414811"/>
            <a:chOff x="4491663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1375644" y="2971804"/>
                <a:ext cx="1820722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/>
          <p:cNvCxnSpPr/>
          <p:nvPr/>
        </p:nvCxnSpPr>
        <p:spPr>
          <a:xfrm rot="10800000">
            <a:off x="1319211" y="2846701"/>
            <a:ext cx="22338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itle 1"/>
          <p:cNvSpPr txBox="1">
            <a:spLocks/>
          </p:cNvSpPr>
          <p:nvPr/>
        </p:nvSpPr>
        <p:spPr>
          <a:xfrm rot="16200000">
            <a:off x="1865472" y="1863432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M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flipH="1">
            <a:off x="869469" y="11219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887597" y="266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7" name="Group 100"/>
          <p:cNvGrpSpPr/>
          <p:nvPr/>
        </p:nvGrpSpPr>
        <p:grpSpPr>
          <a:xfrm rot="5400000" flipH="1" flipV="1">
            <a:off x="512735" y="2212069"/>
            <a:ext cx="517588" cy="498606"/>
            <a:chOff x="1835341" y="1760299"/>
            <a:chExt cx="517588" cy="498606"/>
          </a:xfrm>
        </p:grpSpPr>
        <p:cxnSp>
          <p:nvCxnSpPr>
            <p:cNvPr id="154" name="Straight Arrow Connector 15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6" name="Title 1"/>
          <p:cNvSpPr txBox="1">
            <a:spLocks/>
          </p:cNvSpPr>
          <p:nvPr/>
        </p:nvSpPr>
        <p:spPr>
          <a:xfrm>
            <a:off x="402204" y="1643944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194091" y="13716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194091" y="280000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2782236" y="1879545"/>
            <a:ext cx="910176" cy="47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EAB12FF-9942-F34E-BCB6-BF3E96F7BF2E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788CFF9-D20F-BB4D-854A-5DFB2C736123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Voltage addition in circuits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707241" y="1673575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791798" y="2336674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804419" y="128027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5400000">
            <a:off x="706834" y="314907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791391" y="381217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804012" y="275577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7747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7726" y="23741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2137" y="38623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94253" y="1267649"/>
          <a:ext cx="1936256" cy="129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Equation" r:id="rId4" imgW="723600" imgH="482400" progId="Equation.3">
                  <p:embed/>
                </p:oleObj>
              </mc:Choice>
              <mc:Fallback>
                <p:oleObj name="Equation" r:id="rId4" imgW="7236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253" y="1267649"/>
                        <a:ext cx="1936256" cy="129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07355" y="2571108"/>
          <a:ext cx="1920775" cy="130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6" imgW="711000" imgH="482400" progId="Equation.3">
                  <p:embed/>
                </p:oleObj>
              </mc:Choice>
              <mc:Fallback>
                <p:oleObj name="Equation" r:id="rId6" imgW="71100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5" y="2571108"/>
                        <a:ext cx="1920775" cy="1303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3810000" y="1890348"/>
          <a:ext cx="511651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8" imgW="2489040" imgH="482400" progId="Equation.3">
                  <p:embed/>
                </p:oleObj>
              </mc:Choice>
              <mc:Fallback>
                <p:oleObj name="Equation" r:id="rId8" imgW="24890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90348"/>
                        <a:ext cx="5116513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1"/>
          <p:cNvSpPr txBox="1">
            <a:spLocks/>
          </p:cNvSpPr>
          <p:nvPr/>
        </p:nvSpPr>
        <p:spPr>
          <a:xfrm>
            <a:off x="2895600" y="4648200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DCF0C5C-7E82-0743-A250-F535235F7868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2 resistors in series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764474" y="115085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764474" y="2510824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1"/>
          <p:cNvSpPr txBox="1">
            <a:spLocks/>
          </p:cNvSpPr>
          <p:nvPr/>
        </p:nvSpPr>
        <p:spPr>
          <a:xfrm>
            <a:off x="751063" y="282936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751063" y="163505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692240" y="3925635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878221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838200" y="23741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872611" y="38623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49" name="Straight Arrow Connector 148"/>
          <p:cNvCxnSpPr/>
          <p:nvPr/>
        </p:nvCxnSpPr>
        <p:spPr>
          <a:xfrm rot="16200000" flipH="1">
            <a:off x="504624" y="117738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0" name="Title 1"/>
          <p:cNvSpPr txBox="1">
            <a:spLocks/>
          </p:cNvSpPr>
          <p:nvPr/>
        </p:nvSpPr>
        <p:spPr>
          <a:xfrm>
            <a:off x="71163" y="954051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 rot="16200000" flipH="1">
            <a:off x="463657" y="2597517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2" name="Title 1"/>
          <p:cNvSpPr txBox="1">
            <a:spLocks/>
          </p:cNvSpPr>
          <p:nvPr/>
        </p:nvSpPr>
        <p:spPr>
          <a:xfrm>
            <a:off x="30196" y="2374179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5C093F90-7B3A-004E-8D89-DF8DEE2E79E1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Generalize: N resistors in series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909168" y="60960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909168" y="1969566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1"/>
          <p:cNvSpPr txBox="1">
            <a:spLocks/>
          </p:cNvSpPr>
          <p:nvPr/>
        </p:nvSpPr>
        <p:spPr>
          <a:xfrm>
            <a:off x="895757" y="22881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895757" y="10938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52"/>
          <p:cNvGrpSpPr/>
          <p:nvPr/>
        </p:nvGrpSpPr>
        <p:grpSpPr>
          <a:xfrm rot="5400000">
            <a:off x="586916" y="3859037"/>
            <a:ext cx="805211" cy="160687"/>
            <a:chOff x="457201" y="2514600"/>
            <a:chExt cx="9144001" cy="1824765"/>
          </a:xfrm>
        </p:grpSpPr>
        <p:cxnSp>
          <p:nvCxnSpPr>
            <p:cNvPr id="78" name="Straight Connector 77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 rot="5400000" flipH="1" flipV="1">
            <a:off x="836934" y="3384377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837645" y="4494388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itle 1"/>
          <p:cNvSpPr txBox="1">
            <a:spLocks/>
          </p:cNvSpPr>
          <p:nvPr/>
        </p:nvSpPr>
        <p:spPr>
          <a:xfrm>
            <a:off x="895757" y="355052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5400000">
            <a:off x="739144" y="4897699"/>
            <a:ext cx="501823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52"/>
          <p:cNvGrpSpPr/>
          <p:nvPr/>
        </p:nvGrpSpPr>
        <p:grpSpPr>
          <a:xfrm rot="5400000">
            <a:off x="586918" y="5580060"/>
            <a:ext cx="805211" cy="160687"/>
            <a:chOff x="457201" y="2514600"/>
            <a:chExt cx="9144001" cy="1824765"/>
          </a:xfrm>
        </p:grpSpPr>
        <p:cxnSp>
          <p:nvCxnSpPr>
            <p:cNvPr id="96" name="Straight Connector 95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Connector 93"/>
          <p:cNvCxnSpPr/>
          <p:nvPr/>
        </p:nvCxnSpPr>
        <p:spPr>
          <a:xfrm rot="5400000" flipH="1" flipV="1">
            <a:off x="934740" y="5203206"/>
            <a:ext cx="1091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837645" y="6215411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itle 1"/>
          <p:cNvSpPr txBox="1">
            <a:spLocks/>
          </p:cNvSpPr>
          <p:nvPr/>
        </p:nvSpPr>
        <p:spPr>
          <a:xfrm>
            <a:off x="895757" y="527154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941680" y="4844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941680" y="636781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667000" y="2888116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grpSp>
        <p:nvGrpSpPr>
          <p:cNvPr id="9" name="Group 39"/>
          <p:cNvGrpSpPr/>
          <p:nvPr/>
        </p:nvGrpSpPr>
        <p:grpSpPr>
          <a:xfrm>
            <a:off x="3733800" y="2645351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Oval 141"/>
          <p:cNvSpPr/>
          <p:nvPr/>
        </p:nvSpPr>
        <p:spPr>
          <a:xfrm>
            <a:off x="3769375" y="252023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769375" y="406016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itle 1"/>
          <p:cNvSpPr txBox="1">
            <a:spLocks/>
          </p:cNvSpPr>
          <p:nvPr/>
        </p:nvSpPr>
        <p:spPr>
          <a:xfrm>
            <a:off x="4038600" y="29771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562600" y="2734578"/>
          <a:ext cx="2168865" cy="131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4" imgW="711000" imgH="431640" progId="Equation.3">
                  <p:embed/>
                </p:oleObj>
              </mc:Choice>
              <mc:Fallback>
                <p:oleObj name="Equation" r:id="rId4" imgW="7110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34578"/>
                        <a:ext cx="2168865" cy="131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CA7B74C-218B-6042-8CC6-F231E28481B3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3357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9263" y="34080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909168" y="1099789"/>
            <a:ext cx="160687" cy="1414811"/>
            <a:chOff x="4491655" y="3124200"/>
            <a:chExt cx="160687" cy="1414811"/>
          </a:xfrm>
        </p:grpSpPr>
        <p:grpSp>
          <p:nvGrpSpPr>
            <p:cNvPr id="4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909168" y="2177929"/>
            <a:ext cx="160687" cy="1414811"/>
            <a:chOff x="4491655" y="3124200"/>
            <a:chExt cx="160687" cy="1414811"/>
          </a:xfrm>
        </p:grpSpPr>
        <p:grpSp>
          <p:nvGrpSpPr>
            <p:cNvPr id="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itle 1"/>
          <p:cNvSpPr txBox="1">
            <a:spLocks/>
          </p:cNvSpPr>
          <p:nvPr/>
        </p:nvSpPr>
        <p:spPr>
          <a:xfrm>
            <a:off x="909174" y="145859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k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1038631" y="260350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7948" y="645570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824237" y="39298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70143" y="64518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990048" y="4143540"/>
            <a:ext cx="160687" cy="1414811"/>
            <a:chOff x="4491655" y="3124200"/>
            <a:chExt cx="160687" cy="1414811"/>
          </a:xfrm>
        </p:grpSpPr>
        <p:grpSp>
          <p:nvGrpSpPr>
            <p:cNvPr id="83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990048" y="5221680"/>
            <a:ext cx="160687" cy="1414811"/>
            <a:chOff x="4491655" y="3124200"/>
            <a:chExt cx="160687" cy="1414811"/>
          </a:xfrm>
        </p:grpSpPr>
        <p:grpSp>
          <p:nvGrpSpPr>
            <p:cNvPr id="9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990054" y="450234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>
            <a:off x="1119511" y="564726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M</a:t>
            </a:r>
            <a:r>
              <a:rPr lang="en-US" sz="2400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7948" y="3760529"/>
            <a:ext cx="2201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(students).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DC02774-8575-4E4A-B6AF-428BA2460B00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08C3D3C0-81C8-7942-8038-D5663AB6397F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674863" y="1656121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1604899" y="1656121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1121127" y="4485743"/>
            <a:ext cx="1088673" cy="1414811"/>
            <a:chOff x="3581400" y="2645351"/>
            <a:chExt cx="1088673" cy="1414811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4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121127" y="3263590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/>
          <p:cNvCxnSpPr/>
          <p:nvPr/>
        </p:nvCxnSpPr>
        <p:spPr>
          <a:xfrm>
            <a:off x="907429" y="3070932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08151" y="1656121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945460" y="1247161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257364" y="3167261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7948" y="645570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71" name="Date Placeholder 70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A9049711-6E48-A74C-9A12-B1972623B81D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n-US" dirty="0" smtClean="0"/>
              <a:t>MKSA units-cheat sheet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71550"/>
          <a:ext cx="8229600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Expression</a:t>
                      </a:r>
                      <a:r>
                        <a:rPr lang="en-US" baseline="0" dirty="0" smtClean="0"/>
                        <a:t> in terms of other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Expression</a:t>
                      </a:r>
                      <a:r>
                        <a:rPr lang="en-US" baseline="0" dirty="0" smtClean="0"/>
                        <a:t> in terms of MKSA base units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m-kg/s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kg/m-s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N-m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/s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Coulomb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A-s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/A-s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4</a:t>
                      </a:r>
                      <a:r>
                        <a:rPr lang="en-US" dirty="0" smtClean="0"/>
                        <a:t>/kg-m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Symbol" pitchFamily="18" charset="2"/>
                        </a:rPr>
                        <a:t>W</a:t>
                      </a:r>
                      <a:endParaRPr lang="en-US" baseline="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Conductance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Siemens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A/V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/kg-m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Inductance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Henry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kg-m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/A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-s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65CBA39B-452F-7B40-8492-8D5E198D0513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75" name="Group 18"/>
          <p:cNvGrpSpPr/>
          <p:nvPr/>
        </p:nvGrpSpPr>
        <p:grpSpPr>
          <a:xfrm rot="5400000">
            <a:off x="4011614" y="759279"/>
            <a:ext cx="1088673" cy="1414811"/>
            <a:chOff x="3581400" y="2645351"/>
            <a:chExt cx="1088673" cy="1414811"/>
          </a:xfrm>
        </p:grpSpPr>
        <p:sp>
          <p:nvSpPr>
            <p:cNvPr id="77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80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/>
          <p:cNvGrpSpPr/>
          <p:nvPr/>
        </p:nvGrpSpPr>
        <p:grpSpPr>
          <a:xfrm rot="5400000">
            <a:off x="4011614" y="1689315"/>
            <a:ext cx="1088673" cy="1414811"/>
            <a:chOff x="3581400" y="2645351"/>
            <a:chExt cx="1088673" cy="1414811"/>
          </a:xfrm>
        </p:grpSpPr>
        <p:sp>
          <p:nvSpPr>
            <p:cNvPr id="9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6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97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oup 110"/>
          <p:cNvGrpSpPr/>
          <p:nvPr/>
        </p:nvGrpSpPr>
        <p:grpSpPr>
          <a:xfrm rot="5400000">
            <a:off x="2404145" y="1205543"/>
            <a:ext cx="1088673" cy="1414811"/>
            <a:chOff x="3581400" y="2645351"/>
            <a:chExt cx="1088673" cy="1414811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3" name="Group 39"/>
            <p:cNvGrpSpPr/>
            <p:nvPr/>
          </p:nvGrpSpPr>
          <p:grpSpPr>
            <a:xfrm>
              <a:off x="3733818" y="2645351"/>
              <a:ext cx="160687" cy="1414811"/>
              <a:chOff x="4491673" y="3124200"/>
              <a:chExt cx="160687" cy="1414811"/>
            </a:xfrm>
          </p:grpSpPr>
          <p:grpSp>
            <p:nvGrpSpPr>
              <p:cNvPr id="114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8" name="Straight Connector 127"/>
          <p:cNvCxnSpPr/>
          <p:nvPr/>
        </p:nvCxnSpPr>
        <p:spPr>
          <a:xfrm rot="5400000">
            <a:off x="3383166" y="1620294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4798338" y="1620655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0800000" flipH="1" flipV="1">
            <a:off x="5263356" y="1601906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0800000" flipH="1" flipV="1">
            <a:off x="3655887" y="1601178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 rot="5400000">
            <a:off x="5981568" y="1197970"/>
            <a:ext cx="1088673" cy="1414811"/>
            <a:chOff x="3581400" y="2645351"/>
            <a:chExt cx="1088673" cy="1414811"/>
          </a:xfrm>
        </p:grpSpPr>
        <p:sp>
          <p:nvSpPr>
            <p:cNvPr id="1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9" name="Group 39"/>
            <p:cNvGrpSpPr/>
            <p:nvPr/>
          </p:nvGrpSpPr>
          <p:grpSpPr>
            <a:xfrm>
              <a:off x="3733820" y="2645351"/>
              <a:ext cx="160687" cy="1414811"/>
              <a:chOff x="4491675" y="3124200"/>
              <a:chExt cx="160687" cy="1414811"/>
            </a:xfrm>
          </p:grpSpPr>
          <p:grpSp>
            <p:nvGrpSpPr>
              <p:cNvPr id="140" name="Group 52"/>
              <p:cNvGrpSpPr/>
              <p:nvPr/>
            </p:nvGrpSpPr>
            <p:grpSpPr>
              <a:xfrm rot="5400000">
                <a:off x="416941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4" name="TextBox 153"/>
          <p:cNvSpPr txBox="1"/>
          <p:nvPr/>
        </p:nvSpPr>
        <p:spPr>
          <a:xfrm>
            <a:off x="187948" y="645570"/>
            <a:ext cx="2201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(students).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257BB5B1-200B-1E45-A416-2880847D4E4D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1733989" y="1374293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2664025" y="1374293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 rot="16200000">
            <a:off x="677488" y="1776898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/>
          <p:cNvCxnSpPr/>
          <p:nvPr/>
        </p:nvCxnSpPr>
        <p:spPr>
          <a:xfrm>
            <a:off x="1966555" y="2789104"/>
            <a:ext cx="26017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967277" y="1374293"/>
            <a:ext cx="25970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2316490" y="2885433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4335726" y="1374293"/>
            <a:ext cx="1088673" cy="1414811"/>
            <a:chOff x="3581400" y="2645351"/>
            <a:chExt cx="1088673" cy="1414811"/>
          </a:xfrm>
        </p:grpSpPr>
        <p:sp>
          <p:nvSpPr>
            <p:cNvPr id="117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8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119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22" name="Straight Connector 12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Group 132"/>
          <p:cNvGrpSpPr/>
          <p:nvPr/>
        </p:nvGrpSpPr>
        <p:grpSpPr>
          <a:xfrm>
            <a:off x="3475653" y="1374293"/>
            <a:ext cx="1088673" cy="1414811"/>
            <a:chOff x="3581400" y="2645351"/>
            <a:chExt cx="1088673" cy="1414811"/>
          </a:xfrm>
        </p:grpSpPr>
        <p:sp>
          <p:nvSpPr>
            <p:cNvPr id="134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5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136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Group 150"/>
          <p:cNvGrpSpPr/>
          <p:nvPr/>
        </p:nvGrpSpPr>
        <p:grpSpPr>
          <a:xfrm rot="16200000">
            <a:off x="717746" y="348456"/>
            <a:ext cx="1088673" cy="1414811"/>
            <a:chOff x="3581400" y="2645351"/>
            <a:chExt cx="1088673" cy="1414811"/>
          </a:xfrm>
        </p:grpSpPr>
        <p:sp>
          <p:nvSpPr>
            <p:cNvPr id="152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3" name="Group 39"/>
            <p:cNvGrpSpPr/>
            <p:nvPr/>
          </p:nvGrpSpPr>
          <p:grpSpPr>
            <a:xfrm>
              <a:off x="3733818" y="2645351"/>
              <a:ext cx="160687" cy="1414811"/>
              <a:chOff x="4491673" y="3124200"/>
              <a:chExt cx="160687" cy="1414811"/>
            </a:xfrm>
          </p:grpSpPr>
          <p:grpSp>
            <p:nvGrpSpPr>
              <p:cNvPr id="154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5" name="Straight Connector 15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8" name="TextBox 167"/>
          <p:cNvSpPr txBox="1"/>
          <p:nvPr/>
        </p:nvSpPr>
        <p:spPr>
          <a:xfrm>
            <a:off x="187948" y="511524"/>
            <a:ext cx="2374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61D1DD3-E3F6-1B46-A314-85496A82DFDA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A827102-103E-2D40-89B1-E2382B6F5892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Voltage divider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2299411" y="125327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2299411" y="261324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2286000" y="293178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6000" y="1737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2227177" y="4028056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28"/>
          <p:cNvGrpSpPr/>
          <p:nvPr/>
        </p:nvGrpSpPr>
        <p:grpSpPr>
          <a:xfrm>
            <a:off x="457200" y="1824215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rot="10800000">
            <a:off x="703191" y="1253279"/>
            <a:ext cx="1676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63412" y="1586851"/>
            <a:ext cx="6671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696986" y="4180456"/>
            <a:ext cx="3417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68383" y="3951856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2380301" y="2668089"/>
            <a:ext cx="1734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268954" y="237105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3886200" y="297205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114801" y="260552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114800" y="41148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257800" y="2798763"/>
          <a:ext cx="3175000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3" imgW="1041120" imgH="431640" progId="Equation.3">
                  <p:embed/>
                </p:oleObj>
              </mc:Choice>
              <mc:Fallback>
                <p:oleObj name="Equation" r:id="rId3" imgW="10411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98763"/>
                        <a:ext cx="3175000" cy="1316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1230020" y="5257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important?</a:t>
            </a:r>
          </a:p>
          <a:p>
            <a:r>
              <a:rPr lang="en-US" dirty="0" smtClean="0"/>
              <a:t>Concept of source/load. (</a:t>
            </a:r>
            <a:r>
              <a:rPr lang="en-US" dirty="0" err="1" smtClean="0"/>
              <a:t>Thevenin</a:t>
            </a:r>
            <a:r>
              <a:rPr lang="en-US" dirty="0" smtClean="0"/>
              <a:t>…) </a:t>
            </a:r>
            <a:endParaRPr lang="en-US" dirty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F1BB4552-8C68-9A4F-B85B-F397510940C2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Source/load concept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DCFBFEFE-EB56-944E-ADF6-9136B0DCC6C3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5CDFE2F4-A1ED-5947-8C7C-651A5F6AED0C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2059910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949899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949899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1555071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1532815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2563283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1828800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2743200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877173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60463D4-2BE4-8D47-9EA8-118AF63981E5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Power: Source vs. sink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440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17340" y="192442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7340" y="375639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60540" y="2679181"/>
            <a:ext cx="678346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 &gt; 0 </a:t>
            </a:r>
          </a:p>
          <a:p>
            <a:pPr>
              <a:buFont typeface="Symbol"/>
              <a:buChar char="Þ"/>
            </a:pPr>
            <a:r>
              <a:rPr lang="en-US" sz="3200" dirty="0" smtClean="0"/>
              <a:t>“sink”: power delivered to element</a:t>
            </a:r>
          </a:p>
          <a:p>
            <a:r>
              <a:rPr lang="en-US" sz="3200" dirty="0" smtClean="0"/>
              <a:t>P &lt; 0 </a:t>
            </a:r>
          </a:p>
          <a:p>
            <a:pPr>
              <a:buFont typeface="Symbol"/>
              <a:buChar char="Þ"/>
            </a:pPr>
            <a:r>
              <a:rPr lang="en-US" sz="3200" dirty="0" smtClean="0"/>
              <a:t>“source”: power supplied by element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142" y="20087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9537" y="344962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73203236-F97F-4D4A-9687-18FE03C2A0B1}" type="datetime1">
              <a:rPr lang="en-US" smtClean="0"/>
              <a:t>4/4/2018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243680" y="1110960"/>
              <a:ext cx="2890440" cy="10724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8200" y="1096200"/>
                <a:ext cx="2917080" cy="109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CA2EF6-1344-8C4A-A914-A4974CEEB649}" type="datetime1">
              <a:rPr lang="en-US" smtClean="0"/>
              <a:pPr/>
              <a:t>4/4/2018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35280" y="658800"/>
              <a:ext cx="7085160" cy="5231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5200" y="645480"/>
                <a:ext cx="7111800" cy="525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58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29712" y="1936483"/>
            <a:ext cx="849432" cy="56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79144" y="1274497"/>
            <a:ext cx="485775" cy="1889957"/>
            <a:chOff x="1576218" y="1143005"/>
            <a:chExt cx="485775" cy="1889957"/>
          </a:xfrm>
        </p:grpSpPr>
        <p:sp>
          <p:nvSpPr>
            <p:cNvPr id="11" name="Oval 10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16200000">
            <a:off x="810830" y="985189"/>
            <a:ext cx="517588" cy="498606"/>
            <a:chOff x="1835341" y="1760299"/>
            <a:chExt cx="517588" cy="498606"/>
          </a:xfrm>
        </p:grpSpPr>
        <p:cxnSp>
          <p:nvCxnSpPr>
            <p:cNvPr id="31" name="Straight Arrow Connector 30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476246" y="4035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 rot="10800000">
            <a:off x="1325135" y="1217347"/>
            <a:ext cx="791871" cy="125120"/>
            <a:chOff x="3275304" y="799093"/>
            <a:chExt cx="791871" cy="125120"/>
          </a:xfrm>
        </p:grpSpPr>
        <p:cxnSp>
          <p:nvCxnSpPr>
            <p:cNvPr id="41" name="Straight Connector 40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 rot="10800000">
            <a:off x="1304789" y="3101894"/>
            <a:ext cx="791871" cy="125120"/>
            <a:chOff x="3275304" y="799093"/>
            <a:chExt cx="791871" cy="125120"/>
          </a:xfrm>
        </p:grpSpPr>
        <p:cxnSp>
          <p:nvCxnSpPr>
            <p:cNvPr id="49" name="Straight Connector 48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932967"/>
          </a:xfrm>
        </p:spPr>
        <p:txBody>
          <a:bodyPr/>
          <a:lstStyle/>
          <a:p>
            <a:r>
              <a:rPr lang="en-US" i="1" dirty="0" smtClean="0"/>
              <a:t>“source”</a:t>
            </a:r>
            <a:endParaRPr lang="en-US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CA3CA1B5-926C-5A4D-95F9-183BAAA62C5E}" type="datetime1">
              <a:rPr lang="en-US" smtClean="0"/>
              <a:t>4/4/2018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79840" y="797400"/>
              <a:ext cx="6964200" cy="5330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6520" y="787320"/>
                <a:ext cx="6987600" cy="53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49720" y="610920"/>
              <a:ext cx="7859160" cy="3677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600" y="597240"/>
                <a:ext cx="7888680" cy="370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29712" y="1936483"/>
            <a:ext cx="849432" cy="56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1079144" y="1274497"/>
            <a:ext cx="485775" cy="1889957"/>
            <a:chOff x="1576218" y="1143005"/>
            <a:chExt cx="485775" cy="1889957"/>
          </a:xfrm>
        </p:grpSpPr>
        <p:sp>
          <p:nvSpPr>
            <p:cNvPr id="11" name="Oval 10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9"/>
          <p:cNvGrpSpPr/>
          <p:nvPr/>
        </p:nvGrpSpPr>
        <p:grpSpPr>
          <a:xfrm rot="16200000">
            <a:off x="810830" y="985189"/>
            <a:ext cx="517588" cy="498606"/>
            <a:chOff x="1835341" y="1760299"/>
            <a:chExt cx="517588" cy="498606"/>
          </a:xfrm>
        </p:grpSpPr>
        <p:cxnSp>
          <p:nvCxnSpPr>
            <p:cNvPr id="31" name="Straight Arrow Connector 30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476246" y="4035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46"/>
          <p:cNvGrpSpPr/>
          <p:nvPr/>
        </p:nvGrpSpPr>
        <p:grpSpPr>
          <a:xfrm rot="10800000">
            <a:off x="1325135" y="1217347"/>
            <a:ext cx="791871" cy="125120"/>
            <a:chOff x="3275304" y="799093"/>
            <a:chExt cx="791871" cy="125120"/>
          </a:xfrm>
        </p:grpSpPr>
        <p:cxnSp>
          <p:nvCxnSpPr>
            <p:cNvPr id="41" name="Straight Connector 40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7"/>
          <p:cNvGrpSpPr/>
          <p:nvPr/>
        </p:nvGrpSpPr>
        <p:grpSpPr>
          <a:xfrm rot="10800000">
            <a:off x="1304789" y="3101894"/>
            <a:ext cx="791871" cy="125120"/>
            <a:chOff x="3275304" y="799093"/>
            <a:chExt cx="791871" cy="125120"/>
          </a:xfrm>
        </p:grpSpPr>
        <p:cxnSp>
          <p:nvCxnSpPr>
            <p:cNvPr id="49" name="Straight Connector 48"/>
            <p:cNvCxnSpPr/>
            <p:nvPr/>
          </p:nvCxnSpPr>
          <p:spPr>
            <a:xfrm rot="10800000" flipH="1" flipV="1">
              <a:off x="3400425" y="861652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3275304" y="799093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42268" y="1897688"/>
            <a:ext cx="202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or think of as: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758751" y="107418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762477" y="291722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80"/>
          <p:cNvGrpSpPr/>
          <p:nvPr/>
        </p:nvGrpSpPr>
        <p:grpSpPr>
          <a:xfrm flipH="1">
            <a:off x="4838286" y="1207358"/>
            <a:ext cx="997928" cy="1957096"/>
            <a:chOff x="4838286" y="1493594"/>
            <a:chExt cx="997928" cy="1957096"/>
          </a:xfrm>
        </p:grpSpPr>
        <p:grpSp>
          <p:nvGrpSpPr>
            <p:cNvPr id="7" name="Group 28"/>
            <p:cNvGrpSpPr/>
            <p:nvPr/>
          </p:nvGrpSpPr>
          <p:grpSpPr>
            <a:xfrm rot="5400000">
              <a:off x="4522554" y="2074472"/>
              <a:ext cx="1831977" cy="795342"/>
              <a:chOff x="2009773" y="2063194"/>
              <a:chExt cx="1831977" cy="795342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Oval 71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8" name="Group 81"/>
          <p:cNvGrpSpPr/>
          <p:nvPr/>
        </p:nvGrpSpPr>
        <p:grpSpPr>
          <a:xfrm rot="16200000">
            <a:off x="4708082" y="985192"/>
            <a:ext cx="517588" cy="498606"/>
            <a:chOff x="1835341" y="1760299"/>
            <a:chExt cx="517588" cy="498606"/>
          </a:xfrm>
        </p:grpSpPr>
        <p:cxnSp>
          <p:nvCxnSpPr>
            <p:cNvPr id="83" name="Straight Arrow Connector 8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5" name="Title 1"/>
          <p:cNvSpPr txBox="1">
            <a:spLocks/>
          </p:cNvSpPr>
          <p:nvPr/>
        </p:nvSpPr>
        <p:spPr>
          <a:xfrm>
            <a:off x="4447459" y="4035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370937" y="838026"/>
            <a:ext cx="1803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10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54025" y="1443517"/>
            <a:ext cx="2447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</a:t>
            </a:r>
            <a:r>
              <a:rPr lang="en-US" sz="28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 A</a:t>
            </a:r>
            <a:endParaRPr lang="en-US" sz="2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10" name="Group 107"/>
          <p:cNvGrpSpPr/>
          <p:nvPr/>
        </p:nvGrpSpPr>
        <p:grpSpPr>
          <a:xfrm flipH="1">
            <a:off x="4702627" y="4200792"/>
            <a:ext cx="1351398" cy="2310859"/>
            <a:chOff x="4717573" y="4200792"/>
            <a:chExt cx="1351398" cy="2310859"/>
          </a:xfrm>
        </p:grpSpPr>
        <p:sp>
          <p:nvSpPr>
            <p:cNvPr id="88" name="TextBox 87"/>
            <p:cNvSpPr txBox="1"/>
            <p:nvPr/>
          </p:nvSpPr>
          <p:spPr>
            <a:xfrm>
              <a:off x="5758751" y="429927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62477" y="614231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14" name="Group 89"/>
            <p:cNvGrpSpPr/>
            <p:nvPr/>
          </p:nvGrpSpPr>
          <p:grpSpPr>
            <a:xfrm flipH="1">
              <a:off x="4838286" y="4432449"/>
              <a:ext cx="997928" cy="1957096"/>
              <a:chOff x="4838286" y="1493594"/>
              <a:chExt cx="997928" cy="1957096"/>
            </a:xfrm>
          </p:grpSpPr>
          <p:grpSp>
            <p:nvGrpSpPr>
              <p:cNvPr id="15" name="Group 28"/>
              <p:cNvGrpSpPr/>
              <p:nvPr/>
            </p:nvGrpSpPr>
            <p:grpSpPr>
              <a:xfrm rot="5400000">
                <a:off x="4522556" y="2074474"/>
                <a:ext cx="1831977" cy="795342"/>
                <a:chOff x="2009773" y="2063194"/>
                <a:chExt cx="1831977" cy="795342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Oval 91"/>
              <p:cNvSpPr/>
              <p:nvPr/>
            </p:nvSpPr>
            <p:spPr>
              <a:xfrm>
                <a:off x="4915749" y="1493594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915749" y="3325570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838286" y="157233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845681" y="301318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grpSp>
          <p:nvGrpSpPr>
            <p:cNvPr id="16" name="Group 100"/>
            <p:cNvGrpSpPr/>
            <p:nvPr/>
          </p:nvGrpSpPr>
          <p:grpSpPr>
            <a:xfrm rot="16200000">
              <a:off x="4708082" y="4210283"/>
              <a:ext cx="517588" cy="498606"/>
              <a:chOff x="1835341" y="1760299"/>
              <a:chExt cx="517588" cy="498606"/>
            </a:xfrm>
          </p:grpSpPr>
          <p:cxnSp>
            <p:nvCxnSpPr>
              <p:cNvPr id="102" name="Straight Arrow Connector 101"/>
              <p:cNvCxnSpPr/>
              <p:nvPr/>
            </p:nvCxnSpPr>
            <p:spPr>
              <a:xfrm rot="16200000" flipH="1">
                <a:off x="2103627" y="2009603"/>
                <a:ext cx="498602" cy="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V="1">
                <a:off x="1835341" y="1760299"/>
                <a:ext cx="517586" cy="3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Title 1"/>
          <p:cNvSpPr txBox="1">
            <a:spLocks/>
          </p:cNvSpPr>
          <p:nvPr/>
        </p:nvSpPr>
        <p:spPr>
          <a:xfrm>
            <a:off x="5197977" y="362859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370937" y="4063117"/>
            <a:ext cx="1803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10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054025" y="4668608"/>
            <a:ext cx="2447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en-US" sz="2800" baseline="-25000" dirty="0" err="1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</a:t>
            </a:r>
            <a:r>
              <a:rPr lang="en-US" sz="28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 A</a:t>
            </a:r>
            <a:endParaRPr lang="en-US" sz="2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838287" y="3443927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as:</a:t>
            </a:r>
            <a:endParaRPr lang="en-US" dirty="0"/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476245" y="3813258"/>
            <a:ext cx="4119609" cy="2094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44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A) x (10 V) </a:t>
            </a:r>
          </a:p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50 W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1143000"/>
          </a:xfrm>
        </p:spPr>
        <p:txBody>
          <a:bodyPr/>
          <a:lstStyle/>
          <a:p>
            <a:r>
              <a:rPr lang="en-US" i="1" dirty="0" smtClean="0"/>
              <a:t>“source”</a:t>
            </a:r>
            <a:endParaRPr lang="en-US" i="1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1525497F-740D-B54B-A333-4284BA402D17}" type="datetime1">
              <a:rPr lang="en-US" smtClean="0"/>
              <a:t>4/4/2018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87948" y="645570"/>
            <a:ext cx="5680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(instructor).</a:t>
            </a:r>
            <a:endParaRPr lang="en-US" sz="1600" dirty="0"/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>
          <a:xfrm>
            <a:off x="457200" y="-280960"/>
            <a:ext cx="8229600" cy="1143000"/>
          </a:xfrm>
        </p:spPr>
        <p:txBody>
          <a:bodyPr/>
          <a:lstStyle/>
          <a:p>
            <a:r>
              <a:rPr lang="en-US" i="1" dirty="0" smtClean="0"/>
              <a:t>Practice problems</a:t>
            </a:r>
            <a:endParaRPr lang="en-US" i="1" dirty="0"/>
          </a:p>
        </p:txBody>
      </p:sp>
      <p:sp>
        <p:nvSpPr>
          <p:cNvPr id="63" name="TextBox 62"/>
          <p:cNvSpPr txBox="1"/>
          <p:nvPr/>
        </p:nvSpPr>
        <p:spPr>
          <a:xfrm flipH="1">
            <a:off x="294617" y="134832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flipH="1">
            <a:off x="279671" y="3191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5" name="Group 89"/>
          <p:cNvGrpSpPr/>
          <p:nvPr/>
        </p:nvGrpSpPr>
        <p:grpSpPr>
          <a:xfrm>
            <a:off x="512428" y="1481499"/>
            <a:ext cx="997932" cy="1957096"/>
            <a:chOff x="4838286" y="1493594"/>
            <a:chExt cx="997932" cy="1957096"/>
          </a:xfrm>
        </p:grpSpPr>
        <p:grpSp>
          <p:nvGrpSpPr>
            <p:cNvPr id="71" name="Group 28"/>
            <p:cNvGrpSpPr/>
            <p:nvPr/>
          </p:nvGrpSpPr>
          <p:grpSpPr>
            <a:xfrm rot="5400000">
              <a:off x="4522558" y="2074476"/>
              <a:ext cx="1831977" cy="795342"/>
              <a:chOff x="2009773" y="2063194"/>
              <a:chExt cx="1831977" cy="79534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66" name="Group 100"/>
          <p:cNvGrpSpPr/>
          <p:nvPr/>
        </p:nvGrpSpPr>
        <p:grpSpPr>
          <a:xfrm rot="10800000" flipH="1" flipV="1">
            <a:off x="1078861" y="1259337"/>
            <a:ext cx="517588" cy="498606"/>
            <a:chOff x="1835341" y="1760299"/>
            <a:chExt cx="517588" cy="498606"/>
          </a:xfrm>
        </p:grpSpPr>
        <p:cxnSp>
          <p:nvCxnSpPr>
            <p:cNvPr id="69" name="Straight Arrow Connector 68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4" name="Title 1"/>
          <p:cNvSpPr txBox="1">
            <a:spLocks/>
          </p:cNvSpPr>
          <p:nvPr/>
        </p:nvSpPr>
        <p:spPr>
          <a:xfrm>
            <a:off x="775021" y="67764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81772" y="2131846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7948" y="3843832"/>
            <a:ext cx="5680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the power absorbed or supplied by the element (instructor).</a:t>
            </a:r>
            <a:endParaRPr lang="en-US" sz="1600" dirty="0"/>
          </a:p>
        </p:txBody>
      </p:sp>
      <p:sp>
        <p:nvSpPr>
          <p:cNvPr id="120" name="TextBox 119"/>
          <p:cNvSpPr txBox="1"/>
          <p:nvPr/>
        </p:nvSpPr>
        <p:spPr>
          <a:xfrm flipH="1">
            <a:off x="294617" y="45465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 flipH="1">
            <a:off x="279671" y="63896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22" name="Group 89"/>
          <p:cNvGrpSpPr/>
          <p:nvPr/>
        </p:nvGrpSpPr>
        <p:grpSpPr>
          <a:xfrm>
            <a:off x="512428" y="4679761"/>
            <a:ext cx="997932" cy="1957096"/>
            <a:chOff x="4838286" y="1493594"/>
            <a:chExt cx="997932" cy="1957096"/>
          </a:xfrm>
        </p:grpSpPr>
        <p:grpSp>
          <p:nvGrpSpPr>
            <p:cNvPr id="123" name="Group 28"/>
            <p:cNvGrpSpPr/>
            <p:nvPr/>
          </p:nvGrpSpPr>
          <p:grpSpPr>
            <a:xfrm rot="5400000">
              <a:off x="4522560" y="2074478"/>
              <a:ext cx="1831977" cy="795342"/>
              <a:chOff x="2009773" y="2063194"/>
              <a:chExt cx="1831977" cy="795342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Oval 123"/>
            <p:cNvSpPr/>
            <p:nvPr/>
          </p:nvSpPr>
          <p:spPr>
            <a:xfrm>
              <a:off x="4915749" y="149359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915749" y="332557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38286" y="15723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845681" y="301318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133" name="Group 100"/>
          <p:cNvGrpSpPr/>
          <p:nvPr/>
        </p:nvGrpSpPr>
        <p:grpSpPr>
          <a:xfrm rot="5400000" flipH="1">
            <a:off x="1069369" y="4509199"/>
            <a:ext cx="517588" cy="498606"/>
            <a:chOff x="1835341" y="1760299"/>
            <a:chExt cx="517588" cy="498606"/>
          </a:xfrm>
        </p:grpSpPr>
        <p:cxnSp>
          <p:nvCxnSpPr>
            <p:cNvPr id="134" name="Straight Arrow Connector 133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6" name="Title 1"/>
          <p:cNvSpPr txBox="1">
            <a:spLocks/>
          </p:cNvSpPr>
          <p:nvPr/>
        </p:nvSpPr>
        <p:spPr>
          <a:xfrm>
            <a:off x="837437" y="400907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I=10 A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381772" y="5330108"/>
            <a:ext cx="194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+</a:t>
            </a:r>
            <a:r>
              <a:rPr lang="en-US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855" y="6492875"/>
            <a:ext cx="2133600" cy="365125"/>
          </a:xfrm>
        </p:spPr>
        <p:txBody>
          <a:bodyPr/>
          <a:lstStyle/>
          <a:p>
            <a:fld id="{3FBC277B-CB7F-DB4C-99B2-9689D995D74C}" type="datetime1">
              <a:rPr lang="en-US" smtClean="0"/>
              <a:t>4/4/2018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615400" y="593280"/>
              <a:ext cx="6579720" cy="5712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5320" y="578520"/>
                <a:ext cx="6604920" cy="574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944</Words>
  <Application>Microsoft Office PowerPoint</Application>
  <PresentationFormat>On-screen Show (4:3)</PresentationFormat>
  <Paragraphs>457</Paragraphs>
  <Slides>46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Symbol</vt:lpstr>
      <vt:lpstr>Times New Roman</vt:lpstr>
      <vt:lpstr>Verdana</vt:lpstr>
      <vt:lpstr>Office Theme</vt:lpstr>
      <vt:lpstr>Equation</vt:lpstr>
      <vt:lpstr>Example</vt:lpstr>
      <vt:lpstr>EECS 70A: Network Analysis</vt:lpstr>
      <vt:lpstr>Review &amp; agenda</vt:lpstr>
      <vt:lpstr>MKSA units-cheat sheet</vt:lpstr>
      <vt:lpstr>Power: Source vs. sink</vt:lpstr>
      <vt:lpstr>PowerPoint Presentation</vt:lpstr>
      <vt:lpstr>“source”</vt:lpstr>
      <vt:lpstr>“source”</vt:lpstr>
      <vt:lpstr>Practice problems</vt:lpstr>
      <vt:lpstr>Practice problems</vt:lpstr>
      <vt:lpstr>Topology</vt:lpstr>
      <vt:lpstr>PowerPoint Presentation</vt:lpstr>
      <vt:lpstr>Example</vt:lpstr>
      <vt:lpstr>Example problem: Current (positive/negative)</vt:lpstr>
      <vt:lpstr>Dependent sources</vt:lpstr>
      <vt:lpstr>Voltage controlled voltage source (VCVS)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Voltage controlled current source (VCCS)</vt:lpstr>
      <vt:lpstr>Example problem.</vt:lpstr>
      <vt:lpstr>Example</vt:lpstr>
      <vt:lpstr>Questions?</vt:lpstr>
      <vt:lpstr>Resistors</vt:lpstr>
      <vt:lpstr>Example problem: Resistors in parallel.</vt:lpstr>
      <vt:lpstr>Example problem: Resistors in parallel.</vt:lpstr>
      <vt:lpstr>Generalize: N resistors in parallel.</vt:lpstr>
      <vt:lpstr>Example problem:</vt:lpstr>
      <vt:lpstr>Important practical example:</vt:lpstr>
      <vt:lpstr>Questions?</vt:lpstr>
      <vt:lpstr>Voltage addition in circuits</vt:lpstr>
      <vt:lpstr>2 resistors in series</vt:lpstr>
      <vt:lpstr>Generalize: N resistors in series</vt:lpstr>
      <vt:lpstr>Example problems</vt:lpstr>
      <vt:lpstr>Questions?</vt:lpstr>
      <vt:lpstr>Example problems</vt:lpstr>
      <vt:lpstr>Example problems</vt:lpstr>
      <vt:lpstr>Example problems</vt:lpstr>
      <vt:lpstr>Example problems</vt:lpstr>
      <vt:lpstr>Voltage divider</vt:lpstr>
      <vt:lpstr>Source/load concept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322</cp:revision>
  <dcterms:created xsi:type="dcterms:W3CDTF">2010-03-26T00:11:49Z</dcterms:created>
  <dcterms:modified xsi:type="dcterms:W3CDTF">2018-04-04T19:52:03Z</dcterms:modified>
</cp:coreProperties>
</file>