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9.xml" ContentType="application/vnd.openxmlformats-officedocument.presentationml.notesSlide+xml"/>
  <Override PartName="/ppt/ink/ink22.xml" ContentType="application/inkml+xml"/>
  <Override PartName="/ppt/notesSlides/notesSlide20.xml" ContentType="application/vnd.openxmlformats-officedocument.presentationml.notesSlide+xml"/>
  <Override PartName="/ppt/ink/ink23.xml" ContentType="application/inkml+xml"/>
  <Override PartName="/ppt/notesSlides/notesSlide21.xml" ContentType="application/vnd.openxmlformats-officedocument.presentationml.notesSlide+xml"/>
  <Override PartName="/ppt/ink/ink24.xml" ContentType="application/inkml+xml"/>
  <Override PartName="/ppt/notesSlides/notesSlide22.xml" ContentType="application/vnd.openxmlformats-officedocument.presentationml.notesSlide+xml"/>
  <Override PartName="/ppt/ink/ink25.xml" ContentType="application/inkml+xml"/>
  <Override PartName="/ppt/notesSlides/notesSlide23.xml" ContentType="application/vnd.openxmlformats-officedocument.presentationml.notesSlide+xml"/>
  <Override PartName="/ppt/ink/ink26.xml" ContentType="application/inkml+xml"/>
  <Override PartName="/ppt/notesSlides/notesSlide24.xml" ContentType="application/vnd.openxmlformats-officedocument.presentationml.notesSlide+xml"/>
  <Override PartName="/ppt/ink/ink27.xml" ContentType="application/inkml+xml"/>
  <Override PartName="/ppt/notesSlides/notesSlide25.xml" ContentType="application/vnd.openxmlformats-officedocument.presentationml.notesSlide+xml"/>
  <Override PartName="/ppt/ink/ink28.xml" ContentType="application/inkml+xml"/>
  <Override PartName="/ppt/notesSlides/notesSlide26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2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29.xml" ContentType="application/vnd.openxmlformats-officedocument.presentationml.notesSlide+xml"/>
  <Override PartName="/ppt/ink/ink35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36.xml" ContentType="application/inkml+xml"/>
  <Override PartName="/ppt/notesSlides/notesSlide32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notesSlides/notesSlide33.xml" ContentType="application/vnd.openxmlformats-officedocument.presentationml.notesSlide+xml"/>
  <Override PartName="/ppt/ink/ink39.xml" ContentType="application/inkml+xml"/>
  <Override PartName="/ppt/notesSlides/notesSlide34.xml" ContentType="application/vnd.openxmlformats-officedocument.presentationml.notesSlide+xml"/>
  <Override PartName="/ppt/ink/ink40.xml" ContentType="application/inkml+xml"/>
  <Override PartName="/ppt/notesSlides/notesSlide35.xml" ContentType="application/vnd.openxmlformats-officedocument.presentationml.notesSlide+xml"/>
  <Override PartName="/ppt/ink/ink41.xml" ContentType="application/inkml+xml"/>
  <Override PartName="/ppt/notesSlides/notesSlide36.xml" ContentType="application/vnd.openxmlformats-officedocument.presentationml.notesSlide+xml"/>
  <Override PartName="/ppt/ink/ink42.xml" ContentType="application/inkml+xml"/>
  <Override PartName="/ppt/notesSlides/notesSlide3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notesSlides/notesSlide38.xml" ContentType="application/vnd.openxmlformats-officedocument.presentationml.notesSlide+xml"/>
  <Override PartName="/ppt/ink/ink45.xml" ContentType="application/inkml+xml"/>
  <Override PartName="/ppt/notesSlides/notesSlide39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40.xml" ContentType="application/vnd.openxmlformats-officedocument.presentationml.notesSlide+xml"/>
  <Override PartName="/ppt/ink/ink48.xml" ContentType="application/inkml+xml"/>
  <Override PartName="/ppt/notesSlides/notesSlide41.xml" ContentType="application/vnd.openxmlformats-officedocument.presentationml.notesSlide+xml"/>
  <Override PartName="/ppt/ink/ink49.xml" ContentType="application/inkml+xml"/>
  <Override PartName="/ppt/notesSlides/notesSlide42.xml" ContentType="application/vnd.openxmlformats-officedocument.presentationml.notesSlide+xml"/>
  <Override PartName="/ppt/ink/ink50.xml" ContentType="application/inkml+xml"/>
  <Override PartName="/ppt/notesSlides/notesSlide43.xml" ContentType="application/vnd.openxmlformats-officedocument.presentationml.notesSlide+xml"/>
  <Override PartName="/ppt/ink/ink51.xml" ContentType="application/inkml+xml"/>
  <Override PartName="/ppt/notesSlides/notesSlide44.xml" ContentType="application/vnd.openxmlformats-officedocument.presentationml.notesSlide+xml"/>
  <Override PartName="/ppt/ink/ink52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53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17" r:id="rId2"/>
    <p:sldId id="256" r:id="rId3"/>
    <p:sldId id="279" r:id="rId4"/>
    <p:sldId id="295" r:id="rId5"/>
    <p:sldId id="268" r:id="rId6"/>
    <p:sldId id="318" r:id="rId7"/>
    <p:sldId id="282" r:id="rId8"/>
    <p:sldId id="287" r:id="rId9"/>
    <p:sldId id="285" r:id="rId10"/>
    <p:sldId id="286" r:id="rId11"/>
    <p:sldId id="315" r:id="rId12"/>
    <p:sldId id="319" r:id="rId13"/>
    <p:sldId id="316" r:id="rId14"/>
    <p:sldId id="297" r:id="rId15"/>
    <p:sldId id="267" r:id="rId16"/>
    <p:sldId id="290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3" r:id="rId28"/>
    <p:sldId id="292" r:id="rId29"/>
    <p:sldId id="293" r:id="rId30"/>
    <p:sldId id="334" r:id="rId31"/>
    <p:sldId id="294" r:id="rId32"/>
    <p:sldId id="280" r:id="rId33"/>
    <p:sldId id="296" r:id="rId34"/>
    <p:sldId id="335" r:id="rId35"/>
    <p:sldId id="299" r:id="rId36"/>
    <p:sldId id="298" r:id="rId37"/>
    <p:sldId id="288" r:id="rId38"/>
    <p:sldId id="300" r:id="rId39"/>
    <p:sldId id="314" r:id="rId40"/>
    <p:sldId id="312" r:id="rId41"/>
    <p:sldId id="336" r:id="rId42"/>
    <p:sldId id="337" r:id="rId43"/>
    <p:sldId id="338" r:id="rId44"/>
    <p:sldId id="339" r:id="rId45"/>
    <p:sldId id="301" r:id="rId46"/>
    <p:sldId id="340" r:id="rId47"/>
    <p:sldId id="303" r:id="rId48"/>
    <p:sldId id="304" r:id="rId49"/>
    <p:sldId id="302" r:id="rId50"/>
    <p:sldId id="313" r:id="rId51"/>
    <p:sldId id="308" r:id="rId52"/>
    <p:sldId id="309" r:id="rId53"/>
    <p:sldId id="310" r:id="rId54"/>
    <p:sldId id="307" r:id="rId55"/>
    <p:sldId id="305" r:id="rId56"/>
    <p:sldId id="306" r:id="rId57"/>
    <p:sldId id="283" r:id="rId58"/>
    <p:sldId id="29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9" autoAdjust="0"/>
    <p:restoredTop sz="94343" autoAdjust="0"/>
  </p:normalViewPr>
  <p:slideViewPr>
    <p:cSldViewPr snapToObjects="1">
      <p:cViewPr varScale="1">
        <p:scale>
          <a:sx n="67" d="100"/>
          <a:sy n="67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94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8:57:28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23084 16970 214 0,'0'0'11'16,"0"0"5"-16,0 0 3 0,0 0 3 15,0 0 0-15,0 0 2 16,-8 0 1-16,8 0 2 15,-1 18-8-15,1-5-6 16,0 1-3-16,3 5-1 0,3 2-1 16,1 3 0-16,2 0-2 15,2 0 0-15,1 1-1 16,3 2 2-16,2 2-1 15,1-1 0-15,-1-2-1 0,3 2 0 16,1-1-1-16,-1-2 0 16,1-3 0-16,1-2-1 15,0-4 0-15,1-2-3 16,0-2 0-16,3-5 0 15,0-4 0-15,3-3 0 0,-2 0 0 16,2-9 0-16,1 0 0 16,-2-5 0-16,-1-2 0 15,-3-1 0-15,-2 1 0 0,-3 0 0 16,-2-1 0-16,-5 3 0 15,-1-1 0-15,-1 1 0 16,-3 0 0-16,1-4 0 16,1-1 0-16,-2-5 0 0,-1 0 0 15,-2-5 0-15,3 5-40 16,1-1-53-16,-7 2-1 15</inkml:trace>
  <inkml:trace contextRef="#ctx0" brushRef="#br0" timeOffset="389">23378 16669 484 0,'0'0'2'15,"0"0"0"-15,-12 0-1 0,12 0 1 16,-10-1-1-16,10 1-2 16,0 0-2-16,-13-6-5 15,13 6-14-15,0 0-46 0,14-2-20 16</inkml:trace>
  <inkml:trace contextRef="#ctx0" brushRef="#br0" timeOffset="564">23713 16689 465 0,'0'0'0'15,"0"0"-2"-15,0 0-4 16,0 0-6-16,0 0-12 15,8 10-41-15,-8-10-19 16</inkml:trace>
  <inkml:trace contextRef="#ctx0" brushRef="#br0" timeOffset="1943">23308 16342 301 0,'0'0'5'0,"0"0"2"16,0 0 4-16,-10-9-1 0,10 9 2 15,-15-8 0-15,6 3 0 16,9 5 1-16,-16-8-6 16,16 8-2-16,-16-5-3 15,7 5-1-15,-2 0-1 0,1 2 0 16,-2 4-1-16,-6 2 1 15,-2 2 0-15,-2 3 1 16,0 2-1-16,-3-1 0 16,0 3 1-16,3 0-1 0,-1 1 1 15,2 2 0-15,3-2-1 16,1 3 1-16,5 0 0 15,-5 2 1-15,3 3 1 16,-1 3-1-16,3 0 1 0,-2 3 0 16,5 3 0-16,0 2-2 15,-1 4 1-15,5 1-1 16,3 2 0-16,0 2 0 15,2 3 1-15,1 0 0 16,4 1 1-16,3-2 3 0,1 1 0 16,0-3-1-16,4-1 1 15,1 0-1-15,3-1 1 16,-8-23-2-16,1 3-1 15,3 1-1-15,0 1 0 0,1-2 0 16,1 2-1-16,2-1 1 16,1 2-1-16,2 0 1 15,3 1 0-15,0-2 1 16,3 1-1-16,2-1 2 15,2 1-1-15,3-1 0 0,3 2 0 16,3-2 0-16,-1-1 0 16,3-3-3-16,3 0 0 15,-2-1 0-15,3-3 0 0,1-1 0 16,0-5 0-16,0-2 0 15,1-4 0-15,2-3 0 16,-6-3 0-16,6 0 0 16,-3-8 0-16,0-4 0 0,-4-5 0 15,0-3 0-15,-1-3 0 16,-2-6 0-16,-16 11 0 15,44-51 0-15,-7-7 0 16,-9-3 0-16,-15 0 0 16,-5-4 0-16,-12 2 0 0,-8 0 0 15,-11 7 0-15,0-4 0 16,-4 0 0-16,-7 1 0 15,-2 4 0-15,-6 1 0 16,-1 6 0-16,0 0 0 0,-5 2 0 16,-4 6 0-16,0 4 0 15,-8 1 0-15,-2 6 0 16,-8 7 0-16,-5 5 0 15,-9 12 0-15,-11 11 0 0,-18 12 0 16,-11 7 0-16,-6 10 0 16,-3 6 0-16,7 0 0 15,12 10-16-15,21-6-73 16,10-6-3-16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1:0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4736 8208 186 0,'0'0'0'16,"0"0"-2"-16,0 0 2 16,0 0 0-16,-9 11 2 15,5-2 2-15,-4 7 2 16,1 4 2-16,-4 6 1 0,-1 3 2 15,-3 9 2-15,-6 3-1 16,4 11 2-16,-7 7-3 16,3 7 1-16,-1 8 0 0,1 5-1 31,2 7 0-31,6 3 1 0,8 5-2 0,-1-1-1 15,6-1-2-15,5 0 0 16,1-2-1-16,4 0-2 0,-1-2-2 16,2-2 0-16,-4-2-2 15,1-2 1-15,-3 0 0 16,1-4-1-16,2-3 0 15,-1-7-1-15,2-5 1 0,3-8 0 16,2-8-1-16,1-8 1 16,0-11-2-16,-2-6 1 15,0-6 1-15,1-5 1 16,-2-4 1-16,-1-6 2 15,5-1-1-15,0-8 1 0,4-6 1 16,8-10 0-16,2-2 0 16,6-13-2-16,4-11 0 15,6-8-1-15,0-11-1 16,2-10 0-16,-3-5-1 0,1-10 0 15,-1-8 0-15,-1-9 1 16,-3-3 0-16,-1-7 0 16,2-3-1-16,-4-3 1 0,2 0 0 15,-7 2 0-15,-6 6 0 16,-10 7-1-1,-13 9 0-15,-11 10-1 0,-23 15 1 16,-18 18-1-16,-14 14 2 0,-15 17-1 16,-11 13 0-16,-7 16 2 15,-7 9-1-15,5 13 1 16,5 6-2-16,17 10-7 15,2-6-20-15,17 12-52 0,23-1-4 16</inkml:trace>
  <inkml:trace contextRef="#ctx0" brushRef="#br0" timeOffset="745">5256 8238 146 0,'0'0'2'16,"-12"0"4"15,-1 0 0-31,13 0 1 0,-20 3 0 0,10 1 0 0,-3-1 1 0,3 1 0 16,10-4-1-16,-9 6 2 15,9-6 2-15,0 0 4 0,0 0 1 16,9 6 2-16,6-6 1 15,3 0 0-15,9-3-1 16,2 0-4-16,10-3-1 16,2-1-4-16,6 2-3 15,2 0-1-15,2 3-2 0,1 1 1 16,1 1-2-16,5 1 0 15,3 0-1-15,6 2 1 16,10 2-1-16,4-3 0 0,7 1 1 31,5-1-1-31,5 1 0 0,4-1 1 0,5 2 2 16,2-1 1-16,0-1 1 15,10-1 1-15,1 0 0 16,5 1 1-16,4-2 0 0,0-2-2 16,0-2-3-16,0 3-7 15,-7-5-19-15,-21 3-58 16,9 0-3-16</inkml:trace>
  <inkml:trace contextRef="#ctx0" brushRef="#br0" timeOffset="2118">4846 10497 133 0,'0'0'3'0,"0"0"2"16,-8-12 4-16,8 12 0 15,0 0 1-15,0 0 1 16,-10-12 0-16,10 12 3 15,0 0 0-15,0 0-2 0,5-6-1 16,7-1 0-16,4 2 1 16,5-5-1-16,6 1 1 15,7-2-2-15,2 1-2 0,6-1-2 16,1 3-1-16,3 1-2 15,6 1 1-15,-2 2-2 16,0 1-1-16,0 0 1 16,3 1-2-16,-5-1 2 15,5 1 0-15,-3-2 1 0,2 0 1 16,6 0 0-16,1 0 1 15,5-2-1-15,0 1 1 16,3 0-1-16,0 2-1 0,-4 2-1 16,1 1 1-16,-6 1-2 15,-1 4-1-15,-1 1 1 16,-1 1 1-16,5-2-1 15,4 0 1-15,4 0-1 16,4-2 1-16,6-2-1 0,3 1 3 16,5-2-1-16,6 0 0 15,1 0 1-15,3 1 0 16,1-1 0-16,-1 0 1 15,-2 2-1-15,-3 0-2 0,-1 3-7 32,-11-5-16-32,-10 3-58 0,-5 4-4 0</inkml:trace>
  <inkml:trace contextRef="#ctx0" brushRef="#br0" timeOffset="3364">7620 10470 81 0,'0'0'4'0,"0"0"4"16,-6-9 6-16,6 9 5 15,0 0 3-15,0 0 2 0,-6-11 0 16,6 11 0-16,9-4-3 16,3-1-5-16,6 2-4 31,7-3-6-31,3 0-2 0,14-1-2 0,7-1-1 0,2 0 0 15,6 2-1-15,-3 1 1 16,0-1 0-16,-4 3 0 16,2 0 2-16,-7 5 0 15,-6-2 2-15,3 3 0 16,-5 4 0-16,1 5 0 0,-2 1 0 15,4 3 0-15,-2 8-2 16,-4 0-1-16,1 3 0 0,-5 2 0 16,4 6-1-16,-6 0 0 15,3 5 0-15,-3 0-1 16,-2 3 1-16,4 2-1 15,-3 1 1 1,5 2-1 0,-4 1 0-16,0 1 2 0,-1 5 2 0,0-1 0 0,-6 4 1 15,1 2 0-15,-7 6 0 16,0 2 1-16,-3 4 0 15,-3 5 0-15,-2-1-2 0,-1 7-2 16,-3 3 0-16,2 2-1 16,-1 1 0-16,0 5 0 15,0-1 0-15,5 1-2 16,1 3 1-16,5-5-1 0,4 0 1 15,2-1-1-15,8-1 1 16,4-3 0-16,10-2 1 16,8-2 1-16,12-3 1 15,11-5 0 1,15-3 0-16,16-4 1 0,15-3 1 0,17-7-2 15,13-3 0-15,15-5 1 16,14-3-1-16,10-4 0 16,10-3 1-16,6-2 0 0,61 3 1 31,1-3-1-31,-4 0 0 15,1-1 0-15,-8-4-3 0,-5 4-5 16,-13-5-15-16,-21 2-62 16,-53-8-3-16</inkml:trace>
  <inkml:trace contextRef="#ctx0" brushRef="#br0" timeOffset="4874">14608 12154 204 0,'0'0'3'16,"0"0"-1"-16,0 0 2 15,0 0-2-15,0 0 2 16,-8 0-1-16,8 0 1 15,-15 10 2-15,3 2-3 0,-1 4 3 16,-6 5-1-16,3 3 2 16,-5 10 0-16,1 5 1 15,-4 2 0-15,1 4 0 16,0 2 0-16,3 6-1 0,1-2 0 15,2 7-1-15,1-2 1 16,3 4 0-16,2 8 0 16,1 2-1-16,4 4 0 0,-2 1 0 15,3 4-1 16,4-1-1-31,1-2-1 0,0 0-1 0,0-4 0 0,0-4 0 16,0 14 2 0,4 0-1-16,0-2 1 15,0-3 0-15,2-4 0 16,1-3 0-16,4-5-1 15,3-7 0-15,3-24-1 0,4-9 0 16,4-9 1-16,6-11 1 16,5-11 0-16,8-16 1 15,11-17-1-15,13-13-1 0,7-16 0 16,11-11-1-16,4-14 0 15,2-10-1-15,-3-9 0 16,-5-7 0-16,-12-3 0 16,-13-3 1-1,-13 0-1-15,-14-2 0 0,-16 4 1 16,-12 8-1-16,-12 8 0 0,-15 14 0 15,-16 15 0-15,-15 16 0 16,-16 19-1-16,-18 14-2 16,-12 22-4-16,-9 7-4 0,-2 21-11 15,2 23-50-15,5 1-12 16</inkml:trace>
  <inkml:trace contextRef="#ctx0" brushRef="#br0" timeOffset="5362">13059 13955 242 0,'0'0'5'16,"0"12"4"-16,7-2 3 16,8 3 4-16,9 2 2 0,13 1 4 15,15 0 1-15,20-3 3 16,20-8-3-16,19-2-5 15,15-3-2-15,11 1-3 16,5-1-3-16,5 5-5 0,-5-2-6 16,0 11-12-16,-25 9-69 15,-3-2-1-15</inkml:trace>
  <inkml:trace contextRef="#ctx0" brushRef="#br0" timeOffset="5917">14972 12237 184 0,'0'0'6'0,"0"0"7"15,0 0 5-15,0 0 2 16,-11 0 0-16,-4 0 4 0,-13 2 0 16,-16 2 1-16,-18 3-4 15,-23 0-4-15,-30 0-5 16,-24-2-2-16,-14-2-2 0,-7-2-9 15,-4 11-68-15,15-19-8 16</inkml:trace>
  <inkml:trace contextRef="#ctx0" brushRef="#br0" timeOffset="7279">14227 12285 292 0,'0'0'3'16,"0"0"1"-16,0 0 0 15,-6-3 0-15,6 3 1 16,-17-9 2-16,2 3 2 16,-5-2 1-16,-1-5-2 0,-6 1 0 15,-6-6 1-15,-4 0 1 16,-10-5 0-16,-2 0-1 15,-8-6-2-15,-9-1-2 0,-11-2-1 16,-10-4 0-16,-9-4-2 16,-10-6 1-16,-14-5-1 15,-5-7 0-15,-10-9 1 0,-2-9 0 16,-2-10 2-16,1-10 1 15,3-9 0-15,8-8-1 16,14-6 0-16,9-2-4 16,22 8-27-16,4 3-57 15,13 3-3-15</inkml:trace>
  <inkml:trace contextRef="#ctx0" brushRef="#br0" timeOffset="9828">7783 8182 5 0,'11'0'11'0,"2"0"1"16,3 1 3-16,4 1 1 16,5-1 0-16,4 2 1 15,2-3-3-15,7 1-2 0,-2-1-3 16,3 0-3-16,4 2 0 15,-1-2-1-15,6 0-1 16,-5 0 1-16,8 0 1 0,3 0 2 16,4 0 1-16,3 3 1 15,4 1 3-15,6 0 1 16,4-2 0-16,6-1 1 15,3-1-3-15,4-3 0 0,4-5-3 16,6-4 1-16,3-3-2 16,1-3-1-1,7-3-1-15,7-1 0 0,-4-1-1 16,4 0 0-16,1 1-1 0,-4-3-2 15,4 0-2-15,0-4 0 16,-6 1 0-16,-6-4 0 16,0-2 0-16,-5-5 0 15,-1-6 0-15,0-1 1 0,-3-6 1 16,-6-2 1-16,-3-5 0 15,-4-2 1 1,-7-4 0-16,-4-1 1 0,-8-3-1 16,-7 1 1-16,-8-1 1 15,-7 0-1-15,-3-3-1 0,-6-2 0 31,-4-1-2-31,-4-2 2 0,-4-2-2 0,-3-3 0 16,-8-2-1-16,-1-1-1 0,0 0 0 16,-1-1 2-16,-3-1-1 15,1 2 0-15,-1-1 0 16,4-1 0-16,1 2 1 15,2 3 0-15,1 0 0 0,2 1 0 16,4 2-2-16,4 2 1 16,8 4-1-16,5 1 0 15,12 5-1-15,9 3 0 16,14 4 0-16,11 6-2 15,14 4 3-15,13 5 0 0,16 4 0 16,14 4 0-16,15 2-1 16,16 0 1-1,20 2 0-15,17-1 0 0,18-1-1 16,19-1 1-16,17 0 0 0,7 0 0 15,13 4-3-15,-2 4-11 16,-2 0-37-16,-8 12-26 16</inkml:trace>
  <inkml:trace contextRef="#ctx0" brushRef="#br0" timeOffset="12191">14699 5654 111 0,'0'0'2'0,"0"0"4"16,9 2 3-16,-9-2 2 0,19 3 2 16,-2 0 0-16,4-1 3 15,4 3 2-15,-2-4 4 16,9 0-1-16,-1-1-3 15,13-1 3-15,-5-4-3 0,7-3 0 16,5 0-1 0,6-1-3-16,10-3-3 0,6 0-1 15,2-2-3-15,5 1 0 16,-6 3-1-16,-3 1-2 15,-9 1 1-15,-3 1-2 0,-11 3 0 16,-9 1-4 15,-7 3-6-31,-9 0-18 0,-5-2-46 0,4 2-9 0</inkml:trace>
  <inkml:trace contextRef="#ctx0" brushRef="#br0" timeOffset="12859">15669 4424 221 0,'0'0'6'0,"0"0"3"16,-9-11-1 0,9 11 1-16,0 0-2 0,-11-11 0 15,11 11-1-15,-11 1 1 16,6 9-6-16,-1 12-3 0,-2 4 2 15,-2 14-1-15,-2 4 4 16,-3 16 2-16,-1 9 2 16,1 10 1-16,2 8 2 15,3 7 1-15,1 0-2 16,7 2 1-16,3 5 0 0,11-10-1 15,7-6 0 1,8-7-2-16,1-11 0 0,9-14 0 16,6-10-1-16,5-20 0 0,5-16-3 15,9-16-2-15,7-21 1 16,1-22-5-1,2-15 0-15,-11-18-1 0,-7-18 0 16,-13-14 1-16,-14-4 4 0,-25-8 1 16,-17 6 1-16,-21 5 3 15,-16 13-1-15,-9 20-5 16,-9 19-21-16,-6 31-54 15,14 17-6 1</inkml:trace>
  <inkml:trace contextRef="#ctx0" brushRef="#br0" timeOffset="25915">15116 5787 180 0,'0'0'4'0,"0"0"2"15,0 0 1-15,0 0 2 16,0 0 4-16,0 0-2 15,0 0 1-15,0 0 0 0,0 0-3 16,0 0-2-16,-7-10-2 16,7 10-1-16,0 0-2 15,-9-16-1-15,9 16 0 0,-14-13 0 16,4 3-1-16,-3 0 0 15,-1-3 0-15,-3 2 2 16,-1-1 0-16,-1-1 2 0,1 2 2 16,1-1-1-16,1 2 0 15,-1 1 0-15,4 2 0 16,-3 2-1 15,2 1-2-31,-2 3-1 0,-5 1-1 0,-3 0 0 0,-1 4 0 0,-2 1 1 16,0 1-1-16,-2 0 0 15,3 1 1-15,-6 2-1 16,6-1 1-16,2 4-1 15,-4 0 0-15,0-3 0 16,-3 2 1-16,1 0-1 0,-4 0 1 16,1 0 0-16,-3 0 0 15,0 0 0-15,1 1 1 16,-3 5-1-16,2 2 1 0,-4 0-1 15,5 0-1-15,-2 1 1 16,1 3-1-16,0 0 0 16,-3 3 1-1,1-3 0-15,1 5-1 0,0 1 0 0,-2 5 0 16,-1 1 0-16,-1-1 0 15,2 5-1-15,-1-2 1 16,2 6 0-16,-3-4 1 16,-3 0-1-16,2 0 1 0,1 0 0 15,0-1 0-15,2 0 0 16,4-1-1-16,2-1 1 15,3 3 0 1,6 1-1-16,1-1 0 0,5 3 0 16,1 1-1-16,2 3 1 0,-1-1-1 15,4 5 0-15,1-3 1 31,-1 0-1-31,4 1 1 0,0-1-1 0,-1-1 1 16,5-2 0-16,-2 4 0 0,2 1 0 16,-2-1 0-16,1 4 0 15,1 1 0-15,-4 3 0 16,1 2 1-16,0 4-1 0,-4 1 1 15,1 1 0-15,-4 21 1 32,-2-3 2-32,-2 1-1 15,1-2 1-15,-3 2 0 0,0-3 0 16,-1 0 2-16,-5-4-2 15,3-15-2-15,1 0-1 16,-2 0 2-16,0 0-3 0,1-2 1 16,2-3-1-16,-1-5 1 31,2-3-1-31,0-9 1 0,-1-4 0 0,-3-7 0 15,1-5 1-15,-7-6-1 16,-1-4 0-16,-4-3 0 0,-2-2 0 16,-2-3 0-16,0-1 1 15,-1-1 1-15,0 0-1 16,3 0 1-16,0 1 0 15,0 1 0-15,2 2 0 16,1 3 0-16,-2 3-1 16,1 0-1-16,2 3 0 0,1 1-1 15,5 2 0-15,0 2 0 16,3 1 0-16,6 0-1 15,3 3 0-15,6 0 0 32,3 3 1-32,2-1-1 0,2 4 0 0,2 1 1 0,0 4 0 15,0 0 0-15,5 0 0 0,-1 6 0 16,1 3 0-16,3 4 0 15,3 2-1-15,4 3 1 16,0 3 0-16,2 3-1 16,1 3 1-16,-2-2-1 0,-2 1 1 15,-4 1-1-15,-6-1 1 31,-2-1-1-31,-2-3 1 0,-7 2 0 0,-3-3 1 16,-4-3-1-16,5-3 1 0,2-4 0 16,7-4 1-16,6-5-2 31,11-6-6-16,17-6-38-15,8 1-34 0,3-12-6 0</inkml:trace>
  <inkml:trace contextRef="#ctx0" brushRef="#br0" timeOffset="26638">11907 10627 159 0,'0'0'1'0,"0"0"0"16,0 0 2-16,12 10 0 15,-3 0 3-15,-2 1 4 16,0 6 2-16,1 0 4 15,1 4 4-15,-1 1 2 0,2-2 1 16,2 5 1-16,3-1-2 16,2 2-4-16,-1 0-2 15,5 0-2-15,0 0-4 16,-1-2-3-16,-1-2-3 0,-2-3 0 15,0-5 1-15,-4-2 1 32,0-9-1-32,-2-5 1 0,-2-12-1 0,1-10 1 15,-1-9-1-15,1-5 0 0,5-7-2 16,1-4-3-16,7 0-3 15,5 8-21-15,17 4-57 16,-6 2-4-16</inkml:trace>
  <inkml:trace contextRef="#ctx0" brushRef="#br0" timeOffset="37304">18140 12373 43 0,'0'0'1'15,"0"0"3"-15,2 5 3 16,8-5 1-16,4 5 2 16,8-5-2-16,11 4 2 0,7-2 0 15,17 0 1-15,13 8-6 16,9-7-2-16,12 5 2 15,15-6 2-15,7-1 1 0,13-1 3 16,11 0 3-16,0-3 2 16,-2-7 3-16,13 4 2 15,1-6 0-15,0 3-3 16,1 1 1-16,-3-2-4 15,-2 3-2-15,-6-2-3 0,-2 2-1 16,-15 1-3-16,-14 2-2 16,-13 3-2-16,-18 1-2 15,-15 1-4-15,-20 5-6 0,-17 4-12 31,-13 1-25-31,-12 1-27 0</inkml:trace>
  <inkml:trace contextRef="#ctx0" brushRef="#br0" timeOffset="38212">20943 12369 55 0,'0'0'4'0,"0"0"1"16,5 11 4-16,-5-11-2 0,6 14 2 16,-5-4 2-16,5 2 3 15,-4-2 8-15,-2-10 4 16,4 12 1-16,-4-12-2 0,0 0 0 15,0 0 0-15,6-6-2 16,-4-3-2-16,0-3-6 16,-2-2-9-16,2-3-2 15,0-3 0-15,0-4-1 16,0-6-1-16,1-1-1 15,1-10 0-15,0-2-1 0,0-8 1 16,-1-2-1-16,0-8 2 16,-2-4-1-1,-1 1 0-15,0-3-1 0,-4 1 1 0,-2 0-1 16,-1-2 0-16,2 5 1 15,-4 2-2-15,2 3 1 16,0 4 0-16,0 4 0 16,1 6 0-16,-1 4 1 0,0 5-1 15,1 4 0-15,0 7 0 16,1 3 1-16,-1 6 0 15,3 1 0-15,1 4-1 16,2 10 0-16,0-10 0 0,14 7 1 16,14-1-2-16,14-1 1 15,23-1 0-15,22-5 0 16,32-8 2-16,29-3-1 15,27-5 1 1,13 2 1-16,4 0-2 0,-6 2-5 0,-13 8-14 16,-18 12-42-16,-30 3-17 15</inkml:trace>
  <inkml:trace contextRef="#ctx0" brushRef="#br0" timeOffset="39311">20967 12464 32 0,'0'0'3'16,"0"0"0"-16,6-6 1 15,-6 6-2-15,13-6 3 16,-13 6-1-16,16-7 0 0,-16 7 3 16,12-6 8-16,-12 6 1 15,7-9 4-15,-7 9 2 16,2-8 2-16,-2 8 1 15,0-10 1-15,0 10-4 0,0 0-5 16,1-9-3-16,-1 9-5 16,0 0 0-16,0 0-4 15,0 0-1-15,14-1-2 0,-2 1 1 16,-12 0-3-16,22 16 0 15,-12-5 1-15,4 7 1 16,-3 1 0-16,-1 9 0 16,-4 0 1-16,0 7 1 0,-5 0 0 15,0 3-1-15,1 3 2 16,-2 1-2-16,0 2 1 31,-3 1-1-31,-2 0 0 0,-1 0 0 0,0 2 1 0,-2 1-1 16,-3-2 0-16,-2-1-1 15,1-2 0-15,-2 1-1 16,1-6 0-1,-2-1-1-15,4-6 0 0,-2-4 0 16,4-4 0-16,3-4 0 0,1-7 0 16,3 0 2-16,1-3 2 15,1-9 4-15,21 9-1 16,16-9 2-16,24 0 0 15,31-6 0-15,25 3 0 0,31 1-1 16,31 2-2-16,19 1-5 16,23 13-6-16,6 3-21 15,12 16-54-15,4 4-4 0</inkml:trace>
  <inkml:trace contextRef="#ctx0" brushRef="#br0" timeOffset="41399">18793 8171 104 0,'14'-6'8'0,"19"-5"5"16,29-6 3-16,21-6 2 0,27-3 0 16,21-8 2-16,26 0 0 15,20-2-1-15,4 6-6 16,-7 3-5-16,-9 3-2 15,-9 4-3-15,-21 5 1 16,-12 4-5-16,-20 3-12 0,-16 4-31 16,-16-1-22-16</inkml:trace>
  <inkml:trace contextRef="#ctx0" brushRef="#br0" timeOffset="42300">20803 7912 32 0,'0'0'3'0,"0"0"0"0,-5 16 3 16,5-16 1-16,-13 14 3 16,13-14 2-16,-14 14 2 15,4-10 4-15,-2 0 1 16,2-1 3-16,-2-3 1 0,12 0 2 15,-17 0-3-15,17 0-1 16,-11-19-1-16,14 2-3 16,12-15-3-16,15-8-2 15,21-18-3-15,19-12-1 16,26-17 1-16,20-11 0 15,28-13 0-15,16-4 0 0,8-1 0 16,5 0 0-16,-1 0-2 16,-3 3-2-16,-11 3-3 15,-10 6-7-15,-16 7-10 0,-17 7-32 16,-9 3-27-16,2 7-6 31</inkml:trace>
  <inkml:trace contextRef="#ctx0" brushRef="#br0" timeOffset="43045">20761 7928 56 0,'0'0'-1'16,"0"0"0"-16,0 0 0 0,0 0 2 16,0 0 1-16,0 0 4 15,0-8 5-15,0 8 3 16,0 0 10-16,5 8 3 0,-2 2 1 15,3 4 2-15,32 30 6 32,12 2-2-17,26 10-3-15,24 2-5 0,37 11-5 16,29 0-3-16,38 11-1 15,26-1-4-15,6-8-7 16,17 5-3-16,10 14-6 0,-3 7-18 31,-3 24-54-31,11 15-5 0</inkml:trace>
  <inkml:trace contextRef="#ctx0" brushRef="#br0" timeOffset="48658">5756 9246 37 0,'0'0'0'0,"0"0"-3"16,0 0 1-16,0 0 2 15,10 3 3-15,-10-3 3 16,6 11 2-16,-6-2 3 0,0 2 4 16,0-1 5-16,-5 1 3 15,-5-1-2-15,-3-2-2 16,-3-2-3-16,-3-3-2 15,2-2-2-15,-2-1-4 0,3 0-2 16,1-4-4-16,15 4 1 16,-8-14-3-16,8 14 1 15,15-16-1-15,2 11 0 0,8 1-1 16,0 3 1-16,5 1 1 15,-4 1 0 1,-1-1 2 0,-6 3 5-16,-7 0 1 0,-12-3-1 0,0 0 2 0,-15 9-1 15,-8-7-7-15,1 3-28 16,-7 0-36-16,13-2-7 15</inkml:trace>
  <inkml:trace contextRef="#ctx0" brushRef="#br0" timeOffset="49948">14550 5100 121 0,'0'0'3'15,"0"0"0"-15,0 0 2 16,0 0 0-16,-3-11 2 15,3 11-1-15,-1-11 1 0,1 11 1 16,-2-14-1-16,2 14-3 16,-1-15 0-16,1 15-3 15,0-13-1-15,0 13 0 0,0 0-2 16,0 0-1-16,0 0 0 15,0 0-1-15,0 13 2 16,0-13 4-16,-6 16 5 16,6-16 1-16,-7 10 3 15,7-10-1-15,0 0 1 0,0 0-1 16,0 0 1-16,0 0-4 15,2-9-4-15,-2 9-1 16,16-12-2-16,-5 6 2 0,-2 0-1 16,2 2 1-16,-3-1 0 15,-8 5 1-15,10-10-1 16,-10 10 2-16,0 0-1 15,0 0-1-15,-2-9-2 16,2 9-4-16,-11 0-11 0,1 2-41 16,1 8-13-16</inkml:trace>
  <inkml:trace contextRef="#ctx0" brushRef="#br0" timeOffset="51514">13855 13160 138 0,'0'0'-1'0,"0"0"0"16,0 0-1-16,0 0 1 15,0 0 1-15,0 0 0 0,0 0 1 16,0 0 1-16,8-1 1 16,-8 1-1-16,9-8 1 15,-9 8-3-15,9-11-8 0,-9 11-3 16,7-9 0-16,-7 9-3 15,0 0 2-15,0 0 2 16,10 0 5-16,-10 0 5 16,0 0 11-16,-4 8 5 15,4-8 7-15,-14 7 1 0,14-7 3 16,-18 2-1-16,18-2-4 15,-14 0-4-15,14 0-5 16,-3-7-3-16,3 7-4 16,6-16-3-16,-6 16-2 0,18-16 1 15,-18 16 2-15,14-11 0 16,-14 11 2-16,9-8 2 15,-9 8-1-15,0 0 0 16,0 0-1-16,0 0 1 0,-5-6-4 16,5 6 0-16,0 0-2 15,-12-1-1-15,12 1 0 16,-9 0 0-16,9 0 0 15,0 0 0-15,-11 0-2 0,11 0-2 16,0 0-5-16,0 0-2 16,0 0-6-16,10-5-5 15,-10 5-1-15,14-5 0 16,-14 5 1-16,11-4 7 0,-11 4 6 15,0 0 6-15,0 0 6 16,0 0 4-16,-9 2-5 16,-1-2-35-16,10 0-22 0</inkml:trace>
  <inkml:trace contextRef="#ctx0" brushRef="#br0" timeOffset="53357">14598 3306 17 0,'0'0'1'0,"0"0"4"16,12-3 9-16,-12 3 8 16,0 0 1-16,9-7 1 15,-9 7-5-15,0 0-1 0,10 0-2 16,-10 0-4-16,6 7-9 15,-2 5-4-15,3 8-3 16,-2 1 4-16,2 11 3 0,1 5 2 16,-1 3 1-16,0 4 1 15,-1-2-1-15,-1 4 0 16,2-6 0-16,-1 3 0 15,-2-9 4-15,2-2-3 16,-3-6 2-16,1 0-1 0,-3-4 2 16,1-3 0-16,-2-5-2 15,0-3 2-15,0-11-2 16,0 13 5-16,0-13-3 15,0 0 3-15,0 0-3 0,0 0 0 16,0 0-2-16,0-10 0 16,0 1-3-16,0-2-2 15,0-4-1-15,-2-1-2 16,2-2 1-16,0-1-1 0,10-1 0 15,5-1-2-15,7 0-1 16,9 3 1-16,7 0-2 16,12 5 0-1,6 4 1-15,2 4-1 0,2 6 1 0,-7 10 1 16,-2 7-1-16,-10 6 1 15,-10 1 1-15,-12 1 0 16,-12 0 1-16,-10-2 1 16,-20-1 1-16,-7-3-1 0,-14-5 2 15,-6-7 0-15,-7 2 0 16,-4-1-6-16,4 0-23 15,7 4-45-15,4-1-5 16</inkml:trace>
  <inkml:trace contextRef="#ctx0" brushRef="#br0" timeOffset="54529">13731 12559 227 0,'0'0'3'15,"11"-13"-2"-15,-3 4 2 0,1-1 3 16,-2-3 2-16,2 0 3 16,-5-1 2-16,-3 1 1 15,-5 7-1-15,-16 6-2 16,-12 4 2 15,-7 11-3-31,-10 10-1 0,-6 9-3 0,2 9 0 0,-1 3-1 0,10 5 1 16,8-1-1-16,19-5 0 0,17-5 0 15,22-10 0-15,22-9-1 16,16-9-2-16,11-9-7 15,13-3-37-15,4 2-32 16,-2-2-7-16</inkml:trace>
  <inkml:trace contextRef="#ctx0" brushRef="#br0" timeOffset="55731">6272 9024 78 0,'0'0'1'16,"0"0"2"-16,0-9 3 16,0 9 3-16,0 0 1 15,-8-12 2-15,8 12 2 16,-20-4 3-16,4 4 0 0,-4 7-1 15,-4 5-2-15,-3 10 1 16,-1 6-2-16,3 10-2 16,1 7-1-16,5 4-1 15,8 4 0 1,7-3-2-16,4 0 0 0,13-11-1 0,9-6 2 15,7-16 0-15,3-12 0 16,5-8 0-16,2-13 0 0,2-12-1 16,-6-8-1-16,-1-6-1 15,-8-4-1-15,-4-1-1 16,-9-1 0-16,-7 3 0 15,-6 2 1-15,-5 6 2 16,-9 5 0-16,1 7 1 16,-1 9 0-16,-2 8 0 0,6 6 0 15,1 8 0-15,9 10-1 16,7 7 0-16,12 4-1 15,15 3 0-15,15 3 0 32,13-2 0-32,12-2-4 0,17-1-5 0,4-6-18 0,4 2-58 15,16-3-4-15</inkml:trace>
  <inkml:trace contextRef="#ctx0" brushRef="#br0" timeOffset="60834">8075 9410 186 0,'0'0'4'0,"3"12"1"16,5 4 2-16,3 7-1 15,1 5 1-15,0 10 1 0,2 3 2 16,1 7 1-16,-5-6-2 16,-2 0-2-16,-2-9 8 15,-4-5 3-15,-2-10-1 16,0-18 0-1,0 0-3-15,-7-8-1 0,2-11 0 0,0-10 0 16,-1-5-8-16,-1-6-3 16,0-3-1-16,1-4 0 0,-1 1 0 15,2-2-1-15,1 2 1 16,-1 1-1-16,3 2 1 15,1 4 0-15,1 1-1 16,1 7 0-16,4 3 0 16,3 5-1-16,3 2 0 15,4 8 0-15,0 4-1 16,9 9 1-16,1 2 1 0,6 14-2 15,1 8 2-15,5 9 0 16,-1 7 0-16,2 5 0 0,-3 5 0 16,-7-2 0-16,-2-2-1 15,-9-8 3 1,-3-6 1-16,-7-11 1 0,-5-6-1 15,-2-15 2-15,-15 3-1 0,3-9 0 16,0-11 0-16,1-7-2 16,0-5-1-16,6-7-1 15,5-4 1-15,3-5-1 16,8 0 0-1,4 2-1-15,3 3 0 0,2 7 0 0,3 6 1 16,-2 12 0-16,2 5-2 16,3 10 2-16,-2 11-2 15,3 11 1-15,-1 9 1 0,-7 6 0 16,2 9 0-16,-7 3 0 15,-8 3 1-15,-3 0-1 16,-3-3 2-16,-5-3 0 16,-3-7-1-1,0-5-2-15,-2-9-2 0,3-7-5 0,1-5-7 16,6-13-29-16,0 0-34 15,9 0-7-15</inkml:trace>
  <inkml:trace contextRef="#ctx0" brushRef="#br0" timeOffset="61391">9281 8781 151 0,'0'0'0'15,"0"0"0"-15,-8 3-1 16,-1 6 1-16,-4 3 1 16,-6 3 2-16,-7 5 3 15,-4 7 5-15,-7 0 0 0,1 6 2 16,-2-1 0-16,1 4 1 15,4-3-1-15,3 3-3 16,8-8-2-16,6 0-2 16,10-6 0-16,4-5 0 15,4-5 1-15,9-8-1 0,7-3 2 16,7-3-2-1,5-5 1-15,-1-4-1 0,3 1-2 16,-9 2-2-16,1 1-1 0,-8 4 1 16,-4 3 0-16,-12 14 0 15,-10 11-1-15,-2 4 1 16,-4 10 1-16,2 1 2 15,3 4 1-15,10-2 1 0,7-3 0 16,15-11 1-16,12-6 1 16,6-8-1-16,8-6 1 15,-1-8-2-15,3 0-4 16,-6-4-5-16,-6-6-8 15,1-3-34-15,0-2-32 0,-14-8-7 16</inkml:trace>
  <inkml:trace contextRef="#ctx0" brushRef="#br0" timeOffset="61624">9508 8930 275 0,'0'0'1'0,"0"0"1"31,9 10 0-31,-1 3 3 0,4 7 2 0,-1 3 1 0,6 9 1 16,0 4 1-16,2 6 2 16,0 3-1-16,0-4-1 0,2 0-1 15,-1-6-4-15,1-5-2 16,-4-7-7-16,-3-7-32 15,-14-16-38-15,18 0-5 16</inkml:trace>
  <inkml:trace contextRef="#ctx0" brushRef="#br0" timeOffset="61789">9310 9003 387 0,'0'0'1'0,"15"-12"0"0,9 3 0 31,15-4 0-31,9-3 0 0,19 0-2 0,5-3-7 16,8 2-5-16,-5 1-5 15,-5 2-5-15,-14 2-16 16,-13-6-35-16,-11 6-9 0</inkml:trace>
  <inkml:trace contextRef="#ctx0" brushRef="#br0" timeOffset="62243">9952 8813 269 0,'0'0'9'0,"4"13"-1"15,1 2 0-15,1 6 3 16,2 6 0-16,-1 3 2 15,4 9 3-15,-2 4 0 0,-1 1-6 16,1-6-1-16,-4-3 1 31,-1-7 0-31,-1-5-1 0,-2-6 0 0,-1-17-3 16,0 0-1-16,3-7-1 0,-2-14-1 15,-1-8-3-15,0-8-5 16,1-10-3-16,4-5 0 16,0-1-1-16,2-1 1 15,1 1 1-15,1 6 1 0,3 3 0 16,2 8 7-16,0 9-1 15,-1 4 1-15,2 9 1 16,-1 5-1-16,3 7 1 16,-2 4 0-16,3 15 1 0,-3 8 0 15,2 10 0-15,-2 9 1 16,0 7 0-16,-2 6 1 15,2 2-1-15,-5-2 0 16,-2-3-1-16,-1-6 1 0,2-7-1 16,-4-8-1-16,-1-6-4 15,-3-8-5-15,2-5-8 16,-4-3-22 15,1-11-40-31,0 0-8 0</inkml:trace>
  <inkml:trace contextRef="#ctx0" brushRef="#br0" timeOffset="62370">10039 8946 358 0,'0'0'0'0,"9"-6"-4"16,7-1-4-16,12 0-14 15,5 3-36-15,8-5-18 0</inkml:trace>
  <inkml:trace contextRef="#ctx0" brushRef="#br0" timeOffset="62593">10457 8668 220 0,'0'0'6'0,"6"15"3"16,0 5 2-16,-1 6 3 15,4 8 2-15,-1 8 2 0,0 5 0 16,6 2 3-16,3-1-4 15,8-8-2-15,11-7-2 16,19-8-3-16,10-12-10 16,20-6-35-16,10-3-35 15,4-4-9-15</inkml:trace>
  <inkml:trace contextRef="#ctx0" brushRef="#br0" timeOffset="63645">1593 14449 303 0,'1'9'4'15,"4"12"3"-15,4 12 1 16,3 9 0-16,5 13 1 0,2 8 0 15,6 10 0-15,3 7 0 16,-1-8-3-16,-1-7-2 16,-6-13-1-16,-1-7 1 15,-6-14-3-15,-1-9-5 0,-4-14-5 31,-8-8-27-31,-2-8-40 0,2-15-4 0</inkml:trace>
  <inkml:trace contextRef="#ctx0" brushRef="#br0" timeOffset="63918">1209 14529 244 0,'0'0'2'0,"-4"-9"-1"0,4 0-1 15,0-6 0-15,17-8 2 16,3-6 5-16,21-10 2 15,15-7 1-15,13 5-1 16,11 3 0-16,3 12 1 31,1 6 0-31,-7 20-1 0,-10 13-5 0,-23 23-1 0,-21 13-1 16,-21 12 1-16,-12 1-1 15,-23 2 2-15,-11 0-2 16,-10-8-3-16,0-10-6 0,1-8-20 16,8-7-38-16,12-18-11 15</inkml:trace>
  <inkml:trace contextRef="#ctx0" brushRef="#br0" timeOffset="64463">2357 14014 161 0,'0'0'1'15,"-17"15"-1"-15,4 4 2 16,-6-1 2-16,-3 9 7 16,-2 1 1-16,-5 7 3 15,0 1 1-15,3-2 1 0,4 0-1 16,7-5 0-16,5-2-3 15,5-9-4-15,5 0-1 16,10-9-4-16,7-2-1 0,5-6 0 31,3-1-1-31,2 1-1 0,-2 0 0 0,-1 5-1 16,-7 7-1-16,-6 4 0 15,-5 8 1-15,-6 6 2 16,0 6 0-16,-5 4 3 0,0 4-1 16,-1 1 0-16,5-4 1 15,1-2 1-15,9-8-1 16,10-8 1-16,5-8-1 15,7-5-5-15,5-10-9 0,6-5-35 16,5-4-29-16,-6-12-6 16</inkml:trace>
  <inkml:trace contextRef="#ctx0" brushRef="#br0" timeOffset="64973">2483 14433 319 0,'0'0'3'0,"14"15"0"31,6 0 0-31,13 2 1 0,5 6 0 0,7 1 1 16,4 3 0-16,4 0 0 16,-1-6 0-16,-10-3-1 15,-4-6 1-15,-14-2 0 0,-4-7-2 31,-10-3-4-31,-10 0-6 0,-1-12-3 0,-16-1-4 16,-10-6-2-16,-15-2-2 16,-2-5 0-16,-12-4 0 0,-4-2 6 15,0-1 7-15,2-2 7 16,7-4 5-16,9 0 1 15,13-4 3-15,11-2 1 16,18-2 4-16,12-6-1 0,18-2-3 31,17 6-2-31,4 6-3 0,5 5 0 0,1 9-2 16,-1 10-1-16,-9 13-4 15,-13 11-1-15,-11 15 1 32,-15 10 0-32,-7 4 0 0,-14 8 1 0,-14 2-1 0,-8 4 0 15,-6 0 1-15,-1-1 0 16,1-2 1-16,4-4 0 15,9-2 2-15,11-6 2 0,17-4 0 16,17-10 2-16,18-6 0 16,15-5-1-16,12-5-1 15,9-3-4-15,2-8-4 16,7-4-8-16,-9-5-14 0,-5-9-49 15,-8 4-10-15</inkml:trace>
  <inkml:trace contextRef="#ctx0" brushRef="#br0" timeOffset="65355">2980 14008 292 0,'0'0'2'0,"8"10"3"16,7 1 1-16,3 7 3 15,7 3 2-15,3 7 1 16,4-2 2-16,4 5 1 16,1-4 0-16,-3-3 0 15,-6-5-3-15,-4-7-1 0,-4-6-2 16,-3-6-1-16,-6-11-2 15,-6-8-4-15,-5-9-3 16,-9-6-3-16,-12-4-1 0,-11-4-2 31,-6-4 0-31,-10 3-1 0,-2 3 2 0,-4 4 1 16,6 4 4-1,5 8 1-15,9 3 0 0,12 3 1 0,11 2 0 47,11-6 0-47,20-1 1 0,15-3 0 0,11-3-1 0,8 1-3 0,4-4-6 16,7 7-13-16,0 11-53 0,-7-3-7 15</inkml:trace>
  <inkml:trace contextRef="#ctx0" brushRef="#br0" timeOffset="65525">3030 14090 309 0,'0'0'3'0,"7"0"0"0,9-5 1 15,6-5 0-15,10-3-2 47,3-6-10-47,16-5-29 0,13-5-32 0,-4-5-9 0</inkml:trace>
  <inkml:trace contextRef="#ctx0" brushRef="#br0" timeOffset="65968">3834 13327 227 0,'0'0'0'0,"0"0"0"15,-12 0-1-15,3 1 2 16,-4 4 4-16,-6 3 4 0,-1 2 2 16,-1 5 4-16,-2 6 0 15,-3 6 3-15,3 5-1 16,1 6 1-16,0 3-4 15,10 9-4 1,3-1 0-16,9-6-4 16,5-8 0-1,15-10-1-15,6-9-1 0,9-9-2 16,5-7-3-16,-1-10 0 0,-5-5-3 31,-3 4-1-31,-11 3 0 0,-6 6 0 0,-14 2 1 16,-6 14 3-16,-13 5 5 0,-9 8 1 15,-1 6 3-15,-2 3-1 16,1 3 1-1,6-3 1-15,5-4-2 0,11-6 0 16,8-9-2-16,18-9 0 16,10-8-2-16,10-8-3 15,4-7-6-15,11-6-12 0,0-1-46 16,2-13-19-16</inkml:trace>
  <inkml:trace contextRef="#ctx0" brushRef="#br0" timeOffset="66177">4066 13415 323 0,'0'0'2'0,"-3"19"0"0,2 1 2 16,1 6 0-16,3 3 1 15,8 5 3-15,26-3 2 16,10-4 2-1,11-10-3-15,12-12-3 16,3-9-8-16,8-14-27 16,5-9-43-16,-8-15-8 15</inkml:trace>
  <inkml:trace contextRef="#ctx0" brushRef="#br0" timeOffset="66346">4536 13196 381 0,'0'0'3'15,"0"14"0"-15,0 2 0 16,9 3 2-16,7 5 0 0,5 5 0 15,9 3 1 17,4 2 0-32,6-2-1 0,3-2-3 0,-2-9-5 0,0-3-12 15,-8-2-50-15,-8-16-16 0</inkml:trace>
  <inkml:trace contextRef="#ctx0" brushRef="#br0" timeOffset="66458">4364 13191 388 0,'0'0'2'0,"5"-11"0"15,15-3 0 1,16-5-1-16,18-12-6 0,20-3-39 15,9 1-32-15,8-7-4 16</inkml:trace>
  <inkml:trace contextRef="#ctx0" brushRef="#br0" timeOffset="67167">2925 15166 404 0,'0'0'3'15,"0"10"1"-15,3 4 1 0,8 2 0 16,4 7 1-16,-1 0 0 31,4 2 0-31,-1 3 1 0,-1-6-2 0,1-4 1 16,-5-9 0-16,-12-9-1 0,15-3 0 15,-12-15 0-15,-3-11-1 16,-2-9-1-16,-5-5-1 15,-2-8-2-15,1-2-1 16,3-1 0-16,-1-2-1 16,5 9-1-16,1 5 1 15,10 9 0-15,10 10 0 0,4 9 0 16,9 12 0-16,5 5 0 15,6 17 1-15,3 3 0 16,1 3 1-16,0 6 0 0,-6-3 0 16,-5-3 0-16,-7-4 1 15,-7-6 1 1,-10-6 0-16,-13-10-1 0,0 0-1 15,0-11 0-15,-7-13-1 0,-3-10-1 16,3-5-1-16,2-6 0 16,5-5 0-16,8 1 2 31,8 4 0-31,10 10 2 0,5 13 1 0,0 12 0 0,4 11 2 15,-1 12 0-15,-3 15 0 16,-8 8 0-16,-7 6-1 16,-8 4 0-16,-4-5 0 15,-4-3-1-15,0-4-1 0,-4-6-1 16,-2-8-3-16,1-9-4 15,5-11-12-15,0 0-52 16,5-12-18-16</inkml:trace>
  <inkml:trace contextRef="#ctx0" brushRef="#br0" timeOffset="67565">3933 14260 299 0,'0'13'4'0,"-5"9"3"16,-1 8 5-16,-6 6 1 0,1 5 3 16,-3 4 0-16,1 3 3 15,2 2-1 1,-1-14-4-16,10-8-1 0,7-11-4 15,14-11-3-15,14-6-2 16,5-10-2-16,5-6-2 0,2-3 0 16,-1 1-2-16,-4 0-1 31,-6 8 0-31,-11 8 2 0,-12 7 1 0,-6 15 2 15,-5 7 2-15,0 8 0 0,-1 3 2 16,1 2 0-16,2-3 0 16,11-3 0-16,4-12-2 15,11-5 1-15,6-13-2 0,4-4-1 16,4-13-3-16,-3-8-6 15,4-3-11-15,-12-7-31 16,-1-9-39-16,-7-9-4 16</inkml:trace>
  <inkml:trace contextRef="#ctx0" brushRef="#br0" timeOffset="67733">4427 14279 432 0,'0'0'1'0,"0"0"2"0,0 11 0 16,8 1 0-16,10 5 1 15,6 2 1-15,10 5 0 0,6 1 0 16,8 3-1-16,3-2-1 15,3-3-2 17,-3-5-4-32,-6-3-6 0,-9-9-16 0,-19-4-60 0,-6-4-2 15</inkml:trace>
  <inkml:trace contextRef="#ctx0" brushRef="#br0" timeOffset="67868">4278 14372 416 0,'0'0'0'0,"1"-10"1"0,11-4 0 15,9-2 1 1,10-9-2-16,10 1-7 0,-2-7-9 15,10 0-22-15,3 2-21 16,-5 2-11-16</inkml:trace>
  <inkml:trace contextRef="#ctx0" brushRef="#br0" timeOffset="68195">4790 14184 284 0,'1'9'8'16,"7"7"4"-16,0 9 3 15,4 5 4-15,5 4 0 16,0 5 2-16,3 2 2 0,-1 1-1 16,-1-12-6-16,-3-5-1 15,-4-14-5-15,-11-11-2 16,8-9-3-16,-8-15 0 15,-9-10-3-15,-5-8-1 0,-2-6-3 32,-1-10-1-32,-4-2-2 0,7 3 1 0,0 1 1 15,9 8 0-15,3 8 1 16,2 7 0-16,10 11 2 15,3 11 0-15,6 11 2 0,2 7 0 16,7 17 0-16,3 5 0 16,5 5 1-16,5 5-1 15,1 3 1-15,6 0 0 16,-3-1-2-16,-2-4-1 15,-2-6-2-15,-9-5-5 0,-3-4-9 16,-10-7-20-16,-9-5-51 16,-10-10-4-16</inkml:trace>
  <inkml:trace contextRef="#ctx0" brushRef="#br0" timeOffset="68355">4906 14343 434 0,'0'0'1'16,"0"0"-1"-16,10-5 3 15,6-4-3-15,7-4 1 0,10-2-6 16,0-6-7-16,10 1-10 15,-6-5-32-15,4-3-27 16,2-2-9-16</inkml:trace>
  <inkml:trace contextRef="#ctx0" brushRef="#br0" timeOffset="68506">5215 14028 373 0,'0'0'5'16,"0"22"2"-16,0-3 1 31,2 9 1-31,3 5 0 0,6 2 3 0,3 2-1 0,5 2 1 16,8-7-4-16,8-11 0 15,10-9-2-15,13-9-3 16,6-8-13-16,11-3-72 0,10-8-3 16</inkml:trace>
  <inkml:trace contextRef="#ctx0" brushRef="#br0" timeOffset="69842">4361 15987 257 0,'0'0'4'0,"8"10"6"15,3 3 2-15,1 3 3 16,4 9 1-16,2 1 1 16,2 8 3-16,-1 3 1 15,-1-1-3-15,-5-4-4 0,-1-7-3 31,-3-3-1-31,-4-8 0 0,-5-14-1 0,0 0-2 16,0 0-1-16,0-22-2 0,-7-5-1 16,-5-8 0-16,-7-6-2 15,-2-6-1-15,-5-2 0 16,3-2-1-16,-2 3 1 15,3 3-1-15,6 3 0 16,8 3 0-16,8 1 1 0,11-2-1 16,13-2 0-16,11-1 0 15,5 0-2-15,10 3-4 16,1-1-4-16,3 5-10 15,-2 4-31-15,-13 10-31 0,3 2-7 16</inkml:trace>
  <inkml:trace contextRef="#ctx0" brushRef="#br0" timeOffset="70034">4398 15882 303 0,'0'0'5'15,"9"-3"1"-15,9-10 3 16,8-5 1-16,8-5-1 16,11-4-1-16,7-3-3 15,6-2-7-15,2-2-13 0,-2 1-36 16,3 6-27-1</inkml:trace>
  <inkml:trace contextRef="#ctx0" brushRef="#br0" timeOffset="70238">4543 16204 366 0,'0'0'4'0,"0"0"1"0,13 0 1 16,6-4 2-16,7-10-1 15,11-7 1-15,10-4-1 16,6-7-6-16,9 0-18 0,2 3-47 31,6-14-18-31</inkml:trace>
  <inkml:trace contextRef="#ctx0" brushRef="#br0" timeOffset="70505">5371 15436 388 0,'0'0'0'16,"6"-10"2"-16,13-8 1 15,12-10 1-15,13-11 1 0,14-5 0 16,7-5 0-16,10-2-2 16,4 2-3-16,0 3-9 15,-5 3-28-15,-12 8-42 0,0 6-5 16</inkml:trace>
  <inkml:trace contextRef="#ctx0" brushRef="#br0" timeOffset="70711">5579 15568 353 0,'0'0'2'0,"0"0"1"15,0 0 4-15,0 0 2 0,0 0 2 16,18-6 1-16,6-11 0 15,12-8 0-15,15-9-1 16,11-7-2-16,7-6-7 16,8 0-10-16,1-3-12 15,3-6-45-15,-5 11-19 0</inkml:trace>
  <inkml:trace contextRef="#ctx0" brushRef="#br0" timeOffset="71057">6423 14764 363 0,'0'0'6'16,"-3"22"2"-16,1 1 3 15,2 7 0-15,0 8 1 16,10 5 0-16,8 3 3 31,12-1-2-31,12-12-3 0,15-13-3 0,16-18-2 0,17-17 1 16,8-23-2-16,6-13-1 15,-5-13-1-15,-9-9-1 16,-15-7-1-16,-20 3-1 15,-26 3 0-15,-29 14-1 0,-25 12 0 16,-27 14 1-16,-23 19 0 16,-20 15 1-16,-16 24 1 15,0 14 1-15,4 13-2 16,15 6-4-1,23 10-18-15,29-4-62 0,21-17-4 0</inkml:trace>
  <inkml:trace contextRef="#ctx0" brushRef="#br0" timeOffset="84672">1562 1243 249 0,'0'0'3'15,"0"0"0"-15,0 0-2 0,0 0-1 16,0 0-1-16,0 0-3 16,0-10 0-16,0 10 2 15,0 0 0-15,0 0 1 16,0 0 3-16,6 10 3 15,-6-10 4-15,11 21 2 0,-4-6 1 16,-1-5 0-16,14 38-1 16,5 8-3-16,4 9-2 15,6 10 1-15,1 9-1 16,2 4 0-16,-3-1 1 0,-2-10 0 15,5 18 4 1,-2 1 2 0,-2 1 0-16,-2-3-1 15,-3-5 1-15,-4-5-2 0,0-6 1 31,-6-7-3-31,-5-24-5 0,-1-8 1 0,-4-9-1 16,-5-9 4-16,1-6 0 16,-5-15 0-16,0 0 0 0,12-14-1 15,-6-20-1-15,-1-26 0 16,4-16-4-16,3-35-2 15,4-28-4-15,-8 58-1 16,2-13 1-16,-3-10 1 16,6-12 1-16,-5 5 1 15,1-10 2-15,-3 10 0 0,-1-3-15 16,4 10-12-16,-2 9-61 15,0 9 0-15</inkml:trace>
  <inkml:trace contextRef="#ctx0" brushRef="#br0" timeOffset="85555">2792 2026 245 0,'0'0'1'15,"0"0"-2"1,0 0 0-16,-12-9-1 0,12 9 0 16,-19 0-1-16,0 3 2 0,-1 9 2 15,-7 5 4-15,-7 21 7 31,-3 9 1-31,1 2 0 16,3 10 1 0,11-1 1-16,8 2 0 0,8-5-3 0,6-3-1 15,22-26-5-15,7-10 0 16,5-16 0-16,6-6 1 15,-3-19 0-15,3-7 0 0,-7-9-3 16,-2-8-1-16,-7-2-2 16,-4-1 0-16,-9 5 1 15,-5 3 0-15,-4 9-1 16,-2 2-1-16,-1 12-2 0,-6 7 0 15,7 14 1-15,-10-4-3 16,10 4 0-16,-8 14-2 16,6 1 2-16,2 3 4 15,10 14 7 1,9 4-1-16,5 3-1 15,4 3-5-15,7 3-10 16,-1 7-41-16,2-6-22 0</inkml:trace>
  <inkml:trace contextRef="#ctx0" brushRef="#br0" timeOffset="85939">3608 1942 192 0,'0'0'3'16,"-20"2"4"-16,-4 6 5 15,-7 8 5-15,-6 2 3 16,-6 9 1-16,-2 3 2 16,13 18 11-1,16 3-4 1,24-4 0-16,27-2-7 0,28-5-5 15,19-7-10-15,30 4-25 16,28-2-55-16,-15-22-10 0</inkml:trace>
  <inkml:trace contextRef="#ctx0" brushRef="#br0" timeOffset="88669">4395 1328 278 0,'0'0'2'0,"0"0"1"16,8 0 0-16,4 2 0 15,5-1 1-15,5-1 2 16,7 0-1-16,2 0 1 0,6 2-1 16,3-2-1-16,4 0 1 15,1 1-1-15,4-1 0 16,3 0-2-16,2 0-4 15,1 0-11-15,2-1-25 16,2 1-35-16,-3-2-5 0</inkml:trace>
  <inkml:trace contextRef="#ctx0" brushRef="#br0" timeOffset="88986">4459 1742 350 0,'0'0'1'16,"16"-1"0"-16,15-2 0 15,11-1 0-15,16 1 1 0,13-1 0 16,15 1-2-16,6 0-5 15,10 4-10-15,-2 0-25 16,-15 6-36-16,-3 1-5 16</inkml:trace>
  <inkml:trace contextRef="#ctx0" brushRef="#br0" timeOffset="90062">4500 803 237 0,'0'0'-3'0,"0"0"-1"16,0 0 5-16,0 0 1 16,0 0 0-16,7 0 3 15,2-4 0-15,46-12-1 16,29 0 3-16,-26 12-20 15,6-3-30-15,7 3-21 16</inkml:trace>
  <inkml:trace contextRef="#ctx0" brushRef="#br0" timeOffset="90726">7262 373 337 0,'0'0'0'15,"0"0"0"-15,0 0-6 0,0 0-5 16,0 0 0-16,0 0 1 16,-11-3 0-16,-3-1 4 15,-36-11 3 16,26 9 3-31,-8-3 6 0,0 0 5 0,-8 0 1 0,-50-6-1 16,37 12-1-16,-1 3-5 0,-2 0-3 16,1 15-3-16,1 12-1 15,8 15-1-15,5 8-1 16,7 24 0-16,-13 74 3 15,17 55 3-15,30 33 1 16,33 25 3-16,30 17 4 16,19-1 1-16,3-25 0 0,-3-34-1 15,-18-46 3-15,-18-37 2 16,-23-28 0-16,-25-27-1 15,-32-28-3-15,-32-24-1 0,-23-17 0 32,-26-11-1-32,-19-24-10 0,-7-7-17 0,-10-7-55 15,11-19-13-15</inkml:trace>
  <inkml:trace contextRef="#ctx0" brushRef="#br0" timeOffset="91309">4412 748 260 0,'0'0'-8'0,"0"0"2"15,0 0 5-15,0 0 4 16,0 0 4-16,0 0 3 16,9-6 0-16,4-3 1 0,47-19 10 15,-31 21-8-15,7 0-16 16,43-5-51-16,-31 8-17 31</inkml:trace>
  <inkml:trace contextRef="#ctx0" brushRef="#br0" timeOffset="92331">7772 2532 223 0,'0'0'-1'0,"-12"0"-4"16,3 0 0-16,-2 4-2 15,-8 2 1-15,-2 3-3 0,-7 1 3 16,-4 4 3-16,2 1 5 15,-7 6 5-15,4-2 2 16,-3 7-1-16,8-2 2 0,2 6 3 16,11 5-1-16,7 0 0 15,8 1 0-15,13-6-3 16,11 1 3-16,10-11 0 15,5 1-1-15,4-12 3 0,1-8-2 16,-2-2-2-16,-4-9 0 16,-4-5 1-16,-8-6 2 15,-12-3-2-15,-6-4-3 16,-7 1 0-16,-2-1-3 31,-8 2 1-31,0 3-2 0,-3 5-10 0,-2 7 2 0,14 11 1 16,0 0 1-16,1 13 2 15,23 6 1-15,11 4-3 16,9 0-3-16,8 3-5 0,5 0-23 15,-1-11-38-15,9 2-9 16</inkml:trace>
  <inkml:trace contextRef="#ctx0" brushRef="#br0" timeOffset="92991">8267 535 168 0,'0'0'11'0,"0"0"4"16,0 0 4-16,0 0 0 15,0 0-3-15,0 0 1 16,0 0-2-16,0 0-2 0,0 0-9 16,0 0-4-1,-2-2-5-15,-6 0 0 0,-67-7 3 16,46 17 0-16,0 8 3 15,-1 1 4-15,2 7 5 16,-18 24-1-16,34-19 1 31,12-29-1-31,0 24-16 0,10 29-37 0,13-19-24 0</inkml:trace>
  <inkml:trace contextRef="#ctx0" brushRef="#br0" timeOffset="94368">8093 546 56 0,'0'0'-1'0,"0"0"0"15,0 0 2-15,0 0 6 16,0 0 12-16,0 0 11 15,0 0-2-15,0 0 1 16,0 0 3-16,0 0-1 16,0 0-6-16,0 0-8 0,0-5-10 15,0-1-11-15,0 2-1 16,0-1-5-16,0 0-3 15,0 0-1-15,0 0 2 16,-4 0 1-16,-1 5 0 16,1 2 2-16,-1 1 1 15,-1 0 4-15,-22 24 9 0,22-17 3 16,0 0 3-16,0 22 0 15,6-12-2-15,0-20-11 16,16 21-25-16,5 1-28 16</inkml:trace>
  <inkml:trace contextRef="#ctx0" brushRef="#br0" timeOffset="95309">8095 541 292 0,'0'0'6'0,"0"0"-1"16,0 0-3-16,0 0-2 15,0 0-1-15,0 0 0 16,0 0-1-16,0 0-2 16,0 0 2-16,0 0 2 0,0 5 4 15,0 0 0-15,0 0 0 16,0 0 1-16,-10 25 2 15,8-19 4-15,-1 0-8 16,-2 0 1-16,5-11 2 16,0 14 3-16,0-1 0 15,0-1 1-15,-2 2 0 0,7-3-3 16,2 1-5-16,2 1-11 15,27 17-20-15,19 5-47 32,-21-21-5-32</inkml:trace>
  <inkml:trace contextRef="#ctx0" brushRef="#br0" timeOffset="96623">8592 1784 299 0,'0'0'1'16,"0"0"1"-16,-1 7-1 16,-1 8 1-16,2 3 1 0,-2 7 0 15,2-1 1-15,0 5 3 16,0 0 0-16,0-5 0 15,1-1 5-15,1-8 2 16,0-3 4-16,-2-12 2 0,0 0-3 16,0 0-1-16,3-7-1 15,-3-10-2-15,0-13-4 16,0-11-3-16,0-7-3 15,0 21-5-15,0-2 2 0,0-3-1 16,0-3 0-16,-3 1 0 16,1 0 1-16,-1-2 0 15,1-1-1-15,0 3 3 0,0 0 0 16,1 5-1-16,0 0-1 15,1 2 0-15,0 2-1 16,0 3 0-16,1-3 0 16,5 6-1-16,3 2 0 31,1 3 0-31,2 2-2 0,3 2-2 0,-1 1-6 0,4 3-10 15,-2 3-29-15,-2 0-35 16,5 0-4-16</inkml:trace>
  <inkml:trace contextRef="#ctx0" brushRef="#br0" timeOffset="97046">8584 1724 388 0,'0'0'-2'16,"0"0"-1"-16,0 0-1 15,5 0 1-15,-5 0-1 0,20 0 1 16,-6 0-1-16,5 0 2 16,3-1 4-16,1 1-1 15,6-2 4-15,-1 0-1 16,4-1 0-16,-2-3 1 15,5 1-3-15,-4-3-9 0,4 3-18 16,-6 4-36-16,3-4-18 16</inkml:trace>
  <inkml:trace contextRef="#ctx0" brushRef="#br0" timeOffset="97334">8670 1949 426 0,'0'0'-2'0,"0"0"-2"15,0 0 1-15,10 7-1 16,1-6 2-16,7 1-1 16,9-1 2-16,5-1 0 0,7-3 3 15,5-4 2-15,5 1 0 16,4 0 0-16,0-3-1 15,-4 0-3-15,2 2-8 0,-7-5-15 16,-4-5-55-16,1 7-5 16</inkml:trace>
  <inkml:trace contextRef="#ctx0" brushRef="#br0" timeOffset="97802">8743 1355 378 0,'0'0'3'16,"0"0"0"-16,0 0 0 15,0 0-1 1,0 0 0-16,0-11 2 0,0 11-1 0,14-7 2 16,-2 1-2-16,6-1 1 15,1 0 0-15,5-2 1 16,2 0-1-1,4-1-1-15,3 3-2 0,1-5-8 16,6 2-21-16,5 1-53 0,-5-2-4 16</inkml:trace>
  <inkml:trace contextRef="#ctx0" brushRef="#br0" timeOffset="98807">10000 1589 306 0,'0'0'0'16,"0"0"-5"-16,-11 0-1 0,0 0 1 0,-3 0 1 16,-4 0 2-1,-2 3 5-15,-3 0 4 0,-4 1 4 16,2 2 3-16,3 0 2 0,0 5 0 15,2 8-1-15,-1 4-1 16,4 14-6-16,-1 4-4 16,8 5-4-16,3 3 2 15,6 4-1-15,2-2 1 0,11-5-1 16,7-10 1-16,2-10 2 15,9-10 0-15,-1-4 2 16,4-10 0-16,1-6 0 16,1-9 0-16,-2-11 0 15,1-7 0-15,-2-10-1 0,1-9-1 16,-2-6 0-16,-17 26-4 15,1-6-1 17,-1-2-1-32,-1-2 0 0,-2-2 2 0,-4-2-1 0,1 0 1 0,-4-1-1 15,-2 4 2-15,-2-1-1 16,-1 4-1-16,-4 0 0 15,-5 5-3-15,1 2-1 16,-1 2 0-16,-3 3-1 0,0 6 2 16,-3 7 1-16,1 9 0 15,2 4 2-15,0 5 0 16,4 10-1-1,0 5 3-15,6-2 2 0,2 44 1 0,10 7 0 16,13 7 1-16,11 2 1 16,10-3-2-16,8-11 2 31,2-13-1-31,0-16-4 0,-3-8-2 0,1-8-3 15,-3-12-6-15,-2-1-15 0,0-6-58 16,-12-10-4-16</inkml:trace>
  <inkml:trace contextRef="#ctx0" brushRef="#br0" timeOffset="99143">11036 1343 465 0,'0'0'-1'0,"0"0"-2"0,0 0 1 16,0 9 0-16,0 2 0 15,0 4 2 17,-3 24-1-32,-6 4 1 0,-1 6 2 0,-2 2 1 0,-5 5 0 15,-1 2 1-15,-1-1-1 0,1-21-1 16,1-6 0-16,1-3-3 15,3-3-2-15,1-3-2 16,6-1-6-16,-2-1-8 0,7-2-23 16,1-4-44-16,2-3-5 15</inkml:trace>
  <inkml:trace contextRef="#ctx0" brushRef="#br0" timeOffset="99341">10802 1544 470 0,'0'0'2'0,"0"0"-1"16,23 6 3-16,13 13-1 15,13 10-1-15,7 10-3 0,12 20-6 16,4 7-10-16,16 0-53 15,3 18-18-15</inkml:trace>
  <inkml:trace contextRef="#ctx0" brushRef="#br0" timeOffset="100467">11854 1464 416 0,'0'0'1'0,"0"0"1"0,17 0-1 16,2 0 1-16,6 0-1 16,7 0 1-16,6-1 0 15,6 0 0-15,6 1-1 16,2-2-1-16,5 1 1 0,0 0-1 15,3 1 0-15,2-2-3 16,1 1-7-16,1-1-11 16,3-2-36-16,-3 4-25 15</inkml:trace>
  <inkml:trace contextRef="#ctx0" brushRef="#br0" timeOffset="100767">11991 1719 478 0,'0'0'1'15,"18"5"1"-15,13-2 0 16,18 1 1-16,17-4 0 16,21 1 0-16,21 0 0 15,17-2 0-15,7-7-1 0,-3 0-1 16,-5-2-1-16,-12-3-4 15,-13 5-6-15,-20 0-10 16,-17-3-37 0,-12 11-31-16,-15-3-4 0</inkml:trace>
  <inkml:trace contextRef="#ctx0" brushRef="#br0" timeOffset="102570">14362 1037 429 0,'0'0'1'15,"0"0"1"-15,0 0-4 16,0 0-5-16,-2-11-8 0,2 11-3 15,0 0-1-15,-12-5 0 16,12 5 2-16,-17-1 4 16,3 1 6-16,-3 7 9 15,-4 3 13-15,-5 5 2 0,-3 11 1 16,-4 8 2-16,-22 34-1 15,-20 39-5-15,3 25-4 16,4 9-2-16,16 8-5 16,21 4 1-16,27-9 1 15,25-24 1 1,41-33-2-16,21-19 1 0,22-28 0 0,23-20 0 15,18-19 0-15,10-26-4 16,6-23 0-16,0-34-2 16,-87 30-2-16,3-12 1 15,-11-11 2-15,-5-9 3 0,-17-8 1 16,-10-6 3-16,-24-2 0 15,-11-1-1-15,-26 5 2 16,-15 4-8-16,-22 12-6 16,-6-5-59-16,-11 32-25 15</inkml:trace>
  <inkml:trace contextRef="#ctx0" brushRef="#br0" timeOffset="104077">14951 1123 333 0,'0'0'0'0,"0"0"-1"15,0 0-1-15,0 0-3 0,0 0-2 16,0 0 3-16,0 0 2 16,0 0 5-16,0-10 6 15,0 10 1-15,0 0 2 0,0 0 3 16,0-10 1-16,0 10 0 15,0 0-5-15,0 0-3 16,0-9-2-16,0 9-2 16,0 0 2-16,0 0 0 0,0 0 2 15,-1-9 2-15,1 9 1 16,0 0-1-16,0 0-2 15,0 0 0-15,-16-11-3 16,6 4 1-16,-6-1-3 0,-6-1-3 16,-6 1-2-16,-7 4-9 15,-6 0-32-15,1 3-47 16,0-5 1-16</inkml:trace>
  <inkml:trace contextRef="#ctx0" brushRef="#br0" timeOffset="110366">2016 4243 304 0,'0'0'2'0,"0"0"-2"15,0 0-1-15,0 0-2 16,-11 3 0-16,11-3 1 0,0 22 0 15,0-5 1-15,6 7-1 16,2 5 2-16,5 4 2 16,-1 5 4-16,3 2-1 15,-1 6 1-15,3-1 2 0,-2 1 2 16,2 3-1-16,-1-1 2 15,0 2 0-15,2-2 1 16,-1 1 0-16,-1-1-1 16,-1 4-1-16,2-3-1 15,-3 3-1-15,1-2-1 0,-1 3-1 16,0-1-2-16,-2 0 1 15,2-5-1-15,-2-3 0 16,-3-6-2 0,1-6 1-16,-5-6 0 0,0-7 1 0,-1-6 2 15,-4-13-1-15,3 11 0 16,-3-11-1-16,4-5 1 15,0-7-1 1,3-12 0-16,2-6-3 16,4-19 0-16,3-13-1 0,5-17-1 0,-1-20 1 15,2-19-1-15,3-19 1 16,-1-13-1-16,0-15 2 0,2 0 0 15,-2 2 1-15,-4 16-1 16,-5 20-1-16,0 25-6 16,-7 24-10-16,6 25-41 15,-2 31-31-15,-2 16-3 31</inkml:trace>
  <inkml:trace contextRef="#ctx0" brushRef="#br0" timeOffset="111203">3114 5035 216 0,'0'0'4'0,"0"0"-1"16,0 0-1-16,0 0 2 15,0 0-1-15,-5-3 0 16,-4 3 1-1,-3 0 2-15,-10 0-2 0,0 4 3 0,-10 6 2 16,-1 4 0-16,-5 4 2 16,-2 4 1-16,-4 7-2 15,-1 2-1-15,7 7-1 0,2 5-1 16,12-1-2-16,5 2-1 15,11-4 0-15,8 0 0 16,11-7 0-16,10-3 0 0,5-10 2 16,9-8-2-1,2-10 1-15,6-1-1 0,2-11-1 16,1-10 2-16,4-10-1 15,-1-7-2-15,-1-6-1 0,-9-8-1 16,-3-3 0-16,-5-3 0 16,-9 1-1-16,-7 1 1 15,-11 8-1-15,-4 8 2 0,0 8 0 16,-5 13 0-16,-5 10 0 15,10 8 1-15,-16 18 0 16,9 11 0-16,1 10 0 16,4 7-1-16,1 6 2 15,1 6-2-15,2 0 3 0,9-1-1 16,4-8 1-16,2-3-2 31,4-10-2-31,0-7-1 0,0-8-4 0,-3-9-7 16,2-12-22-16,0-1-35 0,-7-22-15 15</inkml:trace>
  <inkml:trace contextRef="#ctx0" brushRef="#br0" timeOffset="111644">3379 4637 309 0,'0'0'1'15,"0"0"-1"-15,0 0 2 16,2 9 4-16,4 11 3 0,3 6 2 16,2 11 1-16,0 9 3 15,6 14-1 1,0 6 1-16,3 6-1 0,1-2-4 15,-1 1-1-15,-2-4-4 16,-4-7 1-16,0-10-2 0,-4-9 1 16,-4-12-1-16,-6-12 1 15,0-17 0-15,-10-5-3 16,0-20 0-16,-5-16-2 15,3-5-1-15,3-10-1 0,3 1-1 16,6 0 0 0,13 9-2-16,14 6 4 0,11 15 0 15,13 16 1-15,7 13 1 16,8 17 0-16,-1 14 0 0,-6 8 0 15,-10 7 0-15,-13 7 0 32,-20 0 1-32,-18-4 1 0,-27-5 0 0,-19-10 0 15,-12-11 0-15,-14-8 0 0,-4-11-3 16,-2-9-3-16,6-2-11 15,1-7-25-15,19-1-46 16,15 0-4-16</inkml:trace>
  <inkml:trace contextRef="#ctx0" brushRef="#br0" timeOffset="112152">4525 4418 377 0,'0'0'4'15,"0"0"1"-15,-14-3-1 16,14 3-2-16,0 0 1 0,0 0 0 15,-3 11 2-15,13-3 1 16,16 1-2 15,10 1-1-31,7 1 3 0,7-4 1 0,7-1 0 0,6-6 0 0,-1 0-1 16,-2 1-2-16,0-5 0 15,-2 0-2-15,-3 0-3 16,-3 3-3-16,-4-1-4 0,-4 3-7 16,-5-1-5-16,-3 2-18 15,-5 9-36 1,-10-3-16-16</inkml:trace>
  <inkml:trace contextRef="#ctx0" brushRef="#br0" timeOffset="112397">4640 4772 459 0,'0'0'1'0,"17"0"0"16,14 0 1-16,13 2 0 15,16 5 0-15,20 5 0 0,11 2 0 16,18 4-2-16,1 2-2 16,-4 3-3-1,-8-2-6-15,-7 1-8 0,-17-8-17 0,-17-5-48 16,-7-1-6-16</inkml:trace>
  <inkml:trace contextRef="#ctx0" brushRef="#br0" timeOffset="113244">6661 3897 229 0,'0'0'2'15,"20"-12"0"-15,2 1 2 0,0-2 2 16,6-5 0-16,-2-3 4 15,4-6 4-15,-1-6 3 16,-7-3 1-16,-12-3 0 0,-10-6 0 16,-6-2 0-16,-12-5-1 15,-10 1-2-15,-14-2-6 16,-5 8-3-16,-11 3-1 15,-4 10-4-15,-7 11-1 16,-1 15-1-16,-1 9-1 0,2 21-2 16,3 18 1-16,11 19 1 15,9 24 1-15,12 26 2 16,11 26 1-1,13 23 2-15,10 24 2 0,20 18 1 16,14 12 2-16,9 2-2 0,10-6 2 16,-1-13-1-16,-3-22-2 15,-9-26 0-15,-15-26-1 0,-21-30 0 16,-19-24-1-16,-26-26 1 15,-23-21-2-15,-13-19-3 16,-11-8-4-16,-3-16-2 16,5-6-4-1,8-2-5-15,9-1-28 0,12 5-43 0,23 6-5 16</inkml:trace>
  <inkml:trace contextRef="#ctx0" brushRef="#br0" timeOffset="113984">7306 5401 287 0,'0'0'5'0,"-4"-12"-3"16,4 12 3-16,-16-13-2 15,1 8 2-15,-4-3-1 0,-8 5 2 16,-9 2 2-16,-7 7-1 15,-4 11 2-15,-6 5 1 16,-3 8 1-16,0 3 2 0,4 8 0 31,3 4-2-31,9 4 0 0,10-2-3 0,8 0-3 16,11-2 0-16,12-4-1 15,5-6 0-15,17-10 0 0,10-10 0 16,10-10-1-16,8-9 1 16,5-16-1-16,5-14 0 15,-2-10-2-15,-5-8 0 16,-7-3 1-16,-12-1 0 0,-8 2 1 15,-15 7 1-15,-4 14-3 16,-8 9 2-16,0 24 1 16,-12 0 0-16,6 15-2 15,7 18 0-15,10 6-1 0,13 5 0 16,12-4 0-16,18 2-8 31,6-10-14-31,7-7-63 0,13-9-3 0</inkml:trace>
  <inkml:trace contextRef="#ctx0" brushRef="#br0" timeOffset="114840">7596 3213 405 0,'0'0'1'0,"0"0"-4"0,0 0-1 16,1 14 1-16,2 5 1 15,2 15-2-15,0 10 1 16,6 14 2-16,-1 15-1 15,3 13 5-15,-1 8 1 0,3 1-1 16,-1-5-1-16,-1-12 3 16,1-8 5-16,-7-17 2 15,0-14 1-15,-4-18 0 16,-3-21 0-16,0 0-1 0,-4-15 0 15,-5-15-1-15,-5-10-7 16,5-4-4-16,-2-6-1 16,6 1-2-16,1 1-2 15,4 8 0-15,12 8 0 0,13 13 1 16,7 10-1-16,5 9 1 15,-1 12 0-15,0 6 1 16,-4 6 2-16,-7 3 2 16,-14 2-1-16,-15 1 1 15,-19-5 0-15,-18-3-2 0,-10-5-5 16,-8 0-13-16,-7 3-54 15,-2-10-12 17</inkml:trace>
  <inkml:trace contextRef="#ctx0" brushRef="#br0" timeOffset="115733">8023 4718 301 0,'0'0'2'0,"0"12"1"16,0 0 2-16,0 7 1 16,0 2 2-16,2 7 1 0,2 1 1 15,0-1 3-15,-2-6 5 16,2-4 1-16,2-4-3 15,-6-14 0-15,10-4 0 16,-8-21-3-16,0-10-1 16,-3-11-3-16,1-7-6 0,-3-8-2 15,-4-5 0-15,-3-1-1 16,-3 6 1-16,0 4 0 15,2 13 1-15,2 5-2 16,0 13 0-16,5 7 0 0,4 6-1 16,0 13-1-16,15-11 1 15,5 8-1-15,5 0 0 16,11 0 1-16,3 0-1 15,4 0 0-15,4 0-3 32,-3-2-4-32,-3 2-5 0,-3 1-6 0,1 2-14 0,-1 9-44 15,-7-2-10-15</inkml:trace>
  <inkml:trace contextRef="#ctx0" brushRef="#br0" timeOffset="115958">8221 4623 410 0,'0'0'2'16,"0"0"-3"-16,0 0-2 15,0 0 2-15,9 2-1 31,7 0 1-31,5 2-1 0,11 0 0 0,5 1-4 0,6 3-1 16,4-4-6-16,3 5-16 16,1 1-32-16,-6-1-20 15</inkml:trace>
  <inkml:trace contextRef="#ctx0" brushRef="#br0" timeOffset="116171">8053 4966 450 0,'0'0'1'0,"0"0"0"16,6 0-1-16,6-5 1 15,10 2 0-15,11-2-1 0,9 1-1 16,8 4-4-16,6-1-8 15,9 1-12-15,-1 9-33 16,-2-2-26-16,0 0-7 0</inkml:trace>
  <inkml:trace contextRef="#ctx0" brushRef="#br0" timeOffset="116698">9175 4634 317 0,'0'0'0'15,"-14"6"1"-15,-3 9 3 16,-1 7-1-16,-4 10 0 16,-1 4 3-16,0 7 1 15,3 1 2-15,8 2 3 0,7-10 3 16,10-7 0-16,12-12 0 15,12-14-1-15,7-8-2 16,7-15 0-16,2-11-2 16,-1-10-5-1,0-11-2-15,-10-6-2 0,-8-6-2 0,-11-3-1 16,-13-1 0-16,-7 1-1 15,-16 5-1-15,-7 7 1 16,-8 9 0-16,1 10 0 0,-2 12-1 16,-1 13-1-16,3 11 0 15,2 12 0-15,9 13 1 16,4 12 2-16,10 9 1 15,8 7 0-15,6 2 3 16,13 4 0-16,9-4 3 0,9-2 0 16,7-4-1-16,1-11-4 15,5-6-9-15,-3-8-14 16,-10-8-56-16,14-12-4 15</inkml:trace>
  <inkml:trace contextRef="#ctx0" brushRef="#br0" timeOffset="116913">9805 4386 449 0,'0'0'-3'0,"0"0"-2"16,0 0 2-16,1 16-1 15,-1 3 2-15,0 6 0 16,1 10 0-16,1 7 1 0,-2 9 4 15,0 6 5-15,0 7-5 16,-1-3 0-16,-2-3-4 16,-2-4-4-16,-3-7-11 31,-5-9-18-31,-6-13-50 0,1-16-4 0</inkml:trace>
  <inkml:trace contextRef="#ctx0" brushRef="#br0" timeOffset="117061">9435 4603 460 0,'0'0'-1'0,"0"0"-4"16,0 0 2-16,3 6-1 0,11 5 0 15,11 4 1-15,9 10 1 16,12 4-1-16,6 7-2 16,6 6-2-16,2 5-11 15,-2 8-43-15,-1-10-20 0</inkml:trace>
  <inkml:trace contextRef="#ctx0" brushRef="#br0" timeOffset="117705">9828 4791 420 0,'0'0'-1'0,"0"0"-3"0,0 0-3 16,0 0 0-16,0 0 1 15,9 7 3-15,4 2 0 16,4 4 3-16,8 4 4 15,7 5 3-15,7 5 4 0,10 4 0 16,8 1-1-16,7 2-2 16,3-1-7-16,0 1-9 15,-7-6-19-15,-6-5-53 16,-7-1-5-1</inkml:trace>
  <inkml:trace contextRef="#ctx0" brushRef="#br0" timeOffset="118190">9832 4702 239 0,'0'0'4'15,"0"8"5"-15,0 7 5 16,2 8 3-16,-1 7 0 15,-1 6 2-15,0 5 2 0,-4 6 1 16,-6-3-1-16,-1 2-6 16,-3-5-4-16,-4-8-2 15,-1-1-1-15,-1-6-5 0,3 0-5 16,-3-5-8-16,9 3-14 15,-2 2-45-15,9-6-15 16</inkml:trace>
  <inkml:trace contextRef="#ctx0" brushRef="#br0" timeOffset="118665">10603 4330 360 0,'0'0'1'0,"0"0"-5"16,0 0-2-16,0 0 0 15,0 0 2-15,0 11 3 16,11-3 3-1,8 0 2-15,8-1 2 0,11-1 7 0,7-2 2 16,8-4 2-16,5 1-4 16,1-9-2-16,3-2-2 15,-3-2-5-15,-5 3-4 16,-2-2-5-16,-6 4-6 0,-9 1-12 15,-6 1-28-15,-3 5-29 16,-11 3-10-16</inkml:trace>
  <inkml:trace contextRef="#ctx0" brushRef="#br0" timeOffset="118942">10697 4673 453 0,'0'0'1'0,"0"0"-3"16,0 0-2-16,0 0 1 16,0 0 1-16,8 4 0 0,7-1 1 15,8 2 1-15,9-1 0 16,5 0 2-16,6 1 3 15,2-1-2-15,4-1 0 16,1-2-3-16,-1 0-3 0,-2-1-3 16,2 0-7-16,-3-7-5 15,4 3-21-15,5-2-46 16,-2-8-4-16</inkml:trace>
  <inkml:trace contextRef="#ctx0" brushRef="#br0" timeOffset="119286">11881 3890 373 0,'0'0'-2'15,"0"0"0"1,-15 9-1-16,2 9 2 0,-3 7-2 0,-2 17 2 15,-1 11 0-15,1 15 3 16,7 10 5-16,3 8 0 16,8 1 3-16,20-8 0 15,10-4 2-15,13-22-1 0,12-15 0 16,11-23-1-16,7-17-1 15,0-28 0-15,-4-20-1 16,-9-20-1-16,-12-13-1 31,-17-13 1-31,-23-3-1 0,-18 1-1 0,-30 5-2 0,-20 15-2 16,-16 15-3-16,-11 27-9 15,-12 19-17-15,-11 35-59 16,9 21-3-16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4:07.6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19493 4448 146 0,'0'0'2'16,"0"0"1"-16,0 0 0 16,0 0 0-16,0 0 1 15,0 0 1-15,0 0 3 0,0 0 5 16,0 0 0-16,0 0 6 15,4 11-2-15,2 4 4 16,-2 5 0-16,1 4-1 0,2 4-4 16,0 8 0-16,0 3-4 15,2 3-2-15,-5 0 0 16,4-2 0-16,-1 1 1 15,-3-3-1-15,0-5 0 16,-4 1 0-16,0-5 0 0,-3-3-2 16,-3-4 0-16,-4-6-1 15,-1-2-1-15,0-6-3 31,1-5-5-31,10-3-8 0,-6-7-18 0,3-8-54 0,11-5-5 16</inkml:trace>
  <inkml:trace contextRef="#ctx0" brushRef="#br0" timeOffset="795">19908 4564 14 0,'0'0'9'15,"-5"14"6"-15,-3 0 6 16,2 10 5-16,0 2 7 16,-2 11 1-16,2 5 2 0,2 6 0 15,4-3-7-15,0 1-8 16,13-5-2-16,4-7-4 15,4-1-4-15,7-15 0 16,3-9-1-16,2-8 1 16,5-5 0-16,3-15 2 0,-2-8-4 15,0-8 0-15,-4-9-1 16,-1 0-2-16,-9-2 1 15,-6-1-3-15,-8 3 1 16,-11 3 0-16,-7 7 0 0,-16 9-2 16,-5 2 1-16,-9 13-2 15,-5 3 1 1,-2 7-2-16,-1 2-2 0,7 3-3 15,4 4-3-15,13 4-7 0,6-2-18 16,6-1-50-16,17-1-5 16</inkml:trace>
  <inkml:trace contextRef="#ctx0" brushRef="#br0" timeOffset="1509">20511 4459 333 0,'0'0'-3'0,"0"0"-1"16,0 0 0-16,0 0-1 15,10-2 1-15,-10 2 2 0,18 4 1 16,-5 6 3-16,1 3 5 16,3 3 1-16,-2 4 2 15,4 3-1-15,-1 4 3 31,3 1-3-31,-3-1 2 0,0-1-2 0,1-2-2 0,-1 4-2 16,1-4 1-16,-5 5 0 16,-1-3 0-16,-3 6 0 15,-1-1-2-15,-4 3 2 0,-5 3-1 16,-1-2 3-16,-6-2-2 15,-1-1 0-15,0-7 0 16,-1-5 1-16,1-6-1 0,8-14 0 31,-8-2 0-31,9-21-1 0,13-16-1 0,5-15-1 16,9-14 1-16,7-7-3 15,2 0-1-15,2 0-4 16,2 9-5-16,-6 6-12 31,-1 11-66-31,1 14-4 0</inkml:trace>
  <inkml:trace contextRef="#ctx0" brushRef="#br0" timeOffset="2781">19848 5514 251 0,'0'0'0'0,"0"0"-3"16,0 0 1-16,0 0 1 0,0 0 4 15,6 7 5-15,0 3 3 16,2 4 2-16,2 3 1 16,2 2 6-16,-1 7 1 15,-1 2 1-15,1 2-3 16,-5-2-3-16,0 0-4 0,-3-2-1 15,-2-2-1-15,-1-1-3 16,0-5 0-16,-1-6-2 16,-2-2-1-16,3-10-2 15,-4 9-5-15,4-9-13 0,-2-7-50 16,2 7-16-16</inkml:trace>
  <inkml:trace contextRef="#ctx0" brushRef="#br0" timeOffset="3976">20319 5541 69 0,'0'0'7'0,"0"0"8"15,-4 12 6-15,0-1 3 16,2 4 2-16,-2 6 2 16,3 8 3-16,1 2 0 0,0 2-5 15,6 2-6-15,8-2-4 16,7-3 0-16,5-7-2 15,10-8 0-15,2-11 0 16,7-6-1-16,-2-12-2 0,6-10 0 16,-6-6-3-16,-3-5-1 15,-7-5-1-15,-12 1-2 16,-10-3 0-16,-11 6-2 15,-9 0-2-15,-14 9-2 0,-12 5 2 32,-8 9-1-32,-5 7 0 0,-3 6-3 0,1 10 1 15,2 8-2-15,12 3-3 0,5 4-6 16,15 2-13-16,3 5-38 15,13-8-18 1</inkml:trace>
  <inkml:trace contextRef="#ctx0" brushRef="#br0" timeOffset="4579">20999 5365 335 0,'0'0'4'16,"0"0"0"-16,0 0 0 16,0 0 0-16,4 0 2 15,-4 0 2-15,17 13 4 16,-3 1 1-16,3 4-4 0,7 4 3 15,-2 5 1 1,10 1 1-16,-4 1-3 0,2 1 0 16,-3-2-3-16,-3-4-1 15,-3-4 0-15,-5 2-2 16,-3-3-1-16,-6-1-1 0,-3 1 1 15,-2-4-2-15,-2-1 2 16,0-2-2-16,0-2 3 16,0-10-5-16,0 0 0 15,0 0 0-15,0-22 0 0,13-14 0 31,10-15 0-31,11-14 0 0,11-9 0 0,3-11 0 16,7 2-2-16,-1 1-6 0,2 13-12 16,-8 30-55-16,-5-7-15 46</inkml:trace>
  <inkml:trace contextRef="#ctx0" brushRef="#br0" timeOffset="45450">4069 10324 208 0,'0'0'4'16,"0"0"1"-16,0 0 1 15,0 0 1-15,0 0-2 16,0 0 4-16,0 5 2 0,0-5 3 16,5 24-1-16,-3 1 0 15,0 11 0-15,1 12 2 16,2 11-2-16,-2 8-1 15,1 6-3-15,0 4-1 16,4-2-3-16,-4-3-2 0,1-9-1 16,-1-6 2-16,-2-8 1 15,-1-7 0 1,-1-9-2-16,0-8-1 15,-4-6-5-15,1-4-12 0,-4-5-34 16,-4-10-30-16</inkml:trace>
  <inkml:trace contextRef="#ctx0" brushRef="#br0" timeOffset="45846">3501 10330 257 0,'0'0'1'16,"0"0"-1"-16,-13 5 0 0,13-5 1 15,-7 11 5-15,7-11 3 16,0 16 6-16,16-8 2 15,10-5 0-15,16 0 1 0,18-3 1 16,14-1 0 15,21-9-4-31,7-2-5 0,14-1-4 0,-4-4-1 0,1 2-3 16,-12-1 0-16,-10 2-1 0,-14 1-5 15,-18 4-7-15,-12-1-17 16,-20 8-51-16,0 2-6 16</inkml:trace>
  <inkml:trace contextRef="#ctx0" brushRef="#br0" timeOffset="46168">3594 11091 292 0,'0'0'3'0,"0"0"7"16,9 9 2-16,9-5 3 15,12-1 1-15,14-2 3 16,14-1 1-16,18 0-1 16,11-4-3-16,12-6-6 0,0 0-2 15,2 0-3-15,-8 1-3 16,-6 4-4-16,-14-1-4 15,-10 6-12-15,-13 3-47 16,-9-8-19 0</inkml:trace>
  <inkml:trace contextRef="#ctx0" brushRef="#br0" timeOffset="47056">5011 10915 197 0,'0'0'8'0,"0"0"4"0,-15 0 4 16,15 0 2-16,-15 0-1 15,15 0 3-15,-15 0 0 16,15 0 2 0,-13 0-9-16,13 0-3 0,0 0-3 0,14-11-1 15,5 0 1-15,10 0-3 16,9 0-2-16,6-1 2 15,11 0-2 1,4 4 0-16,4 5 0 0,0 2-1 0,-4 1 0 16,-8 8-1-16,-7 2 0 15,-7 3 0-15,-13 3 0 16,-8 1 0-16,-11 3 1 0,-10 0 0 15,-16 1 0-15,-6-1 1 16,-11 0 0-16,-3 0 1 16,0-5-2-16,-2-2 0 15,10-1-1-15,7-1 0 16,14-2 1-16,12 0-2 15,12 2 2-15,16 1 1 0,8 2-1 16,6 3 0-16,0-1 1 16,0 1-1-16,-4-2 1 15,-8 1 2-15,-13-2 0 31,-12-2 0-31,-13 3 1 0,-18-3 1 0,-14 0-1 0,-15 2 2 16,-11-1-2-16,-10 0-1 0,-6 0-3 16,1-2-3-16,7 2-9 15,5-4-15-15,6-5-51 16,16 6-8-16</inkml:trace>
  <inkml:trace contextRef="#ctx0" brushRef="#br0" timeOffset="47732">6588 10539 297 0,'0'0'3'15,"0"0"-1"-15,-17 3 1 16,17-3-1-16,-15 4 2 15,15-4 4-15,0 0 4 16,0 11 1-16,16-8-2 0,11 1 1 16,12-2 2-16,4-2 0 15,10 0-3-15,6 0-3 16,3-5-3-16,3-1-1 0,3-1-2 15,-3-2 0-15,-3 3-1 16,-4-1-3-16,-5 1-4 16,-8 2-5-16,-6-1-9 15,-4-1-27-15,-4 6-35 0,-12 0-5 16</inkml:trace>
  <inkml:trace contextRef="#ctx0" brushRef="#br0" timeOffset="47898">6540 10832 339 0,'0'0'3'16,"0"0"1"-16,15 5 1 15,9-2 0-15,13 0 0 16,11-2 0-16,11-1 2 0,11 2-1 15,11-2-2-15,2-4-8 16,1-2-3-16,0 3-14 16,-5 3-37-16,-5 0-21 0</inkml:trace>
  <inkml:trace contextRef="#ctx0" brushRef="#br0" timeOffset="48767">8615 10176 310 0,'0'0'2'15,"0"0"0"-15,0 0-2 16,0 0 1-16,0 0 2 16,0 13 2-16,2 2 1 15,3 9 0-15,4 4 0 0,0 10 1 16,2 5 1-16,3 5 1 15,1-1-2-15,-1 0-1 16,-3-2 1-16,-4-7-1 31,0-4 0-31,-4-9 0 0,-2-4 1 0,-1-10 0 0,0-11-1 16,0 0 0-16,0 0-2 15,9-11-1-15,4-2-1 16,12 1-2-16,8 0 0 0,11 7-3 16,4 5 1-16,7 5 1 15,2 13-1-15,-2 6 0 16,-5 7 1-16,-8 3 1 31,-14 3 2-31,-13 0 1 0,-15-2 0 0,-13-3 2 0,-14-3 0 16,-16-6 1-16,-10-2 0 15,-8-5-1-15,-5-5 0 16,-3-7-2-1,3-3 0-15,7-1-1 0,6-3-1 0,8-3-2 16,7-2-3-16,12 1-3 16,4-2-10-16,12 2-18 15,10 7-47-15,0-15-8 0</inkml:trace>
  <inkml:trace contextRef="#ctx0" brushRef="#br0" timeOffset="48990">8668 10104 425 0,'0'0'1'0,"0"0"0"31,8-8 1-31,14 0 0 0,14-4 0 0,18-3 0 0,12-3 1 15,12-3 0-15,10 0-1 16,4 2-2-16,-4-1-3 16,-1 8-9-16,-13 1-10 0,-12-2-53 15,-13 13-10-15</inkml:trace>
  <inkml:trace contextRef="#ctx0" brushRef="#br0" timeOffset="49588">9774 10521 297 0,'0'14'4'0,"1"10"1"16,1 6 1-16,1 8 4 15,-2 4 2-15,1 4 2 32,-1 1 3-32,0 3 1 0,-1-13-3 0,0-10-1 0,-1-6 0 15,-4-8-2-15,5-13-3 16,-16 8-2-16,6-11-2 15,0-15-2-15,-2-10-1 0,6-11-1 16,1-10-2-16,5-11-1 16,3-11-1-16,9-3 1 15,8-5-1-15,6 4 1 31,8 0 0-31,4 7 0 0,6 7 1 0,0 10 0 0,2 8 0 16,1 7 1-16,-3 11-1 16,-1 8 1-16,-4 8 0 0,-3 9 0 15,-5 9 1-15,-2 13 0 16,-2 10 1-16,-2 11 0 15,-3 7 0-15,-2 9-1 16,-5 6 2-16,-3 3-1 0,-3 0-1 16,-4 0 1-16,-2-2-1 15,-2-3 1-15,0-5-1 16,-1-5 0-16,-1-6 0 15,0-6 0-15,0-5-1 16,1-6 0-16,0-9-3 0,0-4-2 16,0-5-4-16,0-12-12 15,0 0-51-15,0 0-15 16</inkml:trace>
  <inkml:trace contextRef="#ctx0" brushRef="#br0" timeOffset="49767">9858 10617 460 0,'0'0'1'0,"17"-3"-1"0,15 0 1 16,17 0-2-16,15-2-3 16,16 0-7-16,9-4-16 15,5-8-56-15,6 6-4 16</inkml:trace>
  <inkml:trace contextRef="#ctx0" brushRef="#br0" timeOffset="55667">13695 10354 298 0,'0'0'1'15,"0"0"-2"-15,0 0 0 0,0 6 2 16,2 7 4-16,1 6 2 15,0 11 5-15,-1 6 0 16,0 10 1-16,0 10 2 16,-2 4 2-16,-1 5-1 0,-3 0-5 15,-3-3-2-15,-2-5-3 16,1-7-1-16,-2-8-2 15,4-7 0-15,1-8-2 32,1-8-2-32,4-7-5 0,0-12-8 0,0 0-15 0,11-3-43 15,-2-13-13-15</inkml:trace>
  <inkml:trace contextRef="#ctx0" brushRef="#br0" timeOffset="55994">13175 10306 314 0,'0'0'2'15,"-8"0"-1"-15,8 0 1 16,-5 9 5-16,5 0 1 16,12-1 2-16,9 0 2 15,14-1 2 1,17-4 0-16,15-3-1 0,14 0-1 0,8-6-2 15,5-3-3-15,5 0-2 16,-6 0-2-16,-6 0-2 16,-10 2-4-16,-10 2-6 0,-12 3-8 15,-10-2-14-15,-12-1-39 16,-7 5-15-16</inkml:trace>
  <inkml:trace contextRef="#ctx0" brushRef="#br0" timeOffset="56253">13264 10980 318 0,'0'0'2'0,"-8"12"2"16,6-4 2-16,2 5 3 15,14-1 3-15,17 1 0 0,17-1 3 16,20-2 0-16,21-3-2 16,18-7-1-16,12 0-3 15,5 0-4-15,-3-5-3 0,-8 3-5 16,-16-3-9-16,-15 6-23 15,-12-1-47-15,-27 3-4 16</inkml:trace>
  <inkml:trace contextRef="#ctx0" brushRef="#br0" timeOffset="56906">14523 10919 303 0,'0'0'4'15,"0"0"2"-15,0 0 1 16,0 0 1-16,-3-8 1 15,3 8 1-15,11-11 2 0,9 2 3 16,10 0-4-16,11-1-2 16,9 5 0-16,3 1-1 15,2 2-2-15,-1 2-1 0,-4 5-2 16,-9 7-1-16,-8 2-2 15,-12 5 0-15,-12 1 0 16,-9 0 1-16,-12 3 0 16,-12 2 0-16,-9-1 0 15,-7-2 1-15,1 0-1 0,1-2-1 16,8 1 4-16,12 0-3 15,14 1 0-15,13 0 1 16,17 3-1-16,14 1 1 0,2 4 0 16,0-2 0-16,-1-1-2 31,-9-3 0-31,-15 1 2 0,-17-3-1 0,-16-1 1 15,-22-4 1-15,-17-2-1 0,-12-1 0 16,-11-2-6-16,-1 2-11 16,-5 3-44-16,14-6-24 15</inkml:trace>
  <inkml:trace contextRef="#ctx0" brushRef="#br0" timeOffset="57495">15806 10580 355 0,'0'0'1'16,"0"0"0"-16,0 0 3 16,11 6 0 15,5-1 1-31,10 0 2 0,9-1 1 0,11 0 1 0,7 0-1 0,9-2-1 15,0-2-1-15,1 0 0 16,-1-2-1-16,-5-2-2 16,-6-3-2-16,-5 3-6 15,-9-3-7-15,-4 4-24 0,-4-1-43 16,-9-1-6-16</inkml:trace>
  <inkml:trace contextRef="#ctx0" brushRef="#br0" timeOffset="57721">15775 10912 394 0,'6'0'2'15,"19"5"1"-15,13-1 0 0,17-1 0 16,13-1 0-16,17 1 1 16,9-2-1-16,10 1-2 15,-6-1-5-15,-3-1-9 16,-13 0-31-16,-13 0-36 0,-12 1-5 15</inkml:trace>
  <inkml:trace contextRef="#ctx0" brushRef="#br0" timeOffset="58335">17613 10418 358 0,'0'0'3'16,"0"11"1"-16,0 11 3 16,0 8 0-16,0 8 2 15,0 9-1-15,0 8 1 0,0 7 1 16,-1-1-2-16,-2-4-2 15,1-4-3-15,0-8 1 16,1-7-1 15,1-8-1-31,0-7-2 0,1-11-3 0,8-2-8 0,2-10-12 0,1-16-49 16,1 2-12-16</inkml:trace>
  <inkml:trace contextRef="#ctx0" brushRef="#br0" timeOffset="58584">16959 10422 411 0,'0'0'1'15,"0"0"0"-15,5 0 0 16,15 0 1-16,15 0 1 15,18 0 1-15,20-1 1 0,21-8 1 16,22-1-1-16,13-2 0 16,7-2 0-16,1-2-1 15,-3 2-1-15,-9-2-5 31,-10 5-9-31,-21 0-17 0,-23 3-55 0,-5 2-5 0</inkml:trace>
  <inkml:trace contextRef="#ctx0" brushRef="#br0" timeOffset="58818">17154 11037 421 0,'0'0'3'0,"8"8"2"15,13 0 0-15,15 0 1 16,13-1-1-16,17-3 1 0,15-2-1 31,14-2 1-31,11-2-3 0,6-6-5 0,-9-6-9 16,0 1-28-16,-10 1-46 15,-14-2-3-15</inkml:trace>
  <inkml:trace contextRef="#ctx0" brushRef="#br0" timeOffset="59086">18415 11007 426 0,'0'0'1'16,"6"25"1"-16,3 2 0 16,2 7 1-16,0 9 1 15,3 3 0-15,-1 4 0 16,-1 3 0-16,0-9 0 0,-5-11 0 15,-1-6-1-15,-6-15-10 16,0-12-34-16,0 0-42 16,4-22-2-16</inkml:trace>
  <inkml:trace contextRef="#ctx0" brushRef="#br0" timeOffset="59464">18789 10617 432 0,'0'0'2'16,"11"7"2"-16,14-2-2 16,12 1 1-16,13-2 0 15,16-2 1 1,11 0 0-1,13-2 0-15,5-1-1 0,-2-8-3 0,-7-1-2 0,-11-8-11 16,-9-12-54-16,-20 10-19 16</inkml:trace>
  <inkml:trace contextRef="#ctx0" brushRef="#br0" timeOffset="59710">19160 10291 401 0,'0'0'3'16,"0"20"0"-16,0 4 1 15,0 8 2-15,2 9 1 16,0 9 1-16,0 7 0 0,-2 9 2 16,0 3-3-1,-1-1 0-15,-2 0-1 0,1-5-4 16,-2-4-5-16,4 0-22 15,0-8-60-15,10-9-1 16</inkml:trace>
  <inkml:trace contextRef="#ctx0" brushRef="#br0" timeOffset="60112">20247 10376 417 0,'0'0'3'0,"0"9"0"0,1 8 1 16,1 10 2-16,0 8 0 15,1 10 0-15,0 5 0 16,0 5 0-16,0 2-2 15,0-6-2-15,-2-8 0 0,0-8-1 16,-1-7-1-16,0-13-4 16,0-4-15-1,-1 2-62-15,0-19-5 0</inkml:trace>
  <inkml:trace contextRef="#ctx0" brushRef="#br0" timeOffset="60307">19879 10419 455 0,'0'0'2'0,"0"0"-1"0,7-1 1 15,12 0 0-15,12-1 0 16,14-3 0-16,18-3 1 16,19-2-1-16,14-3-1 15,15-1 0-15,3-1-1 0,0 2-3 16,-13-3-9-16,-7 7-25 15,-6 5-49-15,-33 0-2 16</inkml:trace>
  <inkml:trace contextRef="#ctx0" brushRef="#br0" timeOffset="60524">19882 10875 438 0,'0'0'1'16,"0"0"0"-16,10 16 1 15,13-8 0-15,11-2 1 16,15 1 0-16,17-4-1 0,15 0 2 16,15-3-2-16,3-4-4 15,1 0-7-15,-5-6-14 16,-10 5-60-16,-7-1-3 15</inkml:trace>
  <inkml:trace contextRef="#ctx0" brushRef="#br0" timeOffset="61050">20932 10828 381 0,'0'0'2'0,"16"0"0"15,6 0 1-15,12-1 1 16,8 1 3-16,6 0 1 16,7 1 0-16,3-1 0 0,-6 4 0 15,-6 0-1-15,-15 6 0 16,-11 1-1-16,-18 4-1 15,-14 5-2-15,-20 0 1 16,-13 5 0-16,-11 0 0 16,-4 5 0-16,-3-4-1 0,2-1 0 15,11-1-1-15,10-2 2 16,19-3-2-16,21-2 3 15,18-5-1-15,22-1-1 0,21-4 0 16,15 0-1-16,16-4 1 16,12-2-1-1,2 0-2-15,-4-1 0 0,-6 0-4 16,-13 0 0-16,-14 1-8 15,-17-7-13-15,-26 3-64 0,-6-4-2 16</inkml:trace>
  <inkml:trace contextRef="#ctx0" brushRef="#br0" timeOffset="62232">13812 12385 335 0,'0'0'5'0,"0"0"2"16,-14-1 1-16,14 1 2 16,0 0 4-16,7 3 1 0,13 0 0 15,14 0-1-15,18 0-4 16,15-3-1-16,12 0-1 15,11-3-4-15,0-1-4 16,4-2-3-16,-6-2-4 0,-7 1-3 16,-14-4-9-16,-2 5-25 15,-2 1-39-15,-19-2-6 16</inkml:trace>
  <inkml:trace contextRef="#ctx0" brushRef="#br0" timeOffset="62441">13839 12750 453 0,'0'0'2'0,"16"3"-1"15,14 0 1-15,15-1 0 16,16-1 0-16,16-1-3 15,10-5-10-15,18-10-46 0,10 6-28 16</inkml:trace>
  <inkml:trace contextRef="#ctx0" brushRef="#br0" timeOffset="63100">15678 12161 313 0,'0'0'3'0,"-10"0"1"16,10 0 1-16,-12 4 1 15,12-4 3-15,0 0 2 0,0 0 3 16,11 3-1-16,20-3-1 15,13-2-2-15,14 0-1 16,5 0-1-16,4 2-5 31,-1 0-2-31,-5 4-1 0,-10 2-2 0,-10 6 1 0,-18 4-1 16,-14 4 1-16,-12 1 0 15,-19 6 1-15,-13 5 0 16,-11 4 2-16,-8 6 2 0,-7 0 0 16,-1 2 1-16,5-3 1 15,10 1 1-15,11-6 1 16,16-4 0-16,20-8 1 15,20-6-2-15,22-10-1 16,19-6 0-16,16-2-1 0,7-6-3 16,7 0-6-16,-4-7-9 15,4-4-54-15,-9 7-22 16</inkml:trace>
  <inkml:trace contextRef="#ctx0" brushRef="#br0" timeOffset="63514">16734 12389 400 0,'0'0'4'0,"0"0"0"15,-5 10 3-15,5-10 1 0,13 17 0 16,9-7 1-16,10-1-1 16,12-1 1-16,12-2-3 15,10-4-2-15,5-2-2 16,4 0-1-16,-6-8-3 15,-2 0-5-15,-12-6-10 16,-5-6-52-16,-14 9-17 0</inkml:trace>
  <inkml:trace contextRef="#ctx0" brushRef="#br0" timeOffset="63710">16879 12123 432 0,'0'0'1'0,"2"21"1"16,9 1 1-16,0 10 0 0,4 6 0 15,0 8 0-15,0 8 0 16,-1 4 1-16,-2 1-1 16,-2-4-2-16,-5-2-4 15,-3-7-14-15,-5-3-66 0,5-9-2 16</inkml:trace>
  <inkml:trace contextRef="#ctx0" brushRef="#br0" timeOffset="64481">17778 12164 202 0,'0'0'2'0,"0"0"2"0,-11 0 7 16,1 1 4-16,-3-1 5 15,-1 3 5-15,-3-3 2 16,1 3 3-16,-1-3-3 15,6 0 0-15,11 0-7 16,0-6-4-16,19-1-4 31,16-3-5-31,13 1-3 0,10 0-3 0,7 4 0 0,2 1 0 16,0 4 0-16,-8 1-1 15,-9 9 0-15,-13 2 0 0,-16 2 0 16,-11 2 0-16,-10 0 1 16,-12 1 0-16,-10-1-1 15,-1 0 1-15,-4-4 0 0,4 1 0 16,6 1 0-16,9-1 0 15,9 4 0-15,15-2-1 16,6 4 1-16,3 2-2 16,1 3 2-16,-2 0-1 0,-13 2 1 15,-11 1 0-15,-20-2 0 16,-16 1 1-16,-13-2 0 15,-7-5 0 1,-7 1-1 0,-3-7-4-16,7 2-6 0,9-9-11 0,17-3-30 0,19-2-36 15,14-1-5-15</inkml:trace>
  <inkml:trace contextRef="#ctx0" brushRef="#br0" timeOffset="64934">18472 12475 426 0,'0'0'2'16,"0"22"1"-16,-3 1-1 0,1 7 1 16,-3 3 0-16,1 6 1 15,-2 1 2-15,2 4-1 16,-1-9 1-16,3-7 0 15,-1-10 1-15,1-8 0 0,2-10 0 16,0-14-2-16,0-13-2 16,5-13-2-16,2-12 0 15,3-9-2-15,0-14-2 16,5-9 1-16,2-2 0 0,0 4 0 15,-1 4 2-15,0 9 0 32,-2 13 0-32,0 8 1 0,-3 15 0 0,-4 12-1 15,-1 11 1-15,-6 10 0 0,14 10 1 16,-5 11 1-16,2 14-1 15,3 13 1-15,4 9 1 16,1 12-1-16,0 6 0 0,3 3-3 16,-3 0 0-16,2-3 0 15,-3-6 0-15,1-7 0 16,-5-7 0-16,4-9 0 15,0-7 0-15,-1-8 0 16,1-5-7-16,-4-14-19 0,-14-12-62 16,9 0-4-16</inkml:trace>
  <inkml:trace contextRef="#ctx0" brushRef="#br0" timeOffset="65055">18433 12465 478 0,'0'0'1'0,"13"-5"-1"15,12-2 1-15,9 0-4 16,19 1-11-16,0 7-65 15,10-7-7-15</inkml:trace>
  <inkml:trace contextRef="#ctx0" brushRef="#br0" timeOffset="66109">19707 12293 351 0,'0'0'5'0,"0"0"2"16,0 0 5-16,0 0 0 16,0 0 1-16,0 0 0 31,11-1 2-31,13-2-1 0,15 0-3 0,12-1-4 0,12 0-2 15,10-1-3-15,5 5-5 16,-2 0-8-16,-2 2-13 16,-18 11-53-16,-8-7-8 15</inkml:trace>
  <inkml:trace contextRef="#ctx0" brushRef="#br0" timeOffset="66346">19700 12543 397 0,'0'0'5'15,"9"5"1"-15,16-2 0 0,11 0 0 16,14-2 1-16,14-1 0 15,12 1 0-15,12-3-1 16,6-2-8-16,-5-5-10 0,-5 1-20 16,2-1-51-16,-23-1-2 15</inkml:trace>
  <inkml:trace contextRef="#ctx0" brushRef="#br0" timeOffset="66848">20985 12166 373 0,'0'0'3'16,"-13"0"-1"-16,3 2 1 15,-3 3 2 1,-1 4-1-16,2 3 2 0,1 4 3 16,8 2 1-16,6 5-1 15,19 2 0-15,10 1 0 0,9 3 1 16,7 0 0-16,5 1-3 31,-1-1-1-31,-2 0-2 0,-9 1 0 0,-12-3-1 0,-12 2 1 16,-13-4 0-16,-13-1-1 15,-20-3 0-15,-14-3 1 16,-9-4-1-16,-10-5-1 15,-5-4 0-15,3-7-2 0,4 2 0 16,11-6 0-16,9-5 0 16,14-1-4-16,10-4-4 15,16-1-6 1,5-2-9-16,17 0-27 0,9 1-39 15,-2-4-4-15</inkml:trace>
  <inkml:trace contextRef="#ctx0" brushRef="#br0" timeOffset="67009">20963 12261 463 0,'0'0'1'16,"5"-6"-1"-16,15-1 0 16,15-4 1-16,17-3-1 15,14-4-3-15,9 0-7 0,11-1-8 16,-1 1-25-16,-4 0-42 15,2 2-2-15</inkml:trace>
  <inkml:trace contextRef="#ctx0" brushRef="#br0" timeOffset="67588">21888 12325 384 0,'0'9'4'0,"0"8"1"15,-1 8 2-15,-2 7 3 16,-1 7 0-16,-1 5 2 0,-3 5 1 16,2 0 0-16,1-7-3 15,0-7-1-15,2-8-1 16,-1-8-1-1,3-10-1-15,1-9-1 0,0-6-1 0,0-15-2 16,5-9 0-16,3-12-2 16,1-10 0-16,7-8 0 15,4-8 0-15,4-3 0 16,4-1 0-16,7 4 0 0,1 5 0 15,1 9 0-15,0 11-2 16,-2 9 4-16,-5 9-2 16,-1 11 0-16,-4 11 0 0,-4 7 0 15,0 15 0-15,-1 10 0 16,-1 9 0-16,1 12 0 15,2 9 0-15,-1 3 0 16,-3 3 0-16,-3 1 0 16,-1-4 0-16,-6-4 0 0,-3-5 0 15,1-7 0-15,-4-6 0 16,0-7 0-16,1-3 0 15,-1-7 0-15,0-5 0 16,0-9-2-16,-2-9-18 0,0 0-53 16,-2-6-18-16</inkml:trace>
  <inkml:trace contextRef="#ctx0" brushRef="#br0" timeOffset="67708">22005 12361 488 0,'0'0'1'0,"5"-1"0"16,15-1 0-16,12-2 0 15,15 1 0-15,17-1-4 16,15-6-13-1,-1 2-68-15,25 0-4 0</inkml:trace>
  <inkml:trace contextRef="#ctx0" brushRef="#br0" timeOffset="70243">4062 14596 310 0,'0'0'5'15,"-5"-9"2"-15,1-1 2 16,1 0 2-16,-2-3 3 16,-1 1 3-16,1-1 0 0,-1-1-1 15,6 14-4-15,-3-8-3 16,3 13-2-16,7 14-1 15,7 16-2-15,0 12-2 16,10 16 0-16,1 16 2 0,3 14-1 16,0 13 1-16,-1 5 0 15,-2-1 0-15,-2-3-1 16,-6-9 0-16,-3-16 0 15,-6-11 0-15,-2-20-2 0,-2-15-2 16,2-13-8-16,-6-23-27 16,2-5-50-16,3-20-3 15</inkml:trace>
  <inkml:trace contextRef="#ctx0" brushRef="#br0" timeOffset="70699">3749 14383 375 0,'0'0'2'0,"0"0"0"16,-2-9-1-16,2 9 0 15,13-15 4 1,13 5 0-16,15-1 2 0,21-1 2 15,22 1-1-15,24 1 1 16,16 5 0-16,9 5-2 0,1 7-1 16,-10 5-3-16,-15 5 0 15,-25 6-1-15,-30 6 0 16,-38 7 0-16,-28 4 0 15,-35 0 1-15,-22-2-3 0,-14 6-17 16,3-5-64 0,-25-6-4-16</inkml:trace>
  <inkml:trace contextRef="#ctx0" brushRef="#br0" timeOffset="71770">17819 3361 245 0,'0'0'0'16,"0"0"-1"-16,0 9 0 15,0-9 2-15,0 17 3 16,2-7 6-16,9 6 4 0,5-1 0 16,12 3 3-16,11 2-1 15,7 3-2-15,6 4-2 16,0-3-4-16,2 6-3 15,-13-5 2-15,-4 3 0 0,-21-2 1 16,-16 0 3-16,-20-3 0 16,-16-1 2-16,-14-5 0 15,-6-4 0-15,-2-3-6 0,-1-4-6 16,8-3-14 15,6 0-49-31,18-12-20 0</inkml:trace>
  <inkml:trace contextRef="#ctx0" brushRef="#br0" timeOffset="71918">17863 3446 478 0,'0'0'1'16,"8"-19"-2"-16,15-6 2 15,17-6-2-15,16-2-7 0,10-3-13 16,11-10-55-16,9 10-9 15</inkml:trace>
  <inkml:trace contextRef="#ctx0" brushRef="#br0" timeOffset="72600">18611 3568 285 0,'-1'13'3'16,"1"9"1"-16,2 3 1 15,5 5 2-15,0 1 3 16,3 0 4-16,-1-1 7 0,1 2 4 15,1-19-2-15,0-12 0 16,-2-9-3-16,-3-18-3 16,2-10-2-16,-3-6-3 15,2-8-8-15,-4-11-4 16,0-5 2-16,-3-7-3 0,0 5 1 15,-3 4 0-15,-3 6 1 16,0 6-1-16,-1 9 0 16,1 10 1-1,2 9-3-15,0 10-2 0,4 14 0 0,0 0 3 16,6 8-3-16,9 15 2 15,4 5-1-15,2 11 0 16,6 6 2-16,3 11 2 0,3 4 1 31,0 0-3-31,-2-2 2 0,-2-8-2 0,-4-4 2 16,-4-8-2-16,1-5 1 15,-4-9 0-15,-4-5-1 0,1-3 0 16,-4-3-4-16,-1-1-3 16,1 2-8-16,-4-3-13 15,1-8-53-15,5 12-5 0</inkml:trace>
  <inkml:trace contextRef="#ctx0" brushRef="#br0" timeOffset="72768">18656 3545 482 0,'0'0'0'16,"21"-11"1"-16,12-1-1 15,19-3-3-15,6-4-18 0,7-1-62 16,17 1-3-16</inkml:trace>
  <inkml:trace contextRef="#ctx0" brushRef="#br0" timeOffset="77085">4298 14841 341 0,'0'0'0'16,"7"-2"0"-16,14-1 1 16,6-4 0-16,18-2-1 15,10-3 1-15,9-1-3 0,5-3-6 16,6 0-18-16,-2 8-43 15,-13-6-8-15</inkml:trace>
  <inkml:trace contextRef="#ctx0" brushRef="#br0" timeOffset="80696">5588 14894 372 0,'0'0'1'16,"0"0"1"-16,14-4 1 15,10-3 3-15,9-6 0 16,15-3 1-16,7-4 0 0,6 1 0 16,6 0 0-16,-3 2-4 15,-4 3-5-15,-6 7-11 16,-7 7-43-16,-9 7-24 15</inkml:trace>
  <inkml:trace contextRef="#ctx0" brushRef="#br0" timeOffset="80936">5556 15229 459 0,'0'0'0'15,"0"0"0"-15,14 4 1 0,14-4-1 16,21 0 1-16,16-6-1 16,22-2-2-16,11-3-6 15,14 1-9-15,1-1-15 16,2-3-52-16,-1 5-4 15</inkml:trace>
  <inkml:trace contextRef="#ctx0" brushRef="#br0" timeOffset="81503">7686 14707 305 0,'0'0'4'0,"0"0"4"16,0 12 6-16,0 3 1 0,0 6 1 15,4 6 3-15,1 7 1 16,2 7-2-16,3 0-2 31,-1 3-5-31,0-4-4 0,0-3-2 0,1-5-2 0,-3-6-1 16,-2-8-1-16,2-4-3 15,-7-14-9-15,0 0-53 16,13-6-22-16</inkml:trace>
  <inkml:trace contextRef="#ctx0" brushRef="#br0" timeOffset="81863">7260 14740 412 0,'0'0'0'0,"0"0"1"46,0 0 2-46,19 7 0 0,11-6 2 0,15-2 2 0,19-9 0 0,24-9 2 0,16-5 0 16,14-5-2-16,5-1-2 16,0 2-1-16,-9-3-4 15,-10 9-7-15,-20 1-13 16,-15-1-63-16,-19 19-4 15</inkml:trace>
  <inkml:trace contextRef="#ctx0" brushRef="#br0" timeOffset="82167">7526 15191 386 0,'0'0'2'0,"0"0"4"16,1 9 2-16,12-7 1 0,12 1 1 15,11-3 0-15,16-2 0 16,14-10 1-16,14-4-2 15,10-1-4-15,5-4-5 16,0 6-14-16,-13 13-54 0,3-9-18 16</inkml:trace>
  <inkml:trace contextRef="#ctx0" brushRef="#br0" timeOffset="82841">8917 14982 317 0,'0'0'1'0,"-14"0"-1"16,0 1 0-16,-5 8 2 0,-5 4 3 16,-8 3 2-16,-6 8 4 15,-1 5 0-15,2 5 2 16,7 4 1-16,7 2 1 0,9-2-2 15,13-3-3-15,10-7-2 16,13-10-3-16,9-8-1 16,9-9-1-16,4-8-2 15,2-12-1-15,-3-9-1 16,-5-5 0-16,-11-1-1 15,-4 2-1-15,-12 5 2 0,-7 4-1 16,-6 9 4-16,-8 10 2 16,-5 6 1-16,2 14 2 15,6 8 0-15,6 3 0 0,5 3 1 16,16 0-2-16,14-3-1 15,7-9-5-15,12-3-5 16,2-13-11-16,6-10-69 0,-4-2-3 16</inkml:trace>
  <inkml:trace contextRef="#ctx0" brushRef="#br0" timeOffset="83391">9205 14704 360 0,'0'0'1'0,"0"0"4"16,0 16 2-16,4 4 1 15,6 6 2-15,1 8 1 31,5 5 1-31,2 6 1 0,5 4 0 0,1 2-2 0,0-1-2 16,-1-4-1-16,-3-4-1 16,-4-5-2-16,-1-5 0 15,-6-7-2-15,-3-5 1 0,-3-8-2 16,-3-12 0-16,0 0 0 15,0 0 0-15,-10-15 0 16,5 0-1-16,3-5 0 16,2-2-1-1,11 0 0-15,12-2 0 0,11 4 0 0,14 3 0 16,3 6 0-16,3 4-1 15,-2 6 1-15,-7 1 0 16,-7 5 0-16,-13 7 0 16,-16 5 0-16,-15 1 1 0,-17 3-1 15,-10-3 1-15,-12 1 0 16,-6 0-1-16,-5-1 0 15,-4-5-1-15,2 1-4 16,1-7-8-16,11 1-30 0,7-2-47 16,8-3 0-16</inkml:trace>
  <inkml:trace contextRef="#ctx0" brushRef="#br0" timeOffset="84373">10576 14472 361 0,'0'0'1'16,"0"0"-1"-16,0 0 1 16,5 4 3-16,1 7 4 0,5 6 4 15,3 7 0-15,5 8 1 16,3 8 1-16,5 8 1 15,1 4-2-15,2 2 0 16,3 1-5-16,-1-2-3 0,0-5 0 16,-4-6-1-16,-1-4-1 15,-5-8 1-15,-2-2-1 16,-3-3-1-16,0-6 1 15,-6 0-1-15,-1-4 0 0,0-1 1 16,-4-3-3-16,-2-3 0 16,-4-8 0-16,0 0 0 15,9-8 0-15,-3-21 0 16,0-10 0-16,6-18 0 15,1-16 0-15,2-16 0 0,-1-11 0 16,2-3 0-16,-4 1 0 16,-2 12 0-16,-6 7 0 15,2 23-15-15,-6 23-55 0,1 11-21 16</inkml:trace>
  <inkml:trace contextRef="#ctx0" brushRef="#br0" timeOffset="84889">11575 14932 398 0,'0'0'2'0,"0"0"1"31,-12 0 0-31,1 1 0 0,-2 10 2 0,-5 4 3 0,-1 4 0 16,-1 8 1-16,1 6-1 0,4 6-1 15,5-1 0-15,5-1 1 16,5-6-3-16,11-8-1 16,6-11-2-16,9-10 1 15,3-10-2-15,5-13 1 16,-1-8-1-16,-3-6 1 15,-3-4-1-15,-6 4 0 16,-6 3 0-16,-6 6 0 0,-5 8 0 16,-4 18 0-16,0 0 1 15,-7 2 0-15,7 20 1 0,0 3-1 16,10 7 0 15,5 0 1-31,8 0-1 0,4-4-2 0,5-4 0 0,3-10 0 16,-1-5-6-16,-2-9-10 0,-1-21-66 15,-8 0-10-15</inkml:trace>
  <inkml:trace contextRef="#ctx0" brushRef="#br0" timeOffset="85307">11785 14509 458 0,'0'0'0'15,"1"5"1"-15,7 6-1 16,5 9 1-16,3 9 1 16,3 6 3-16,4 7 1 15,2 7 0-15,4 4 2 0,0 2-1 16,-3-1 0-16,2-1 0 15,-2-5-4-15,-1-3-3 0,-2-6 0 16,-3-3 0-16,-3-7 0 16,-7-7 0-16,-2-4 0 15,-8-6 0-15,0-12 0 16,-14 5 0-16,-5-10 0 15,1-13 0-15,-5-6 0 0,5-7 0 16,5-1 0-16,11-2 0 16,6 4 0-16,18 3 0 15,17 9 0-15,14 6 0 0,10 12 0 16,4 3 0-16,-1 8 0 15,-4 5 0 1,-9 0 0-16,-11 5 0 0,-22-4 0 16,-20 5 0-16,-17-2 0 15,-20-1 0-15,-12-2 0 0,-9 2 0 16,-11-5 0-16,4-8-67 15,-10 12-27-15</inkml:trace>
  <inkml:trace contextRef="#ctx0" brushRef="#br0" timeOffset="87813">13061 14724 420 0,'0'0'3'16,"0"0"0"-16,5-2 0 15,10-2 2-15,10-3 0 16,16-3 1-16,15 0 0 0,17-3 1 16,10-1-3-16,14 0-1 15,5 1-1-15,-1 8-3 16,-8 0-5-16,-8 5-8 15,-16 3-14-15,-19 7-56 16,-4 2-4-16</inkml:trace>
  <inkml:trace contextRef="#ctx0" brushRef="#br0" timeOffset="88173">13227 15024 428 0,'0'0'1'0,"0"0"2"15,13 11 1-15,12-6 0 0,13-2 1 16,17-3 2-16,19-5 0 15,22-8 0-15,17-4 1 16,15-1-6 0,1-3-14-16,-26 11-71 0,22 7-3 0</inkml:trace>
  <inkml:trace contextRef="#ctx0" brushRef="#br0" timeOffset="91999">19466 14457 202 0,'0'0'7'0,"0"0"7"0,0 0 6 16,0 0 4-16,2-9 1 15,-2 9 0-15,0 0 2 16,7-11 1-16,-7 11-7 15,0 0-6-15,12-4-3 16,-12 4-2-16,10 11-2 0,-4 6 0 16,-3 5 0-16,-1 4 0 15,0 6 0-15,-1 0-1 16,-1 2-1-16,1-1-1 15,-3-1-1-15,-1-3-1 0,-1-6-1 16,-1-3-1-16,1-4-3 16,3 0-3-16,1-16-10 15,0 0-44-15,10 8-29 16,0-8-5-16</inkml:trace>
  <inkml:trace contextRef="#ctx0" brushRef="#br0" timeOffset="92388">19865 14537 345 0,'0'0'4'0,"2"20"2"16,3-3 2-16,-1 4 4 15,5 6 1-15,1-1 0 0,5 1 2 16,4 0 1-16,5-10-4 15,4-11-2-15,4-6-1 16,0-10-3-16,0-10-2 0,-2-5-1 16,-9-4 0-16,-7-4-2 31,-11-1-1-31,-8 5 0 0,-17 2 1 0,-13 7-1 15,-8 7-1-15,-6 8 0 16,1 5 0-16,0 7-1 0,6 8-2 16,9 6-2 15,9 1-6-31,16 4-11 0,8 3-46 0,12-9-17 0</inkml:trace>
  <inkml:trace contextRef="#ctx0" brushRef="#br0" timeOffset="93190">18969 14711 362 0,'0'0'4'15,"0"0"3"-15,0 0 5 0,0 0 1 16,12 3 3-1,5-1 2-15,14 1 2 0,10-3 0 16,12 0-4-16,8 0-2 0,4 0-5 16,5 0-9-16,-7 0 0 15,-5 0 0-15,-13-2 0 16,-9 2-2-16,-15 0-19 15,-6-16-66-15,-15 16-5 16</inkml:trace>
  <inkml:trace contextRef="#ctx0" brushRef="#br0" timeOffset="93632">19258 14610 429 0,'0'0'1'16,"1"6"2"-16,2 7 0 15,1 7 1-15,0 3 0 16,2 6 0-16,1 4 0 16,2 3 0-16,1 1-4 0,5 3-14 15,-5-4-68 1,6-7-2-16</inkml:trace>
  <inkml:trace contextRef="#ctx0" brushRef="#br0" timeOffset="105468">20375 14479 265 0,'0'0'0'0,"0"0"-1"0,5 0 0 16,-5 0 1-16,0 0 2 15,7 6 5-15,-7-6 5 16,17 20 4-16,-13-4 1 0,6 5 3 15,-6 3 1-15,7 4 0 16,-6 7-1-16,4-2-6 16,-4 6-4-16,0-4-3 15,0-1-2-15,1-3-1 16,0-4-1-16,-2-4-1 15,2-6 1-15,0-3 2 32,-6-14 1-32,7 12 0 0,-7-12 0 0,14-12 0 0,2-11-1 15,3-9 0-15,6-8-1 0,2-10-2 16,1-3-2-16,-1-6-1 15,-2 2-3-15,-5 4-2 16,-3 11-5-16,-10 3-15 16,-9 10-61-16,2 8-2 0</inkml:trace>
  <inkml:trace contextRef="#ctx0" brushRef="#br0" timeOffset="105738">20838 14096 339 0,'0'0'0'16,"0"0"0"-16,14-3 0 0,2 3 1 15,6 8 2-15,10 9 5 16,6 6 1-16,1 13 4 15,1 12 2-15,-3 10 0 0,-6 14 1 16,-12 9-1-16,-8 5-3 16,-12 3-2-16,-15 2-4 15,-9-2-5-15,-9-6-6 16,-5-3-15-16,0-9-64 0,-14-13-2 15</inkml:trace>
  <inkml:trace contextRef="#ctx0" brushRef="#br0" timeOffset="106131">19220 13990 200 0,'-11'13'8'15,"-16"11"8"-15,-11 21 7 16,-12 17 6-16,-11 18 2 15,-4 16 2-15,-3 19 1 0,0 15 0 16,14 1-8-16,22 1-6 16,24-11-8-1,18-13-7-15,29-11-6 0,16-19-11 16,21-14-35-16,6-12-38 15,5-20-5-15</inkml:trace>
  <inkml:trace contextRef="#ctx0" brushRef="#br0" timeOffset="106691">18337 14027 358 0,'0'0'4'0,"0"0"-1"15,0 0 2-15,11 1 1 16,10 12 3-16,13 11 1 0,10 14 0 15,9 20 1-15,2 20-4 16,3 20 2-16,-1 13-1 16,-9 15-4-1,-12 4-2-15,-20 2-3 0,-16-5 0 16,-21-6-5-16,-17-17-9 15,-10-17-37-15,-10-5-32 0,-14-17-3 16</inkml:trace>
  <inkml:trace contextRef="#ctx0" brushRef="#br0" timeOffset="107252">15412 13905 240 0,'0'0'1'0,"-17"0"-1"16,-4 14 2-16,-12 11 7 16,-9 23 7-16,-16 18 3 15,-15 30 3-15,-11 23 1 0,-1 23-2 16,13 17 3-16,14 4-3 15,22-2-9-15,35-12-14 16,25-24-26-16,48-24-50 16,38-26-5-16</inkml:trace>
  <inkml:trace contextRef="#ctx0" brushRef="#br0" timeOffset="114470">4326 4265 44 0,'0'0'-2'0,"0"0"-3"16,0 0 0-16,-18-6 1 15,6 4 1-15,-6-2 6 16,-6 0 5-16,-2 0 4 0,-5 2 4 16,-4 1 2-16,-1 0 1 15,-2 9 3-15,1 5-5 16,-3 9-4-16,8 4-6 15,-2 4-2-15,11 3-1 16,3-1 1-16,10-1 1 0,6-4 1 16,9-6 0-16,16-7 1 15,4-8 1-15,9-6-1 16,3-5-1-16,7-7 1 15,-2-7 0 1,6-1-3-16,-9-7 0 0,-4-2 0 0,-7-3-2 16,-7 2 2-16,-10-1-1 15,-9 3 2-15,-2 6 1 0,-11 2-2 16,-7 9 1-16,1 9 0 15,-3 0 0-15,-1 14 1 16,4 4-3-16,2 4 0 16,4 6 1-16,6-2 0 15,5 2 0-15,15-1 1 0,16-1 1 16,15-2-3-16,23 0-5 15,9-1-6-15,15 4-22 16,9 5-43-16,-2 0-7 16</inkml:trace>
  <inkml:trace contextRef="#ctx0" brushRef="#br0" timeOffset="115502">3783 6510 108 0,'0'0'4'0,"11"8"3"16,-2 8 5-16,0 1 3 16,6 11 4-16,-5 6 0 15,5 5 3-15,1 6 1 0,-5-4-4 16,-1 3-2-16,-2-5-6 15,-3-1-1-15,-2-11-3 16,0-6 1-16,-3-4 5 0,1-7 1 16,-1-10-2-16,0 0 1 15,-11 0 0-15,1-8 1 16,-9-9-2-16,-1-7-3 15,-2 0-7-15,0-6-2 0,3 0-1 16,6 2-2-16,10 2 0 16,5 5-1-16,20 5 0 15,12 6-1-15,17 8-1 16,12 3 3-16,10 10 1 0,3 9 0 15,4 7 1-15,-5 8 1 16,-10 5 0-16,-7 2 1 16,-20-1 2-16,-17-3 0 15,-21-2-1-15,-25-5 3 16,-22-11-2-16,-20-8 0 0,-18-7-1 15,-14-5-4-15,-9 3-17 16,0-2-57-16,1-2-4 16</inkml:trace>
  <inkml:trace contextRef="#ctx0" brushRef="#br0" timeOffset="116647">3739 6292 172 0,'0'0'7'16,"0"0"4"-16,-8-11 4 15,8 11 2-15,-6-12 1 0,6 12 1 16,-4-15 2-16,4 15 0 31,-5-11-8-31,5 11-3 0,0 0-5 0,0 0-4 16,0 0-2-16,0 0 0 15,-3 6-1-15,1 9 0 0,0 7 0 16,0 10 2-16,1 5 1 16,1 9 3-16,1 0-1 15,7 9 0-15,4 0 0 16,11 3 0-16,6 1 1 15,11 3-5-15,3 1-17 0,-5 5-53 16,10 4-5-16</inkml:trace>
  <inkml:trace contextRef="#ctx0" brushRef="#br0" timeOffset="122102">16524 14466 243 0,'0'0'2'0,"0"0"0"15,-8 11 3-15,2 0 0 16,0 3 1-16,0 2 0 0,4 2 4 16,2 3 1-16,3-3 0 15,13-2 0-15,7-1 0 16,6-3-1-16,4-3-1 15,5 1-1-15,-3 0-2 0,1 1-2 16,-8 2-1-16,-2 3 0 16,-12 2 2-16,-3 2-1 15,-10 0 4-15,-3 1-1 16,-15 0 0-16,-12 1 2 0,-9-4-1 15,-9 0 0-15,-6-4-2 32,1 0-1-32,3-3-2 0,6-5-4 0,8 1-2 15,11-7-5-15,14 0-5 16,10-7-6-16,16-1-18 0,6-5-19 15,8-6-24-15,6 0-7 16</inkml:trace>
  <inkml:trace contextRef="#ctx0" brushRef="#br0" timeOffset="122316">16560 14502 350 0,'0'0'2'0,"0"0"1"15,8-4 1-15,11-1 2 16,12-5 1-1,11 0 0-15,9-2 1 0,3-2-3 16,-3 3-2-16,4-5-7 0,-4 3-15 16,-11 11-44-16,-13-8-17 15</inkml:trace>
  <inkml:trace contextRef="#ctx0" brushRef="#br0" timeOffset="123057">17180 14576 286 0,'0'0'3'16,"0"17"2"-16,2 0 2 16,-1 3 1-16,3 7 2 15,-3 0 2-15,3 4 1 0,0 4 1 16,-2-6-1-16,2-3-1 15,-1-2-2-15,0-3-2 16,-1-2-1-16,1 1-1 16,0-3-3-16,-1 0 0 15,0 0-1-15,1-2 0 0,-2-4 0 31,1-1 0-31,-2-10 1 0,0 0 1 0,9 0 0 16,-2-11-2-16,0-11 0 16,1-9-1-16,1-9-2 31,1-9-1-31,-1-8-1 0,-1-5 0 0,-2-3-1 0,0 0 1 15,3 3 3-15,-3 4 0 16,2 8 1-16,-1 5 1 0,4 13 0 16,-3 6-1-16,1 9 1 15,0 9 0-15,0 6-1 16,0 3 0-16,2 13-1 15,1 6 0-15,2 5 0 0,4 7 3 16,0 6 0-16,4 5 0 16,-3 3 0-16,-2 4 1 15,-1 0 1-15,-2-1 0 16,-6 2 0-16,-1-1-1 0,-2-4 0 15,-2 0-1-15,4-5-1 16,-2-5 0-16,2-5 0 16,2-5-2-16,1-6 1 15,4-4-2-15,-2-6-1 0,1-6 0 16,3-2-4-16,-1-2-5 15,3-4-5-15,-3-5-11 16,1-11-45-16,-1 8-15 16</inkml:trace>
  <inkml:trace contextRef="#ctx0" brushRef="#br0" timeOffset="123215">17376 14796 337 0,'0'0'4'0,"0"0"4"15,0 0 2-15,10 0 2 16,7-2 2-16,10-3-2 15,13-5 1-15,8 0-1 16,9 3-14-16,-3-2-73 0,7-3-4 16</inkml:trace>
  <inkml:trace contextRef="#ctx0" brushRef="#br0" timeOffset="126050">15526 14820 335 0,'0'0'8'15,"0"0"2"-15,-9 0 2 16,9 0 0-16,18-2 2 0,14-4 0 15,20-2 1-15,22-3 0 16,20 0-8-16,14 2-2 16,11 1 0-16,5 6-6 15,-8-1-16-15,-25 9-64 0,2 12-2 16</inkml:trace>
  <inkml:trace contextRef="#ctx0" brushRef="#br1" timeOffset="199311">16215 6911 54 0,'0'0'1'0,"23"-4"0"16,-1 3 0-16,8-3 2 0,12-1-1 31,4 1 0-31,13 1 1 0,2 1 3 0,10 1 1 16,2 2 2-16,0 3 2 15,3 3 1-15,0 3 0 0,4 2-2 16,4 2 2-16,8-2-3 16,-2 2-2-16,1-3-1 15,4-1-3-15,1-4 0 0,8-4-1 16,6-2 1-16,-1-2-1 15,-2-4 0-15,7-2 1 16,-6 1 1-16,7-2 2 16,5 1 1-16,-8 1 1 15,-2 2 0-15,5 0 2 0,-1-2-2 16,7 1 2-16,7 0-2 15,-2 3 0 1,-1-2-3-16,10 3-1 0,5-2-1 0,3 4-2 16,-2 2 1-16,5-1-2 15,1 5 2-15,-2 2-2 16,1 3 2-16,0 3-1 15,-2 1 2-15,-4 3 0 16,3 1 0-16,-7-3 2 0,0-2-2 16,2-3 1-16,5-1 0 15,-7-5 0 1,-1-3 1-16,-4-1 2 0,-4-8-2 15,-12 1 0-15,-8 2 0 0,-20 2-1 16,-11-1 0-16,-14 4-5 16,-11-1-10-16,-14 1-43 15,-7 10-21 1</inkml:trace>
  <inkml:trace contextRef="#ctx0" brushRef="#br1" timeOffset="219009">3282 2598 150 0,'-9'-5'0'15,"0"2"2"-15,-6-3 0 16,-5-1 3-16,-7-3 1 31,-3-1 3-31,-4 0 6 0,-7-3 4 0,5 5 4 0,-6-1-1 16,7 3-1-16,-1-1-1 15,4 5-2-15,1 2-4 16,-1 1-6-16,1 3-5 0,-6 6-3 16,-1 6-1-16,-7 2-1 15,-6 9-1-15,-4 0 2 16,-11 11-1-16,-3-4 1 15,-5 6 0-15,3 2 0 16,-5-3 1-16,4 4-1 0,3-6 1 16,1 6-1-16,7-4 0 15,1 8 1-15,2-1 0 16,0 2 0-16,-1 6 0 15,0 1 0-15,-5 7 0 0,-1 1-2 16,3 1 2-16,4 1 0 16,5-1-1-16,4 2 1 15,7-5-1-15,6 2 0 16,5-3 1-16,6-3 1 15,2 7-1-15,1 1 0 0,-2 6 0 16,0 4 0-16,0 4-1 16,0 4 1-16,1 2 0 15,1 2-1-15,2-1 1 0,3 0 0 16,6 0 0-16,2-3 0 15,4-1 0-15,4-2 0 16,1 2 0-16,1 1 0 16,4 0 0-1,-1 2 1-15,3-2-1 0,2 3 1 0,0 1 0 16,2 2 2-16,5-2-1 15,-3 2 2-15,6-1-2 0,2 0 1 16,-1 1 1 15,2-1-1-31,5-1 0 0,-2-4 0 0,4 2-1 0,0-3 0 16,5 1-1-16,1 2 0 15,3-1 0-15,4 1 0 0,-1 5 1 16,2 4 0-16,0 0 0 16,1 8 0-16,0-6 1 15,3-1-2-15,-4-1 2 16,5-6-1-16,1-5-1 0,-4072-7-1 15,8150-3 1-15,-4070-6 0 16,3-2 0-16,0-3 1 16,2-2 0-16,2-2 2 15,0 0-2-15,1 0 1 0,-1-5-1 16,-1-3 0-16,2-1 0 31,-2-5 0-31,1 1 1 0,1-1-1 0,0-1-1 0,2 0 0 16,1 0 1-16,0-3-1 15,-1-2 0-15,2-2-1 16,1-3 0-16,0-3 1 15,-1-4 0-15,4-4 0 16,-3-1 0-16,1-1 1 0,-1-2-1 16,2 1 1-16,-2-3 0 15,-3 0-1-15,3 1 1 16,-1-3-1-16,-2-1 0 15,1-1 0-15,-4-1-1 0,0-3 1 16,-1-1-1-16,0-2 0 16,0 0 1-1,-1-2 0-15,4-2-1 0,-1 1 1 16,4-6-1-16,-1-4 0 0,1-2 0 15,1-3-1-15,-2-1 1 16,-2-3-1-16,-4-1 1 16,-3 4-1-16,-5-1 1 15,-5 3 0-15,-3 1 0 0,-5 1 0 16,-6 2-1-16,0 0 1 15,-7-1 1-15,-1-1-1 16,-3 2 0 0,-3-1-1-16,2 0-6 0,-8 0-34 0,1-3-38 15,-1-7-5-15</inkml:trace>
  <inkml:trace contextRef="#ctx0" brushRef="#br1" timeOffset="220516">5355 8876 322 0,'0'0'2'0,"0"0"-2"16,0 0 0-16,0 0 0 31,0 0 0-31,0 0 1 0,11 0-1 0,-11 0 0 0,16 1 0 16,-6-1 2-16,2 0 3 15,3-6 1-15,1-5 2 16,1-3 1-16,4-6 1 0,0-3 1 15,5-2 1-15,0-2-3 16,3-3-1-16,2 0-2 16,1-1-1-16,-1-3 0 15,0-1-2-15,1-3-1 0,-1-4 1 16,0-3 0-16,0-6 1 15,3-4 0-15,-3-5 0 16,3-2 1-16,-1-4 0 0,3 0 0 16,-1-1 0-16,-2 0-1 15,1 3-1-15,-5 1 0 16,0 2-1-16,-4 2-1 15,-2 1 0-15,-2-3 1 16,-3 1-1-16,0-6 0 0,0-1-1 16,3-1 1-1,-1-5-1-15,5-3 1 16,2 0-1-16,-1-2 0 0,1-1 0 15,-1 5 1-15,-4 0 0 0,2-1 0 16,-3 2 0-16,-1-1 1 16,-1-1-2-16,1 3 1 15,0-3 0-15,0-3 0 16,2-1 0-16,-1-1 0 15,0-1-1-15,-1-1 1 0,-2 0-1 16,4-1 0-16,-4 4 0 16,0-2-1-16,1 3 1 15,-1-2-2-15,0 1 0 0,-1-2 0 16,0-2 1-16,-1-2 0 31,-3-3-1-31,1-4 0 0,-4-3 1 0,0-6 1 16,-3-4 2-16,2-2 0 0,-3-1 0 15,0-1 1-15,-1-3 0 16,3 0 1-16,-4 2-1 15,0 2 1-15,-1 6 0 16,-2 7-2-16,-1 0-2 0,-5 2 0 16,2 1 0-16,-7 4 0 15,1-3 0 1,-1 1 0-16,-4 0 0 0,-2-6 0 15,0 2 0-15,-4-4 0 0,-6 7 0 16,-2-1 0-16,-2 8 0 16,-1 1 0-16,1 6 0 15,-3 0 0-15,-3 8 0 16,0 2 0-16,-2 6 0 0,-3 1 0 15,-7 2-2-15,1 3 0 16,-5 4 2-16,-1 6-1 16,0 4 1-16,-3 7 0 15,2 2 0-15,1 6 0 0,3 6-2 16,0 1 2-16,-4 5-1 15,0 3-1-15,-5 4 1 16,-1 1 0 0,-4 5 0-16,-2 1 1 0,-4 0-1 0,0 6 1 15,2 1-1-15,2 3 1 16,-2-3 0-16,3 6-1 15,0-2 0-15,1 1 0 16,-3 4 0-16,-3 2-1 0,3 2 1 16,-7 4-1-16,2 3 1 15,0 1-1-15,-4 3 1 16,-3 3 0-1,1 2 1-15,-5 5 0 0,-5 1 0 16,-4 1 1-16,-9 2 2 0,-10 3 0 16,-7 8 0-16,-17-1 1 15,-10 9-1-15,-16 0-1 31,-12 9-5-31,-14-6-14 0,-6 11-69 0,3-3-4 0</inkml:trace>
  <inkml:trace contextRef="#ctx0" brushRef="#br1" timeOffset="281501">5407 3636 95 0,'0'0'4'16,"0"0"4"-16,0 0 0 15,0 0 7-15,0 0 3 16,0 0 5-16,0 0 3 0,0 0 1 15,0 0-3-15,0 0-2 16,0 0-3-16,-5-5-4 16,5 5-5-16,0 0-2 0,0 0-5 15,0 0 0-15,0 0-1 16,0 0 0-1,0 0 1-15,0 0 1 0,0 7 0 16,0-7 1-16,0 15 0 0,0-3 1 16,0 1 0-16,0 1-1 15,1 3-1-15,0 0 0 16,1 1-1-16,0-2 1 15,1 2-1-15,0-3 1 0,-1 0-1 32,2-1 1-32,-3-1 0 0,1 1 0 0,0 0 1 15,1-2-2-15,-1 2 1 16,-1 2-1-16,-1 0 0 15,0 5-1-15,0 0 1 16,-4 3 0-16,-3 2-1 0,-3 1 1 16,0 1-1-16,-2 0 0 15,2-3 0-15,-1 0 1 0,2-1-2 16,2-2 1-16,3-4 0 15,2 2 0-15,1-2 0 16,-1-1 0-16,1 0 0 16,0-2 0-16,-1 1 0 15,-1-2 0-15,0-4 1 16,1-1-1-16,2-9 0 0,-4 14-2 15,4-14-1-15,0 0-4 16,0 0-7-16,0 0-26 16,8-1-47-16,-4-10-4 0</inkml:trace>
  <inkml:trace contextRef="#ctx0" brushRef="#br1" timeOffset="282261">5180 4202 205 0,'0'0'1'16,"0"0"2"-16,0 0 3 15,-3-10 4-15,3 10 6 0,0-10 1 16,0 10 4-16,3-14 1 15,-3 14 1-15,5-16-3 16,-5 16-1-16,5-14-3 0,-5 14-4 16,8-16-3-16,-8 16-3 15,13-15-1-15,-13 15-2 16,15-9 0-16,-15 9-1 15,14-7-1-15,-14 7 1 16,11-1-1-16,-11 1 0 16,0 0 0-1,9 9 1-15,-9-9 0 0,13 16-1 16,-6-5 1-16,4 4 0 0,2 2-1 15,2 2 2-15,-2-1-3 0,2 0 1 16,-1 3 1-16,-4-2-1 16,-2 1 1-16,-3-2 0 15,-2-2 0 1,2-2 0-16,-5 0 0 0,0-2 0 15,1-3 0-15,-1-9-1 0,1 14 0 16,-1-14 0-16,0 0 0 16,2 9 0-16,-2-9 0 15,0 0 1-15,0 0 0 16,0 0-1-16,0 0 2 0,0 0-1 15,0 0 1-15,0 0 0 16,13-11 0-16,-3-1 0 16,4-2 0-16,3-4 0 15,2-3-1-15,2-2 1 0,-1-2-2 16,0-1-2-16,0 4-5 15,-5-1-8-15,5-1-45 16,-5 8-29-16,-1 0-5 16</inkml:trace>
  <inkml:trace contextRef="#ctx0" brushRef="#br1" timeOffset="282855">5769 3666 281 0,'0'0'-1'0,"0"0"0"15,0 0 2-15,4 11 3 16,2 0 4-16,-1 7 4 16,0 3 1-16,3 5 3 0,-3 5 1 15,1 1 0-15,0 2 2 16,0-4-5-1,-3-1-3-15,-2-4-3 0,-1-4-1 16,0-2-2-16,0-5 0 0,-1-2-1 16,1-12-1-16,-8 13-3 15,8-13-4-15,0 0-7 16,0 0-14-16,-11 0-28 0,9-10-29 15,2-1-7-15</inkml:trace>
  <inkml:trace contextRef="#ctx0" brushRef="#br1" timeOffset="283247">5525 3740 263 0,'0'0'4'16,"0"0"2"-16,5 0 3 16,5 0 3-16,7-3 3 0,7-5 2 15,7-1 2-15,6-4 1 16,1-2-4-16,2 3-1 15,-1-3-4 1,-4 1-2-16,-5 2-3 0,-6 3-5 0,-4 1-5 16,-2 0-6-16,-5 3-7 15,0 1-19-15,-1 2-15 16,-12 2-23-16,17-3-13 31</inkml:trace>
  <inkml:trace contextRef="#ctx0" brushRef="#br1" timeOffset="283562">5663 3991 260 0,'0'0'3'0,"15"0"0"15,2-3 3-15,5-3 5 16,7-1 0-16,1 0 1 0,4-1 0 16,0 0 2-16,-4-2-2 15,-5 4-2-15,-8 1-4 16,-2 0-10-16,-15 5-23 15,17 0-37-15,-17 0-13 16</inkml:trace>
  <inkml:trace contextRef="#ctx0" brushRef="#br1" timeOffset="284160">6214 3799 166 0,'0'0'3'0,"0"0"5"16,-16 6 4-16,3 3 2 0,-2 1 2 15,-2 5 0-15,0 2 2 16,1 7-1-16,3-4-1 16,6 3-5-16,5-3-2 15,4-1-2-15,9-6 0 0,3-3 1 16,3-4-2-16,-1-6 1 15,1-4 0-15,-2-9-1 16,-1-1 0 0,-5-4-1-16,-2 0-1 0,-5 0-1 0,3 2-1 15,-4 3-1-15,-1 2 0 16,0 11-1-16,0-10 0 15,0 10 1-15,0 5 1 16,3 4 2-16,1 1-1 0,2 1 2 16,4 1 1-16,1-2 0 15,3 0 1-15,3-3-2 16,-3-3-2-16,3-1-2 15,-3-3-4-15,1 0-2 16,-5-1-3-16,0-1-4 0,-10 2-4 16,13-7-7-16,-13 7-10 15,4-14-17-15,-4 14-29 16,4-13-3-16</inkml:trace>
  <inkml:trace contextRef="#ctx0" brushRef="#br1" timeOffset="284641">6296 3510 342 0,'0'0'0'0,"0"0"-1"15,0 0-1-15,5 0 2 0,-5 0 1 16,13 8 1-16,-1 2 3 15,-3 6 2-15,3 7 1 16,1 5 3-16,-2 2 0 16,2 4 0-16,-4 1-1 15,0-4-1-15,-3 0-1 0,1-2-2 16,-3-7-2-16,-1-4 2 15,-1-5-2-15,0-2 1 16,-2-11 0 0,1 9 0-16,-1-9-1 0,0-6-1 0,1-7 0 15,2-1-1-15,3-3-1 16,3-3-2-16,7 3-1 15,3 2-1-15,8 6 0 16,3 4 1-16,8 5 0 16,1 6 1-16,-2 5-1 0,-2 5 2 15,-6 1-1-15,-9 3 1 16,-12-1 1-16,-10 0-1 15,-18-2 1-15,-16-4-1 16,-6-5-1-16,-7-5-5 0,2 0-31 16,-3-4-45-16,8-2-5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31:04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19895 4278 209 0,'-11'2'7'0,"-14"2"4"15,-9 0 3-15,-10 1 1 16,-7 1 1-16,-7-1 2 0,-5 5-1 16,-3-1 2-16,10-2-8 15,11 0-5 1,13 0-3-16,10-1-1 0,8 1 1 15,14 4 1-15,10 0 2 16,22-2-1-16,20 2 3 16,27-5 3-16,26 1 0 31,42-1 1-31,32-3-2 0,42 0 0 0,27-1-3 0,38-5 1 15,20 0-1-15,18 3-2 16,5-2 0-16,-6 1-1 0,-15-2-1 16,-25-1-1-1,-23 0-1-15,-39 7-9 0,-32 9-56 16,-35-7-22-16</inkml:trace>
  <inkml:trace contextRef="#ctx0" brushRef="#br0" timeOffset="19952">820 3596 24 0,'0'0'0'16,"0"0"0"-16,0 0 7 15,7 9 3-15,13-8 4 0,17-1 5 16,21-1 6-16,31-9 4 15,27-4 3-15,28-5-1 16,17-5-3-16,27 1-4 16,6-4-3-16,8 5-5 15,-2 2-4-15,-18 9-5 0,-16 1-14 16,-19 10-33-16,-14 11-29 15</inkml:trace>
  <inkml:trace contextRef="#ctx0" brushRef="#br0" timeOffset="23613">10768 3549 0 0,'103'-50'10'15,"15"-9"0"-15,6-10 5 0,0-2 5 16,-12-1 10-16,-19-1 5 15,-8-2 0-15,-26-3-2 16,-22 1-4-16,-32 2-3 0,-24 5-5 31,-45 7-6-15,-37 9-8-16,-30 14-13 0,-34 12-16 0,-19 14-21 0,-5 14-24 15</inkml:trace>
  <inkml:trace contextRef="#ctx0" brushRef="#br0" timeOffset="28119">5948 9179 165 0,'-2'13'4'16,"-3"9"3"-16,-2 5 3 0,-6 10 2 16,-1 7 3-16,-2 9 1 15,1 8 1-15,0 4 3 16,3-8-3-16,3 0 0 15,7-4-3-15,2-6-1 0,8-2-2 16,8-5-1-16,4-6 0 16,6-3-1-16,2-7-1 31,6-6 0-31,1-5-2 0,4-5-1 0,-2-8 1 0,-2-2-2 15,-1-11-1-15,-4-7-4 16,-2-5-6-16,-4-9-11 16,-5-4-28-16,7-6-33 15,-10-9-6-15</inkml:trace>
  <inkml:trace contextRef="#ctx0" brushRef="#br0" timeOffset="28245">6010 8512 417 0,'0'0'1'15,"0"0"-4"-15,-4-9-11 16,4 9-60-16,8 0-6 16</inkml:trace>
  <inkml:trace contextRef="#ctx0" brushRef="#br0" timeOffset="28658">6832 9678 363 0,'0'0'2'0,"3"15"-2"16,-1 2 0-1,4 10 1-15,-1 8 0 0,0 7 1 16,-1 4-1-16,-1 6 0 0,-1 0 0 15,-2-9-1-15,-2-4 2 16,-5-10-3-16,-1-9-2 16,3-7-16-16,5-13-43 15,0 0-15-15</inkml:trace>
  <inkml:trace contextRef="#ctx0" brushRef="#br0" timeOffset="28981">7233 9331 320 0,'0'0'0'16,"0"0"0"-16,0 0 2 16,5 14 0-16,6-7 1 15,6 1 2-15,6-1 1 16,8 0 1-16,4-2 1 15,9-3 0-15,2-1-2 0,6-1 0 16,-3-2-7-16,6 0-9 16,-7-2-15-16,3-1-29 15,4 5-25-15</inkml:trace>
  <inkml:trace contextRef="#ctx0" brushRef="#br0" timeOffset="29182">7410 9681 305 0,'0'0'4'0,"10"4"1"16,8-1 1-16,11 0 0 16,9-1 0-16,12 1-1 15,9-3-4-15,16 4-9 0,6-4-33 16,-3 1-32-16,8 2-5 15</inkml:trace>
  <inkml:trace contextRef="#ctx0" brushRef="#br0" timeOffset="29605">9051 9290 375 0,'0'0'1'0,"10"4"1"15,11 0 1-15,13 3 1 16,11-1-1-16,10 0 0 15,11-1 1-15,6-1 0 16,2-2-2 0,-2-2-1-16,-6-3-2 0,-7-8-6 0,-9-3-13 15,-7 6-47-15,-14-15-13 16</inkml:trace>
  <inkml:trace contextRef="#ctx0" brushRef="#br0" timeOffset="29808">9357 8907 367 0,'0'0'2'16,"-3"10"0"-16,3 9 1 0,0 10 0 16,0 10-1-16,3 11 3 15,1 13-2-15,1 8 1 16,1 5 0-16,-1-1-2 15,-2-6-2-15,3-5-6 0,-4-10-13 16,1-16-51-16,6-2-9 16</inkml:trace>
  <inkml:trace contextRef="#ctx0" brushRef="#br0" timeOffset="30771">10096 8895 269 0,'0'0'6'0,"0"0"4"0,0 0 0 16,-4-11 2-16,4 11-3 15,1-13 2-15,10 1 0 16,3-1 2-16,13-1-5 0,7-1-2 16,14-1 1-16,11 2-1 15,12 3 2-15,8 5-1 16,7 7-1-16,1 6 0 15,-2 14-3-15,-3 9-1 16,-9 10-1-16,-12 9 1 0,-13 8-1 16,-12 3-1-16,-13 2 1 15,-17 3-1-15,-8-5 1 0,-18-2 1 16,-17-7 0-16,-9-7-1 15,-10-10-1-15,-6-7 0 32,-5-13-2-32,0-8-1 0,3-6-1 0,6-12-1 15,9-7-1-15,13-6-1 0,10-1-1 16,14 0 1-16,12 0 2 15,17 6 3-15,17 4 2 16,7 5 2-16,10 7 1 16,5 4 3-16,0 9 0 15,0 6 0-15,-3 8 0 0,-10 6-2 16,-4 4 0-16,-8 5-1 15,-3 3 0-15,-6-1-3 16,-3-1-3-16,-1-6-8 0,2-4-23 16,4-7-43-16,-5-12-7 15</inkml:trace>
  <inkml:trace contextRef="#ctx0" brushRef="#br0" timeOffset="31318">11425 9172 311 0,'0'0'3'0,"8"15"-2"15,-1 4 3-15,3 7 3 16,0 9 3-16,6 6 1 15,-4 7 1-15,2 6 3 0,-1 2-1 32,-2-9-1-32,-1-4 0 0,-4-10-3 0,-1-4-2 15,-2-12 0-15,0-7-2 16,-3-10-1-16,2-12-1 0,-2-14-1 47,-6-11-2-47,-3-12 0 0,0-9 0 0,-3-13-2 0,4-4 0 0,1-5 0 15,3 2 0-15,4 3 0 0,1 6 1 16,12 6 0-16,5 9-1 15,5 8-1-15,4 6 1 16,4 10 1-16,-2 5-1 0,4 7 0 16,1 6 1-16,-5 9 0 15,0 4 0-15,-3 16 2 16,-1 9 0-16,-1 13 0 15,-2 10 0-15,-2 9 0 16,-2 10 0-16,-4 4 0 0,1 6-1 16,-6-2 0-16,-2 5 0 15,-4-6-1 1,0-3 1-16,1-4-1 0,1-5 1 15,2-6 0-15,0-7 0 0,6-7-3 16,1-11-3-16,5-5-6 16,-2-14-10-16,4-14-58 15,0-2-7-15</inkml:trace>
  <inkml:trace contextRef="#ctx0" brushRef="#br0" timeOffset="31450">11610 9312 418 0,'0'0'1'16,"9"-6"0"-16,16 2-1 15,15-1-2-15,18 3-11 16,9 1-32-16,22-4-33 16,13-2-6-16</inkml:trace>
  <inkml:trace contextRef="#ctx0" brushRef="#br0" timeOffset="32187">5681 11669 208 0,'0'0'0'0,"0"0"1"16,-16 6 2-16,7 16 4 16,-3 9 5-16,-1 12 5 15,0 11 3-15,-1 15 1 16,5 9 2-16,3 1 1 0,6 6-2 15,10-10-2-15,6-6-6 16,9-10-4-16,8-11-1 16,7-16-2-16,9-11-1 31,6-14-5-31,3-9-8 0,6-31-50 0,-1 1-21 0</inkml:trace>
  <inkml:trace contextRef="#ctx0" brushRef="#br0" timeOffset="32301">5770 11289 411 0,'0'0'-11'16,"-1"-11"-55"0,1 11-12-16</inkml:trace>
  <inkml:trace contextRef="#ctx0" brushRef="#br0" timeOffset="32945">6672 12120 365 0,'0'0'0'16,"0"0"1"-16,15-9 0 15,3 5 2-15,6 1-1 16,7-2 0 0,4 2-1-16,3 1 1 0,5 2-1 0,-5 4 0 15,-2 7 0-15,-10 3 2 16,-7 5 0-16,-9 5 1 15,-12 8 1-15,-15 2 0 16,-14 4 1 0,-7 2 0-16,-9 1 0 0,-2 1-1 0,-1-3-1 15,8-5-1-15,11-3 2 0,13-6 0 16,18-7 1-16,20-5-1 15,20-4 0-15,18-6-2 16,15-2-3-16,9-1-6 16,12 0-14-16,-2 5-52 15,-3-5-13-15</inkml:trace>
  <inkml:trace contextRef="#ctx0" brushRef="#br0" timeOffset="33530">8125 11613 354 0,'0'0'-1'16,"0"0"1"-16,0 0 4 15,8 1 1-15,5 2 3 16,11-1 0-16,9-2 2 15,9 0 0-15,10 0 1 16,7 0-1-16,4-2-3 0,2-2-2 16,-2 0-1-16,-3 1-1 15,-4 2-5 1,-3 1-2-16,-5 0-7 0,-1 0-15 15,-7 6-38-15,-3-2-19 0</inkml:trace>
  <inkml:trace contextRef="#ctx0" brushRef="#br0" timeOffset="33774">8129 11991 387 0,'0'0'1'0,"6"2"0"16,15 0 1-16,10-1 1 16,20-1 0-16,14 0 0 0,13 0-1 15,15-3-1-15,11 0-6 16,1-4-13-16,3-5-44 15,-2 7-16 1</inkml:trace>
  <inkml:trace contextRef="#ctx0" brushRef="#br0" timeOffset="34384">9815 11235 274 0,'0'0'2'0,"0"0"-2"15,0 0 5-15,0 0 0 16,8 0 4-16,15 0 5 15,11-4 4-15,15 0 0 16,18-1 2-16,14 0 3 0,15 2-4 16,4 4-2-16,-2-1-3 15,-5 4-4-15,-11 8-3 16,-16 1-2-16,-19 4 0 15,-17 4-2-15,-26 3 0 0,-17 2 1 16,-17-1-1-16,-11 4 1 16,-7 0-2-16,-3 3-2 15,-1-1-5-15,2-2-7 16,13 3-17 15,4 8-49-31,12-8-9 0</inkml:trace>
  <inkml:trace contextRef="#ctx0" brushRef="#br0" timeOffset="34542">10402 12255 470 0,'0'0'2'0,"0"0"1"15,0 0-2-15,-6-1-5 0,6 1-18 16,0 5-62-16,0-5 0 15</inkml:trace>
  <inkml:trace contextRef="#ctx0" brushRef="#br0" timeOffset="36353">10535 12407 80 0,'0'0'12'0,"0"0"8"16,-5-11 4-16,5 11 2 0,0 0 3 15,0 0 3-15,-5-12-1 16,5 12 1-16,0 0-12 16,0 0-6-16,0 0-5 0,0 0-4 15,0 0-1-15,0 0-1 16,0 0 0-16,-10 2 1 15,10-2 0-15,-10 7 4 16,10-7 2-16,-10 3-1 0,10-3 0 16,0 0-1-16,0-6-2 15,9-3-2-15,6-1-2 16,2 2-2-16,0 0-4 0,2 6-8 15,-7 2-40-15,-2 1-27 16,-10-1-5-16</inkml:trace>
  <inkml:trace contextRef="#ctx0" brushRef="#br0" timeOffset="54665">11558 11719 324 0,'0'0'0'15,"0"0"1"-15,6 8 2 16,2-7 2-16,10 3 1 0,7-1 2 16,9 2 1-16,5 2 0 15,6-3-1-15,7 5 0 16,0-1-3-16,-2 3-3 15,-1-4-5-15,-8 2-5 0,-1-1-8 16,-13-1-11-16,-1-6-27 16,3 1-26-16</inkml:trace>
  <inkml:trace contextRef="#ctx0" brushRef="#br0" timeOffset="54925">11673 11988 344 0,'0'0'1'0,"0"0"5"0,6 9 2 16,11-2 3-16,10-1-1 15,11-2 2-15,14-2-1 16,15 0 0-16,7-2-1 31,12 1-7-31,-3-5-11 0,1 0-25 0,-3 3-46 0,-15-2-5 16</inkml:trace>
  <inkml:trace contextRef="#ctx0" brushRef="#br0" timeOffset="55398">13234 11789 438 0,'0'0'2'15,"13"0"1"-15,10-3 0 16,11 0 0-16,15 0 1 15,11-2-1-15,7-2 0 16,7 0 1-16,1 0-3 0,-6-3-1 31,-6 2-5-31,-10-8-7 0,-9 1-36 0,-12 2-35 16,-9-7-4-16</inkml:trace>
  <inkml:trace contextRef="#ctx0" brushRef="#br0" timeOffset="55655">13501 11414 464 0,'0'0'0'16,"0"10"1"-16,0 3-1 16,3 11 1-16,4 7 1 15,3 9-1-15,4 10 1 16,-1 7-1-16,3 6 2 15,-1 1-1 1,1 2 0-16,-4-4 1 0,-2-3-3 0,2-4-6 16,-6-12-20-16,1-4-59 15,7-8-1-15</inkml:trace>
  <inkml:trace contextRef="#ctx0" brushRef="#br0" timeOffset="56271">14735 11434 377 0,'0'0'4'0,"-17"2"1"15,0 5 0-15,-3 3 0 0,-6 3 0 16,-1 4 0-16,-3 1 0 15,0 4 0-15,6-1-2 16,7-1 1-16,12 1 1 0,5-3 0 16,15 0 1-16,14 0 0 15,13-1 1-15,8 0 0 16,7 5-2-16,5 0-3 15,-3 4-1-15,-6-2 1 0,-11 3-1 16,-13 1 2-16,-15-2 0 16,-16 0 0-16,-19-2 1 15,-16-2 2 16,-13-5-1-31,-13-1 0 0,-4-4 0 0,-4-4-2 0,3-2-1 0,4-2 0 16,12-2-2-16,12-2-2 16,7 0-3-16,17 0-5 15,6-3-9-15,10 3-18 16,25-10-53-16,-3-1-2 0</inkml:trace>
  <inkml:trace contextRef="#ctx0" brushRef="#br0" timeOffset="56478">14643 11462 475 0,'0'0'1'0,"9"-5"-1"15,10 1 1-15,11-5 0 0,12-1-2 16,13-1-2-16,1-1-4 15,8 1-3-15,-2 0-3 63,-4 3-6-63,-8 2-9 0,-10-1-45 0,-13 10-16 0</inkml:trace>
  <inkml:trace contextRef="#ctx0" brushRef="#br0" timeOffset="56985">15576 11574 440 0,'0'0'1'16,"3"16"2"-16,-1 1 0 15,0 12 0 1,-2 10 1-16,0 9 2 0,-3 12 1 0,-3 5 0 15,-2 1 1-15,-3-1-2 16,-1-8 1-16,0-8 0 16,2-11-2-1,3-11-1-15,4-12-4 0,3-15 0 16,0 0 0-16,-6-9 0 0,5-14 0 15,0-11 0-15,1-8 0 16,0-11 0-16,2-11 0 31,4-4 0-31,5-6 0 0,4 0 0 0,7 1 0 0,3 4 0 16,6 6 0-16,2 10 0 15,5 8 0-15,-2 8 0 16,0 9 0-16,-3 7 0 16,-2 9 0-16,-2 8 0 0,-2 8 0 15,-1 13 0-15,-3 11 0 16,1 11 0-16,-3 12 0 15,2 10 0-15,-5 8 0 16,-1 4 0-16,-4 3 0 0,-1-1 0 16,-3-4 0-16,-3-6 0 15,1-5 0-15,-1-7 0 16,2-9 0-16,-3-12 0 15,5-7-15 1,10-18-74-16,-17-11-4 0</inkml:trace>
  <inkml:trace contextRef="#ctx0" brushRef="#br0" timeOffset="57092">15710 11711 499 0,'0'0'1'0,"5"-1"-1"16,15-1 1-16,16 2-3 0,14-4-10 16,23 2-73-16,13 1-4 15</inkml:trace>
  <inkml:trace contextRef="#ctx0" brushRef="#br0" timeOffset="75914">6008 13813 274 0,'0'0'2'0,"0"0"0"15,0 0 0-15,0 0 5 16,0 13 6-16,-4 5 2 16,-5 9 3-16,0 10 1 15,-9 8 0-15,3 12 3 0,-3 8-3 16,5 6-3-16,3-2-5 15,9-2-3-15,2-11 0 16,16-8-1 0,13-10-1-16,8-16-1 0,5-9 0 15,5-13-1-15,3-5 0 0,-3-12-1 16,1-5-2-16,-5-5-4 15,-7-7-5-15,-1 2-17 0,-4-7-62 16,-11-7-1-16</inkml:trace>
  <inkml:trace contextRef="#ctx0" brushRef="#br0" timeOffset="76037">6071 13313 449 0,'0'0'0'0,"0"0"-3"15,0 0-12-15,6 0-66 16,6 5-3-16</inkml:trace>
  <inkml:trace contextRef="#ctx0" brushRef="#br0" timeOffset="76447">6964 14066 438 0,'0'0'0'16,"7"19"2"-16,1 2 1 15,2 12-1-15,0 7 1 32,-1 7 1-32,-1 6 0 0,1 4 1 0,-4-2-1 0,-5-6 0 15,0-7-1-15,-5-8-2 16,-3-7-6-16,6-3-18 15,0-9-61-15,2-15-4 0</inkml:trace>
  <inkml:trace contextRef="#ctx0" brushRef="#br0" timeOffset="76726">7356 13925 402 0,'0'0'3'15,"17"4"1"-15,2-1 0 16,14-1 1-16,9-2 0 0,9-1 0 15,11-5 1-15,8-3-1 16,1-5-2 0,0 0-5-16,1-4-4 0,-6 5-19 15,-7 7-44-15,-10-4-16 0</inkml:trace>
  <inkml:trace contextRef="#ctx0" brushRef="#br0" timeOffset="76901">7606 14141 404 0,'0'0'2'0,"0"0"2"15,0 0 2-15,10 12 1 16,6-9 0-16,11-1 1 0,10-1-1 16,12-1-1-16,12-2-3 15,12-2-13-15,3-5-32 16,5 4-43-16,4-1-1 15</inkml:trace>
  <inkml:trace contextRef="#ctx0" brushRef="#br0" timeOffset="78461">8829 13728 273 0,'0'0'5'16,"-2"16"3"-16,2 1 5 0,-1 9 3 15,1 6 3-15,0 8 1 16,0 8 2-16,1 4 1 15,5 1-3-15,4-3-4 16,2-5-3-16,5-6-3 0,3-6-2 16,3-8-1-16,4-7-3 15,1-8-4-15,2-10-10 16,8-17-57-16,-3 1-20 15</inkml:trace>
  <inkml:trace contextRef="#ctx0" brushRef="#br0" timeOffset="78583">8851 13354 459 0,'0'0'-1'0,"0"0"-6"32,10 0-33-32,9 0-44 0,2 1-3 0</inkml:trace>
  <inkml:trace contextRef="#ctx0" brushRef="#br0" timeOffset="78968">9527 13787 418 0,'0'0'0'15,"0"0"0"-15,0 0 0 16,9-3 0-16,3-1 2 0,9-4 0 15,9 0 2-15,7-4 1 16,7 3-1-16,1 1 1 16,1 3 0-16,-2 5 0 15,-5 0-1-15,-5 13-1 0,-15 5-1 16,-12 8 1-16,-8 6 0 15,-13 4 0-15,-10 5 1 16,-7 1 1-16,-1 0 0 0,-1 0-1 16,5-2 1-16,6-5 0 15,17-5 0-15,7-5 0 16,19-5-2-16,17-6-1 15,10-4-2-15,12-1-9 16,4-9-29-16,12 4-51 0,4-4-2 31</inkml:trace>
  <inkml:trace contextRef="#ctx0" brushRef="#br0" timeOffset="79718">10521 13757 418 0,'0'0'3'0,"16"1"0"16,10-1 1-16,12 0 0 15,13 0 0-15,13-3 1 16,12-4 0-16,7-3 0 16,2-3-1-16,-5-3-2 15,-5 0-2-15,-10-1-2 31,-9 4-6-31,-14-4-10 0,-13 2-59 0,-8 6-8 0</inkml:trace>
  <inkml:trace contextRef="#ctx0" brushRef="#br0" timeOffset="79913">10870 13474 404 0,'0'0'2'0,"-2"7"1"0,2 8 2 31,-1 8 1-31,-3 10 1 0,-1 24 1 16,1 7 0-1,1 8 1-15,-1 2-3 0,0-3-5 16,4 0-9-16,-2-9-38 16,9-6-37-16,13-27-6 15</inkml:trace>
  <inkml:trace contextRef="#ctx0" brushRef="#br0" timeOffset="80257">11974 13618 471 0,'0'0'2'0,"-7"19"0"0,1 0 0 16,-2 7 2-16,3 8-1 15,0 5 1-15,2 3 1 16,2 2-1-16,3-4-1 0,9-7 0 16,5-7-1-16,5-8-3 15,7-11-5-15,6-5-25 16,13-10-58-16,-11-22-2 15</inkml:trace>
  <inkml:trace contextRef="#ctx0" brushRef="#br0" timeOffset="80372">11940 13190 422 0,'0'0'1'15,"0"0"-4"-15,0 0-12 0,0 0-62 16,0 0-5 15</inkml:trace>
  <inkml:trace contextRef="#ctx0" brushRef="#br0" timeOffset="80812">12586 13759 266 0,'0'0'1'0,"0"0"1"15,0 0 7-15,-9-9 5 0,9 9 6 16,-12-9 3-1,12 9 1-15,-11-10 3 0,11 10-3 16,-4-9-2-16,4 9-5 16,13-4-7-16,7 2-4 0,7 4-3 15,4 3-2-15,0 7-1 16,0 5 1-16,-4 8-1 15,-9 5 1-15,-13 5 1 16,-8 5 1-16,-13-3 0 0,-6 3-1 16,-4-3 1-16,5-3 0 15,6 0 0-15,11-5-1 16,14 0 0-16,18-2-1 15,11 1 1-15,4 3-2 0,0 0 0 16,-10 1 1-16,-12 0-2 16,-18 2 1-16,-19-1 0 15,-22-2 0-15,-15 2-4 16,-14-8-6-16,-2 4-25 0,5-5-53 15,-1-5-1-15</inkml:trace>
  <inkml:trace contextRef="#ctx0" brushRef="#br0" timeOffset="83677">2641 1351 285 0,'0'0'2'16,"0"0"0"-16,0 13 1 16,0 2 2-16,-4 26 0 15,4 7 0-15,-3 1-1 16,3 0 5-16,1-2 4 0,8-8 2 15,12-14 2-15,-7-28-3 16,8-12 1-16,11-13 1 16,3-2 0-16,5-8-7 15,3-2-27-15,8-2-62 16,6 0-4-16</inkml:trace>
  <inkml:trace contextRef="#ctx0" brushRef="#br0" timeOffset="85458">6443 16098 244 0,'0'8'5'0,"5"9"5"16,6 8 3-16,1 10 3 16,7 5 2-16,5 8 2 15,1 3 0-15,6 2 3 0,0-7-3 16,2-5-3-16,-2-12-4 15,3-9-1-15,-1-9-4 16,-2-9-4-16,2-2-9 16,-5-13-30-16,1-12-48 0,-2-13-3 15</inkml:trace>
  <inkml:trace contextRef="#ctx0" brushRef="#br0" timeOffset="85577">6441 15658 412 0,'0'0'-3'16,"0"0"-7"-16,7-11-43 15,9 11-25-15,4-2-7 16</inkml:trace>
  <inkml:trace contextRef="#ctx0" brushRef="#br0" timeOffset="86101">7314 16033 381 0,'0'0'3'0,"0"0"1"16,-17 7 1-16,8-2 0 15,9-5 0-15,-16 9 1 16,16-9 0-16,0 0 0 15,0 0-1-15,11 5-1 0,17-5-2 16,4-1-1-16,7-1 1 16,2 2-1-16,1 6 1 15,-4 5-4-15,-5 6 2 16,-12 6-1-16,-9 5 2 0,-10 4 1 15,-2 1-2 1,-10-3 0-16,-2 1 1 0,2-4 0 16,5-1 1-16,5-2 0 15,10-2-1-15,13-1 0 0,4 5 1 16,6 1-1-16,-2 4 1 15,-3 1 1-15,-7 1 1 16,-12 3-1-16,-9-1 0 16,-16-1 0-16,-7-5-3 0,-5 0-9 15,-7-10-24-15,-10 1-53 16,17-7-2-16</inkml:trace>
  <inkml:trace contextRef="#ctx0" brushRef="#br0" timeOffset="86485">8449 16055 441 0,'0'0'-1'0,"0"0"1"15,6 7 0-15,7 0 1 0,8-1 0 16,9-2 0-16,8-1 0 47,10-1 1-47,9-2 0 0,3-1 0 0,2-9-2 0,5-2-3 0,-2-5-6 15,5 3-21-15,5-4-52 0,-13 0-5 16</inkml:trace>
  <inkml:trace contextRef="#ctx0" brushRef="#br0" timeOffset="86655">8671 16307 474 0,'0'0'1'0,"7"7"0"16,9-1 0-16,10-1-3 0,16 0-2 15,11-5-8-15,21 0-34 31,12 0-40-31,11-5-4 0</inkml:trace>
  <inkml:trace contextRef="#ctx0" brushRef="#br0" timeOffset="87262">10437 15833 411 0,'0'0'2'0,"-5"7"1"16,2 9 3-16,-1 7 0 15,1 10 4-15,1 6-2 16,2 7 2-16,1 2 1 15,11 2-1-15,10-2-2 0,5-10-1 16,9-6-2-16,4-14-4 16,10-11-9-1,-4-15-39-15,8-15-42 0,-2-21-1 16</inkml:trace>
  <inkml:trace contextRef="#ctx0" brushRef="#br0" timeOffset="87398">10488 15344 442 0,'0'0'1'0,"0"0"-1"15,0 0-5-15,0 0-21 0,0 8-55 16,0-8-3-16</inkml:trace>
  <inkml:trace contextRef="#ctx0" brushRef="#br0" timeOffset="87565">11078 16052 488 0,'2'14'1'0,"1"15"1"16,2 14 1-1,3 13-2-15,1 8-1 0,2 7-2 0,2 2-3 16,4 2-6-16,-2-15-20 16,-9-15-58-16,18-17-2 0</inkml:trace>
  <inkml:trace contextRef="#ctx0" brushRef="#br0" timeOffset="87801">11710 15979 494 0,'0'0'0'0,"0"0"1"16,22 5-1 0,8-2-4-16,11-2-6 0,17-2-48 0,8 1-30 15,7-4-3-15</inkml:trace>
  <inkml:trace contextRef="#ctx0" brushRef="#br0" timeOffset="88146">12691 15966 471 0,'0'10'2'15,"0"8"0"-15,0 10 1 16,0 5 0-16,7 6 1 16,4 3 0-16,6-1 0 15,5 4 0-15,7-12-3 0,8-11-5 16,1-17-11-16,7-9-72 15,0-16-3-15</inkml:trace>
  <inkml:trace contextRef="#ctx0" brushRef="#br0" timeOffset="88256">12854 15475 413 0,'0'0'2'0,"-13"-1"-1"15,1 1 0-15,1 0-3 32,0 0-11-32,-4 0-31 0,-5 5-34 0,20-5-6 15</inkml:trace>
  <inkml:trace contextRef="#ctx0" brushRef="#br0" timeOffset="88652">13387 16011 455 0,'0'0'2'16,"12"-1"-1"-16,9-2 1 15,8 0 0-15,3 3 0 16,2 0 0-16,2 4 0 15,3 5 0-15,-8 5 0 0,-12 6 0 16,-11 6 1-16,-9 3 1 16,-10 3 2-16,-8-1 0 15,-1 0 0-15,-1-3 0 16,4-2 0-16,6-4-6 0,11-4 0 15,14-7 0-15,16-6 0 16,13-1 0-16,9-4 0 31,13 0-13-31,-3 6-62 0,8-9-17 0</inkml:trace>
  <inkml:trace contextRef="#ctx0" brushRef="#br0" timeOffset="88998">14383 15828 471 0,'0'0'1'0,"0"0"-1"15,-3 12 1-15,5-4 0 0,14 5 1 16,7-1-1-16,12-2 0 16,13-1-2-16,11 0-4 15,9-7-7-15,7-2-12 16,0 0-29-16,-5-14-35 0,3-2-4 15</inkml:trace>
  <inkml:trace contextRef="#ctx0" brushRef="#br0" timeOffset="89194">14469 16152 485 0,'0'0'1'0,"0"0"0"0,6 3 1 15,16 1 0-15,13-1-1 16,15-2-4-16,20 3-6 0,9-4-27 15,7 0-51-15,26-3-3 16</inkml:trace>
  <inkml:trace contextRef="#ctx0" brushRef="#br0" timeOffset="90384">16134 15488 349 0,'0'0'3'0,"29"-12"2"16,0 2 0-16,10 2 2 15,6 0-2-15,4 2 1 0,2 2 1 16,3 3-2-16,-9 2-2 16,-13 11-1-16,-12 8 0 15,-15 5 1-15,-6 3 2 16,-16 3 1-16,-5 3 2 0,-10 2 2 15,-3 3 0-15,-3-1 0 16,4 1 0-16,6-5-1 16,10 0 0-16,12-3-1 0,6-2-1 15,22-4-2 16,16-5 0-31,16-3-2 0,11-4-2 0,10-3-5 0,3-6-4 16,4 0-12-16,-6 5-60 16,-2-10-11 15</inkml:trace>
  <inkml:trace contextRef="#ctx0" brushRef="#br0" timeOffset="91370">17121 15976 384 0,'0'0'1'0,"0"14"1"0,0-4 0 16,1-2 4-16,4 1 3 15,-5-9 0-15,10 6 1 16,-10-6-1-16,18-26 0 16,-5-10 0-16,-1-10-1 0,3-8-3 15,-2-12-4-15,2-6-1 16,-2 0 0-16,0 1 0 15,-2 8-1-15,-3 8 1 16,0 12 0-16,-3 8-2 0,0 13 2 16,-2 13 1-16,-3 9 1 46,9 15 0-46,-2 12 1 0,5 11 1 0,3 8 1 0,6 8 0 0,3 6 0 16,4 3-1-16,-1-2-2 0,1-6 0 16,-5-2-1-16,-2-8-1 15,-5-9-3-15,-1-3-3 16,-8-13-7-16,3-2-22 15,-7-9-54-15,-3-9-1 0</inkml:trace>
  <inkml:trace contextRef="#ctx0" brushRef="#br0" timeOffset="91460">17222 15855 460 0,'0'0'1'0,"8"-3"0"0,11 1-2 16,8-2-4 15,13 4-13-31,16-6-67 0,-5-3 0 0</inkml:trace>
  <inkml:trace contextRef="#ctx0" brushRef="#br0" timeOffset="91782">18174 15690 499 0,'0'0'1'0,"0"0"-1"0,0 0 1 16,10 0 0-16,8 0-1 15,11-2 1-15,11 1-2 16,5 0-4-16,11 1-8 0,3-3-15 16,-3-4-59-1,4 3-4 1</inkml:trace>
  <inkml:trace contextRef="#ctx0" brushRef="#br0" timeOffset="93114">19424 15487 304 0,'0'0'1'16,"0"0"2"-16,0 0 5 15,0 0 5-15,10 7 1 16,2 1 3-16,8 2 2 0,4 2 1 16,7 4-1-16,3 1-1 15,1 2-5-15,-3-4-4 16,-2 0-2-16,-6-2-1 15,-7 0 0-15,-12 2-1 0,-8-2-1 16,-15 0 0-16,-7-2 0 16,-7-2-3-16,-4-2-3 15,1 1-7-15,-7 14-66 0,8-25-14 16</inkml:trace>
  <inkml:trace contextRef="#ctx0" brushRef="#br0" timeOffset="93245">19520 15434 441 0,'0'0'1'0,"17"-5"0"15,5 1 0-15,9-5-4 16,12 6-26-16,10 0-51 16,-6-4-5-16</inkml:trace>
  <inkml:trace contextRef="#ctx0" brushRef="#br0" timeOffset="93781">20016 15600 421 0,'0'0'3'15,"5"23"0"-15,1-1 3 0,-1 3 1 16,-1 2 0-16,0 2 2 15,2 1 1-15,-2-3 2 16,1-8-2-16,-4-8-1 0,-1-11-1 16,4-8-2-16,1-14-6 15,1-12 0-15,-2-10 0 16,4-10-2-1,0-7-2-15,1-6-1 0,0 1 0 0,3 2 0 16,-2 8 2-16,1 10 0 16,1 9 2-16,-2 12 0 15,3 11 1-15,1 11 1 16,-2 7 0-16,2 13 2 15,0 13-1-15,2 6 1 0,2 6 1 16,1 7 0-16,2 5-1 16,-2-1-1-1,1-3-2-15,-4-3-1 0,-2-7-3 16,-4-6-3-16,-7-8-5 0,0-3-8 15,-10-14-8-15,-7-6-2 16,-8-3 1-16,-3-6 7 16,-1-2 10-16,-1-6 9 15,4 0 5-15,3-4 10 0,13 3 8 16,7 3 3-16,9-2-5 15,19 5-9-15,7-4-29 16,1 0-58-16,20 2-6 16</inkml:trace>
  <inkml:trace contextRef="#ctx0" brushRef="#br0" timeOffset="94121">20904 15399 481 0,'0'0'1'0,"0"0"-1"15,0 0 1-15,7 4 0 16,8-1 0-16,8 0 0 0,4-2 0 15,7 0 0-15,4 0-2 16,4-1-3-16,3-2-7 16,-5-8-26-16,-7 3-51 31,3-3-1-31</inkml:trace>
  <inkml:trace contextRef="#ctx0" brushRef="#br0" timeOffset="94264">20936 15636 486 0,'0'0'2'0,"0"0"-1"0,13 3 1 15,6-2-1 1,10 1-2-16,7-2-4 0,15 3-15 16,14-3-66-16,4 0-2 15</inkml:trace>
  <inkml:trace contextRef="#ctx0" brushRef="#br0" timeOffset="94583">21859 15419 511 0,'0'0'0'0,"0"0"0"16,15 7 0-16,6-1 0 15,11-2 0-15,15 2-3 0,7-6-15 16,14 2-70-16,5-1-4 16</inkml:trace>
  <inkml:trace contextRef="#ctx0" brushRef="#br0" timeOffset="95173">22523 15215 433 0,'0'0'1'0,"-16"1"1"16,8 1 0-16,-2-2-2 16,10 0 2-16,-14 4 1 0,14-4 2 15,0 0 0-15,19 0 1 16,9-1 0-16,7-4 1 15,7 1 0-15,3 2-2 16,0 0 0-16,-5 1-2 0,-3 1-2 16,-15 0-1-1,-8 9 0-15,-13 4 0 0,-11-2 0 16,-12 3 0-16,-9 1 0 15,1 0 0-15,-2 1 1 0,5 0 0 16,11-3-1 15,14-4 1-31,13 3-1 0,20 0 0 0,10 1 0 0,3 2 1 16,5 3-1-16,-4 3 1 0,-9 2 0 15,-16 0 0-15,-16 4 1 16,-14 0 1-16,-20-3-1 16,-13-1 0-16,-9-3 0 15,-4-1-2-15,-3-4 0 0,5 0-3 16,7-9-8-16,12 4-19 15,16-6-59-15,6-4-2 16</inkml:trace>
  <inkml:trace contextRef="#ctx0" brushRef="#br0" timeOffset="95608">23081 15504 487 0,'0'0'1'0,"0"21"1"0,0 0 0 16,0 5 0-16,0 4 1 15,0 4 0-15,-1 1 0 16,-2 0 1-16,1-6 0 0,0-8-4 16,-3-8 0-16,5-13 0 15,0 0 0 1,-1-23 0-16,2-14 0 0,11-11 0 15,2-13 0-15,4-14 0 0,3-8 0 16,4-5 0-16,6 2 0 16,0 6-4-16,-2 11 4 15,-1 16 0-15,-6 10 4 16,-4 14-4-16,-4 12 0 15,-2 15 0-15,-1 7 0 0,-3 16 0 16,2 11 0 0,3 6 0-16,-1 10 0 0,5 11 0 15,0 7 0-15,1 3 0 0,-5 2 0 16,1 0 0-16,-4-6 0 15,1-2 0 1,1-5 0-16,-3-6 0 16,2-7 0-16,-1-10 0 0,3-4 0 0,-12-11-50 15,-1-20-45-15,9-1-2 16</inkml:trace>
  <inkml:trace contextRef="#ctx0" brushRef="#br0" timeOffset="95719">23138 15440 497 0,'0'0'2'0,"0"0"-1"0,11-15 1 16,11 6-5-16,16 4-8 15,2-4-75-15,19-5-3 16</inkml:trace>
  <inkml:trace contextRef="#ctx0" brushRef="#br0" timeOffset="97403">23394 15505 420 0,'0'0'1'0,"18"-7"0"16,0 6-1-16,2-2-5 0,8 3-14 15,2 10-47-15,4-5-15 16</inkml:trace>
  <inkml:trace contextRef="#ctx0" brushRef="#br0" timeOffset="97884">23391 15465 428 0,'0'0'2'15,"0"0"1"-15,0 0 0 16,-9-3 0-16,9 3-1 16,0 0 1-1,6-7 1-15,6 3 0 0,7-2-2 0,5-1-1 16,-1 1 0-16,2 3 1 15,-1-3-1-15,-9 5 0 16,-5-2 1 0,-10 3-1-16,-15 1 1 0,-12 4 0 0,-7-1 0 15,-4 2-1-15,-6-5-15 16,-18 6-69-16,37-4-3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35:16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20529 2807 255 0,'0'0'8'15,"0"0"2"-15,0 0 4 16,0 0 4-16,0 0 1 15,-9-7 1-15,9 7-1 0,0 0 2 16,0 0-9-16,0 0-4 16,-10-4-3-16,10 4-4 15,0 4 0-15,0-4-2 0,4 17 0 16,2-1 2-16,0 3-1 15,0 8 3-15,4 2-3 16,1 5 1-16,1 1 0 16,7 3 2-16,1-2 3 0,7-2-2 15,2-6 4-15,4-4 0 16,3-5 1-16,3-9 1 15,-1-5 1-15,0-5 0 16,-3-6-4 0,-3-1 1-16,-7-3-2 15,0-7-1-15,-9 2-5 0,-4-3 0 0,-3 3-4 16,-6-4-11-16,2-6-42 15,-5 7-34-15,0-3-1 16</inkml:trace>
  <inkml:trace contextRef="#ctx0" brushRef="#br0" timeOffset="307">20711 2523 454 0,'0'0'2'0,"0"0"3"15,0 0-1-15,0 0 0 16,0 0 0-16,0 0 0 16,0 0 0-16,0 0-1 15,0 0-6-15,0 0-7 0,0 0-5 16,0 0-12-16,0 0-40 15,5 10-19-15</inkml:trace>
  <inkml:trace contextRef="#ctx0" brushRef="#br0" timeOffset="540">21081 2567 418 0,'0'0'2'16,"0"0"1"-16,0 0 0 15,0 0 0-15,0 0 0 16,0 0-1-16,0 0-2 0,3 13-6 16,-3-13-13-16,0 0-56 15,0 0-7-15</inkml:trace>
  <inkml:trace contextRef="#ctx0" brushRef="#br0" timeOffset="1332">20731 2029 278 0,'0'0'3'0,"-10"-2"0"0,-2 1 2 15,-6 0 0-15,-2 0 2 16,-5 1 0-16,-3 1-1 15,-5 5 2-15,0 6-5 16,0 3 0 0,-2 6 0-16,1 9 0 0,0 2 0 0,-3 10 3 15,-6 12 0 1,-1 6 2-16,6 5 0 15,3 4 0-15,4 6-1 16,7-3 0-16,5 9-1 0,7-1-4 16,12-6-1-16,5 1-1 15,5 6 1-15,3-3-1 16,7-1 1-16,-1-1-2 0,8-3 0 15,2-7 0 1,8-2 2-16,4-10-2 0,4-10 1 16,5-1 3-16,1-8-2 15,4-7 2-15,-2-6 0 31,6-5 0-31,-4-2 1 0,1-5 0 0,2-9-1 0,-1 0 0 16,0-8 0-16,2-6 2 16,3-4-1-16,-2-10 1 15,-1-6-2-15,0 0 1 0,-4-7 0 16,0-4 0-16,-4-8-1 15,-2 0-2-15,-5-4 1 16,-2-1-1-16,-3-3 1 16,-2-6 1-16,-2-4-1 15,-3-3 0-15,-6-9-1 0,-7 1 1 16,-3-2-1-16,-10-3-1 15,-8 1-2-15,-13 3 1 16,-12 6 1-16,-13 6-2 0,-9 13 0 47,-14 2 0-47,-8 15 1 0,-12 5 0 0,-5 13 1 0,-4 4-3 0,4 8-5 0,3 8-9 15,11 1-69-15,11 14-3 16</inkml:trace>
  <inkml:trace contextRef="#ctx0" brushRef="#br0" timeOffset="9830">11528 3521 229 0,'0'0'7'0,"0"0"5"16,-12 0 3-16,12 0 2 0,0 0 0 15,-11-3 0-15,11 3 1 16,0 0-2-16,0 0-6 15,0 0 2-15,0 0-2 16,6 3 0-16,16 1-1 0,7 1-1 16,12 0 2-16,8-2 1 15,5-2-1-15,3-1-3 16,0-1-3-16,-6-3 0 15,-6 1-1-15,-8 0-4 16,-12 0-3-16,-6 2-13 0,-19 1-23 16,0 0-45-16,10-2-3 15</inkml:trace>
  <inkml:trace contextRef="#ctx0" brushRef="#br0" timeOffset="10234">11544 3747 255 0,'0'0'8'0,"0"0"3"16,0 0 7-16,-12 3 2 15,12-3 2-15,-11 2-2 16,11-2 2-16,0 0 2 16,9 1-7-1,17-1-3-15,14 2-4 0,12 0-4 0,10 0 0 16,5-1 1-16,3 2-2 15,-1 0-1-15,-7 0-1 0,-10-2-2 16,-12 2-3-16,-12-3-5 16,-7 3-10-16,-21-3-32 15,14 3-38-15,-14-3-2 16</inkml:trace>
  <inkml:trace contextRef="#ctx0" brushRef="#br0" timeOffset="11142">12778 3300 317 0,'0'0'7'16,"0"0"2"-16,3-13 3 0,-3 13 2 15,11-13 3 1,-11 13 0-16,9-14 0 0,-9 14-1 16,6-9-6-16,-6 9-3 15,0 0-3-15,0 0-1 0,7 15 0 16,-1 1-1-16,-1 1 0 47,2 8 2-47,4 3 1 0,2 7-1 0,-1 1 0 0,1 4-1 0,-1 0 0 15,-1 5-1-15,2-1 0 0,-3-1-1 16,0 2 1-16,-2-5-1 15,1 2 2-15,-2-2-2 16,0-1 1-16,1 0-1 0,0-3 1 16,0-2 0-16,1-4-1 15,-2 2 1-15,-3-6-2 16,2-4 2-16,-2-1-1 15,0-7 0-15,-2-4 0 0,-2 1 1 16,0-11 0-16,0 0-2 16,0 0 0-16,0 0 0 15,9-14 0-15,-7-14 0 16,2-8 0-16,0-14 0 0,5-13 0 15,4-19 0-15,2-9 0 16,5-11 0-16,-1-3 0 16,1 6 0-16,0 7 0 15,-3 9 0-15,-2 19 0 16,-3 12 0-16,-4 18 0 0,-4 12-14 15,6 15-78-15,0 7-2 16</inkml:trace>
  <inkml:trace contextRef="#ctx0" brushRef="#br0" timeOffset="11914">13485 3600 386 0,'0'0'1'16,"0"0"0"-16,0 0 3 0,0 6 1 15,2 7 3-15,1 9 1 16,1 5 2 15,4 7 0-31,-5 8 0 0,5 7 2 0,-1 6-4 0,0 2 0 0,-3-4-3 16,1 0 0-16,-1-7-1 15,-2-4-1-15,0-6 0 16,-1-7-2-16,-1-5 1 16,1-5 0-16,1-6-3 15,-2-2 0-15,0-11 0 0,0 12 0 16,0-12 0-16,-1-5 0 15,-6-10 0 1,3-4 0-16,-3-8 0 0,1-4 0 16,4-3 0-16,0-3 0 0,2 5 0 15,8 1 0-15,11 8 0 16,6 7 0-16,12 10 0 15,-1 6 0-15,5 11 0 16,-1 5 0-16,-3 6 0 0,-5 8 0 16,-9 2 0-16,-9 1 0 15,-13-3 0-15,-3-3 0 31,-14-1 0-31,-4-7 0 0,-8-5 0 0,-3-8 0 0,-3-6 0 16,-3-6 0-16,-1-8 0 16,7-3 0-16,0-1 0 15,7 0 0-15,3 0 0 16,5 2 0-16,5 7-13 0,6-1-7 15,5 10-30-15,12 0-42 16,1 6-3-16</inkml:trace>
  <inkml:trace contextRef="#ctx0" brushRef="#br0" timeOffset="12265">14305 3881 358 0,'0'0'3'0,"0"0"3"16,-6-4 4-16,-5 4 2 15,-4 0 1 17,-7 8 3-32,-4 4 1 0,-5 7 1 0,-3 7-2 0,0 7-3 0,7 3-2 15,6 2-1-15,13 0-2 16,13-4-8-16,18-6 0 15,21-6 0-15,11-12 0 0,16-7 0 16,9-2 0-16,13-4 0 16,-3-8 0-16,7-14-57 15,-4 18-37-15</inkml:trace>
  <inkml:trace contextRef="#ctx0" brushRef="#br1" timeOffset="43178">4212 8170 159 0,'0'0'5'0,"0"0"-1"15,0 0 3-15,0 0-1 16,0 0 0-16,-7-11-1 0,7 11 1 31,-10-5 0-31,10 5-4 0,-15-4-1 0,7 1 0 16,-3 1 2-16,-2-1-1 15,1-1 4-15,-1-3 2 0,-2-1 2 16,0 0 2-16,1 0 0 15,-3-4 0-15,2 2 0 16,-3 0 0-16,-3 0-3 0,5 1-2 16,-5 1-1-16,6 2-1 15,-3-1-1-15,4 1 1 16,0 2-2-16,3 1 0 15,1-1-1-15,0 1 0 0,-1-1-1 16,-5 2 0-16,3 0 0 16,-3 1-1-16,0-1-1 31,-2 2 1-31,1 0 0 0,-1 0 0 0,1-1-1 0,0 4 1 15,2 0-1-15,-3 3 1 16,3 0-1-16,-2-1 1 47,1 2-1-47,2 2 1 0,1-2-1 0,-2 1 1 0,2 2-1 0,1-2 0 0,-1 2 0 15,2 2 1-15,-2 1-1 16,1 0 0 0,-4 4 1-16,3-1 0 0,-2 0 0 15,1 0 1-15,-1-1-1 0,2 1 0 16,-1-3 1-16,1 3-1 15,0-1 0-15,-1 2 0 47,-4 0 0-47,2 3 1 0,-2-1-1 0,2 2 1 0,-3-3 0 0,5 1 0 0,-4-2 0 16,4-1 0-16,0-2 0 15,1 1-1-15,3-4 0 16,-4 1 0-16,4-2 0 0,-2 1 0 16,5 0-1-16,-1 0 0 15,2 2 0-15,0-2-1 16,-2 1 1-1,4 0 0-15,-1 3 1 0,-1-1-1 0,0 2 2 16,-2 2-1-16,-1-1 0 16,-2 4 1-16,0 0 0 15,-2 2-1-15,2 0 1 16,-2 0-1-16,2 1 0 0,0-1 0 15,0 1 0-15,1 0 0 16,-1 0 0-16,0 2 0 16,1 0 0-16,-1 2 1 15,1-3-1-15,-1 4 1 0,1-2-1 16,2-1 1-16,0 0 0 15,0 3-2-15,0-1 1 16,2-2-1-16,-1 1 0 16,1-4 0-16,0 1 0 31,0-3 0-31,1 1 0 0,0-3 1 0,0 0-1 0,0 0 1 15,-2 3 0-15,1 0 0 16,-1 4-1-16,1 1 1 0,1 0 0 16,0 2 0-16,1-2 0 15,-1 0 0-15,2-1 0 16,0 1 0-16,1-5 1 15,0 2-2-15,0-5 1 32,1 0-2-32,0-3 0 0,1 1 0 0,0-4 0 0,2 3 0 15,1-1 1-15,2 0 0 0,1 6 0 16,2-3 1-16,-3 5 0 15,3-3 1-15,-1 2-1 16,-1-3 1-16,3 1-1 16,-3-1 0-16,2-2 1 15,0 1-1-15,2 0-1 0,-3 1 1 31,2-2 0-31,2 4 0 0,-2 0-1 0,0-1 1 16,1-2-1-16,-2-1 1 16,0-2-2-16,0-1 2 15,2-1-1-15,-1-2 1 0,0 1-1 16,1 0 1-16,-1-1-1 15,0 2 0-15,1-1 1 16,3 0-1-16,-1-2 0 0,1 2 0 16,-2-4 1-16,2 0-1 31,-1-2 1-31,-2-2 1 0,2-1-1 0,-3-1 1 15,-9-2-1-15,13 2 1 0,-13-2-1 16,11 3 0-16,-11-3 0 16,0 0 0-16,12 1 0 31,-12-1 0-31,10 1 1 0,-10-1-1 0,14 4 1 0,-6-3 0 15,1 0-1-15,2 0 1 16,-1 1-1 0,1 0 1-16,1 1-1 0,0 0 0 15,0 1 0-15,3-1 0 0,5 1 2 16,-2-1-2-16,4 0 1 15,0-2 0 17,1 0 0-32,-1-1-1 0,4 0 1 0,-3 0-1 0,-5 0 0 15,5 1 0-15,-1-1 0 0,2 0 0 16,-1 0 0-1,1 2 0-15,3 1 0 0,0-1 1 16,3 0-1-16,0 0 0 16,-3-1 1-16,2-1-1 0,0 0 0 15,-2 0 1-15,2 0-1 16,0-1 1-16,1-2 0 15,1 0 0-15,0 0 0 0,-2 0 0 16,2 1 0-16,-3 2 0 16,2-2 0-16,-4 2 0 15,0 2-1-15,0 0 1 16,1 1 0-16,-4 1 0 0,5-1 0 15,-2 0 0-15,0 2-1 16,0-3 1-16,-5-1 0 16,4 1-1-16,-3-1 1 46,3-1-1-46,-4 1 1 0,4-1 0 0,-2 0 1 0,4 0-1 0,2 0 1 0,2-4 0 16,5 2 0-16,-1-1 0 16,4-1-1-1,-2 0 0-15,2 0 0 0,-2-1 0 0,-1 1 1 16,-9-2-2-16,0 2 0 15,-3-1 1-15,-3 0-1 16,1-1 1 31,-2 2-1-47,-2-2 2 0,1 3-2 0,4-2 0 0,0 0 0 0,0 2 0 0,2-1 0 0,0 1 1 15,1-1-1 1,1 2-1-16,1 1 1 0,-3 2 0 0,3-1 0 16,-1 0-2-16,0 0 2 15,0 1 0-15,0 1 0 16,0 0 0-16,-3-1 0 31,5 0 2-15,-3 0-2-16,3-1 0 0,-2 0 1 0,1 0-2 0,-1 0 1 15,1 0 0-15,-1 0 0 0,-2 0 0 0,0 0 0 16,1 0 0-16,0 0 1 47,0 1-1-47,1-1 0 0,1 0 1 0,0-1 0 0,0-4-1 0,1-1 1 0,-1-1 0 15,1-1-1-15,1-3 1 16,-1 1-1-1,0 0 0-15,0 0 0 32,0 0 1-32,5 1-1 0,0 1 0 0,-2-1 0 0,0 2 1 15,-1 0-1-15,0-2 1 0,-3 0-1 16,0 2 1-16,-4-1-1 15,2-2 0-15,-1 1 1 16,1-1-1-16,1 0 0 16,-1-1 1 30,0 0-1-46,-2 2 2 0,-2-1-1 0,-1 0 0 0,-1 0 1 0,-4-2-1 0,2 0 1 0,-2-1 0 0,1-1 0 16,2-4 0-16,1 1 0 16,2-5 0-16,0-2 0 15,1 0-1-15,0-3 1 16,3-2-1-16,0-2 0 0,-1-1 0 15,0-1-1 1,-1-2 1-16,3-1 0 16,0-2 0-16,0 1-1 0,1-3 1 0,1-1 0 15,-2 2 0-15,5-1 0 16,-5 2 0-16,-1-1 2 15,-3 0-1-15,-1 1 0 16,-3 2 1-16,-3-2 0 16,-3 2-1-16,0-1 1 15,-4 1-1-15,0 1 0 0,0 2-1 31,-3-1 0-31,-1 2 0 16,-2-1 1-16,-3 1-1 0,0-1 0 0,-1 2 1 0,-2-2-1 16,-2 0 1-16,0-1-1 15,0 3 1-15,-1-2 0 16,0 1 1-16,1 3-1 0,0 1 0 15,-2 2-1-15,2 1 1 16,-2 2-1-16,-1-1-1 16,-2 2 0-1,1-3 0-15,1 1-1 0,-2-2 1 0,-2 1 0 16,2 2 0-16,-3-3-1 15,3 3 2-15,-1 3-1 16,-1 0 0-16,2 2 0 16,-2 1-1-16,-1 0 1 0,1 1-1 15,-2-2 1-15,1 3-1 16,-4-2 0-16,1 2 0 15,-2-2 0 17,0 2 0-32,-2 1 0 0,-1 1 0 0,2 3 0 0,-1-3 0 0,-2 3 1 15,2 1-1-15,-2-1 0 16,1 3 1-16,2 0 0 15,-2-2 0-15,0-1 0 16,2 3-1-16,1-3 0 0,1 1 1 16,-2 0-1-16,4-1 1 15,-1 0-1-15,0 1 0 16,1 1 0-16,1 1 1 31,-1 0 0-31,0 1 0 0,1-1 0 0,0 1 0 0,-3 0 0 16,2-1 0-16,-3 0 0 15,-1-2 0-15,1 2-1 31,-1 1 0-31,0 0 0 0,-1 2-1 0,0 0 1 0,2 2 0 16,-2 0 1-16,-3 1-1 16,2 0 1-16,-3 0 0 31,0-2 0-31,-2 2 0 0,1 0 0 0,-2 0 0 0,1 1 0 15,-1 0 0-15,1 0 0 16,-1 5-2-16,-1 1 1 16,-5 0 1-16,-2 4 0 46,-2-1-1-46,-1 1 1 0,-3 0 0 0,-1 0 0 0,-3 1 1 0,1 0-1 0,-3 0 0 16,6-4 0-16,-1 1 0 16,-2 0 1-16,-11 1 1 15,-3-1-2 1,-2 1 1-16,1-1 0 0,-1 1 0 15,-3 0 0-15,0 1 0 16,0-2 0-16,10-3-1 47,-2 2-1-47,-3-4 1 0,-2 3 0 0,-11 0 0 0,-10 3 0 0,-13 3-1 0,-15 5 1 15,-16 4 1-15,-14 2-1 16,-11 3 1-16,-8 4-4 16,0 5-7-16,-6 5-41 0,4-2-31 15,9-2-7-15</inkml:trace>
  <inkml:trace contextRef="#ctx0" brushRef="#br1" timeOffset="45417">7714 8521 325 0,'0'0'4'0,"0"0"0"16,0 0 0-16,0 0-2 0,0 0 0 15,0 0-1-15,14 3-1 16,-4 17 2-16,-1 10-3 15,0 4 1-15,3 11 1 16,-2 5 2-16,-1 5 2 0,-2-1 1 16,1-1 1-16,-2-8 0 15,0-8-2-15,-3-5-4 16,0-8-3-1,0-6-4-15,-3-8-29 0,0-10-41 0,-6 0-6 16</inkml:trace>
  <inkml:trace contextRef="#ctx0" brushRef="#br1" timeOffset="45822">7687 8480 230 0,'0'0'1'0,"0"0"2"15,12 5 3-15,-12-5 2 16,17 8 2-16,-7-2 3 16,6 2 1-16,-1 0 3 15,4 3 0-15,8 7 1 0,-5 1-3 16,7 4 0-16,0 4-1 15,5 3-2-15,-2 0-2 16,2 3-3-16,-3-4-1 16,-4 0-1-16,-2 0 1 0,-3-4-1 15,-4-5 1-15,-3-1-1 16,-5-5 2-16,0-4 0 15,-10-10 2-15,9 14 0 16,-9-14-3-16,4-14 1 0,-3-7-1 16,-2-13-1-16,1-10 0 15,0-10-1-15,-2-8-3 16,-1-5-1-16,1 3-2 0,-1 3-3 15,3 11-8 17,-3 4-19-32,-8 13-60 0,14 8 0 0</inkml:trace>
  <inkml:trace contextRef="#ctx0" brushRef="#br1" timeOffset="46226">8569 8709 306 0,'0'0'-1'0,"0"0"1"16,0 0-1-16,0 0 1 15,0 0 0-15,0 0 1 16,0 0 5-16,5 12 3 0,-5-12 4 15,5 18-1-15,3-6 2 16,1 3 1-16,7 0 1 16,2 0-2-16,6-5-2 0,2-7-4 15,2-3-1-15,0-3 0 16,-1-9 0-16,-4-3-1 15,-7-4-1-15,-4-4-1 16,-11 1-1-16,-1-1-1 0,-12 2 1 31,-4 0 0-31,-7 4-2 0,0 1 1 0,1 6-2 16,-2 4-1-16,3 4-1 15,2 2-1-15,8 5-5 0,1 2-3 16,8 4-5-16,0 0-27 16,2 2-44-16,9-2-3 15</inkml:trace>
  <inkml:trace contextRef="#ctx0" brushRef="#br1" timeOffset="47241">9000 8164 286 0,'0'0'4'0,"0"0"3"0,0 0 1 16,0 0 0-16,0 0 3 16,0 0-2-16,0 0 1 15,-7 9 1-15,7-9-4 16,0 16 1-16,2-3-1 0,2 6 0 15,3 1-1-15,0 3 0 16,0 2 1-16,3-1-1 16,-1-1 0-16,-1-3 1 15,-1-4-2-15,-3-6 2 16,-4-10 1-16,9 13 1 0,-9-13-1 15,0 0 1-15,0 0-1 16,0 0-1-16,3-7-1 16,-3 7-2-16,-2-18-1 0,-1 9-2 15,-1-1 0-15,0 1-1 16,4 9 0-16,-6-11-1 15,6 11 0 1,0 0 0-16,0 0 0 0,0 0 0 0,0 0 0 16,0 0 0-16,0 0 1 15,0 0-1-15,0 0 0 16,0 0 1-16,0 5 0 15,4 9 0-15,6 7 1 16,3 8-1-16,3 7 0 0,4 5 1 16,1 4 0-16,4 3 0 31,-1-5 0-31,-4-2 0 0,0-7-1 0,-6-7 0 0,0-10 1 15,-6-3 0-15,-1-4 1 16,-7-10 0-16,0 0 0 16,0 0 0-16,0 0 1 15,0 0-1-15,0 0 0 0,0 0-2 16,0-17 0-16,-6 3 0 15,-3-3-3-15,0-1 1 16,-1 0 0 0,-1-1 0-16,-2 3 2 0,3 0-1 15,2 6 1-15,-3 3-1 0,2 3 1 16,-1 3-2-16,-7 1 0 15,1 0 1-15,0 1-2 32,0 6 0-32,-2 0 1 0,4 4 0 0,1 1 1 0,6 3 1 15,7 4 1-15,7-1 0 16,8 5 0-16,5-5 1 15,8 1-1-15,4-4-1 16,2-2-2-16,1-3-7 0,-7-10-15 16,-13 0-65-16,10-8 1 15</inkml:trace>
  <inkml:trace contextRef="#ctx0" brushRef="#br1" timeOffset="47839">9419 8556 312 0,'0'0'6'0,"0"0"4"16,3 5 2-16,-3-5 1 15,19 7 1-15,-3-7 4 16,6 0-2-16,5 0 1 15,-1-7-5-15,1-2-3 0,-5-5-2 16,-1 1-3-16,-6-3-1 16,-7-1-2-16,-7 3-1 15,-2 1-1-15,-8 4-1 0,-7 4-1 16,-2 4 0 15,-2 7 2-31,-3 11 1 0,-1 6-1 0,3 6 2 0,2 2 0 16,8 0 2-16,6-2-1 0,7-2 1 15,13-7-1-15,13-7 0 16,12-10-2-16,9-3-5 15,5-7-6-15,10-18-56 16,2 9-17-16</inkml:trace>
  <inkml:trace contextRef="#ctx0" brushRef="#br1" timeOffset="48545">10027 7978 307 0,'0'0'-1'16,"0"0"-2"-16,0 0 2 0,0 7 0 16,1 8 3-16,6 6 3 15,0 10 4-15,5 9 4 16,0 9 2-16,4 9 3 15,-2 4 2-15,1 3-2 16,0-2-2-16,-5-2-3 0,0-8-3 16,-2-7-2-16,-4-11-2 15,0-8 1 1,-2-8 0-16,0-7-1 0,-2-12-1 15,-5-2 0-15,-3-12-1 0,-2-8-1 16,-2-8-1-16,3-6-3 16,2-6-1-16,3-3-1 15,4 2 0-15,10 7 0 16,11 6 0-16,10 7 1 0,9 12 1 15,2 9 1-15,5 7 0 32,-3 11 1-32,-4 6 0 0,-4 5 1 0,-11 4 0 0,-14 2 0 15,-11 0 1-15,-17 1-1 16,-15-5-1-16,-12-4 0 15,-10-5-4-15,-6-11-5 16,1-21-57-16,-3 8-23 16</inkml:trace>
  <inkml:trace contextRef="#ctx0" brushRef="#br1" timeOffset="59746">3840 5977 169 0,'0'0'6'0,"0"0"5"16,-3-5 2-16,3 5 2 15,0 0 1-15,0 0-2 16,0 0-1-16,0 0 0 15,0 0-4-15,0 0-5 0,0 0-3 16,8 5-2-16,-1 6 0 16,2-3 1-16,0 8 1 15,4-6-1-15,0 6 1 16,3-4-1-16,7 2 1 0,-2-4 0 15,4-1 0-15,0 2 1 16,6-3 1-16,-5 1 0 16,7 0 2-16,-5-2-1 15,2 2 1-15,0-3 0 0,2 2 0 16,0-3 1-16,0 1-2 15,6 1 0-15,-2-3-1 16,3 3 0-16,-3 0-2 16,7 1 0-16,-2 2 0 0,-2 0-1 15,0 0 1-15,-6 0-1 16,3 3 1 31,-3-3 0-47,2 1 1 0,-6-3 0 15,0 0 1-15,2-1 1 0,-3-2 0 16,3 1 1-16,-1-2-1 0,0 1 0 0,0 0-1 0,1 0 1 0,-5 1 0 15,4-1 0-15,-2 1-1 16,-2-2 0-16,0 0 1 0,-1 1-1 16,0-2 0 30,-3 0 0-46,3-1-1 0,-2-1-1 0,0 2 0 0,-2-1 1 0,3 0-1 0,-2 1 0 16,2 1 0-16,-2 0 1 0,4-1 0 16,-1 1-1-16,4 0 1 15,0 0-1-15,2-1 0 0,0-2 0 16,0 0 0-16,-1 0 0 15,0 0-1-15,1 2 1 16,-2-2 0-16,2 4-1 47,-2-4 0-47,4 2 1 0,1-3 0 15,0 3 0-15,1-3-1 0,0 0 1 0,0-2 0 0,-4-1 0 0,1-1 1 16,-6 1-2 0,2-1 0-16,-4 1 0 0,4-1 0 0,1-2 1 15,2 1-1-15,5-3 1 16,2 2-1-16,4-2 1 47,2-3 0-47,3-2-1 0,0-1 1 0,1-2 0 0,-3-1-1 0,3-3 1 0,-1-2 0 15,0 2 0-15,-2-5 0 16,4-3 0-16,2-4 1 15,1-4 0-15,1-6-1 0,2-4 1 16,0-7-1-16,0-5 1 16,-1-6-1-16,-5-1 1 15,-5-1-2-15,-5 0 1 47,-9 1 0-47,-8-2-1 0,-12 2 0 0,-5 1-1 0,-5 0 1 0,-11 1 0 0,-5-3-1 16,-7-5 0-16,-3 0 0 0,-4-2 1 15,-4 0-1-15,-4 1-1 16,-7 3 1-16,-7 1-1 15,-5 3 1-15,-7 4-1 16,-6 3 0-16,-5 7 2 16,-4 0-1-16,-2 3 1 15,-3 4 0-15,0 2 0 0,-2 1 1 16,3 1-1-16,-2 5 0 15,-1 1 0-15,-2 4 0 16,0 1-1 0,-5 5 1-16,-3 2-1 0,-2 4 0 0,-5 4 1 15,-5 4 0-15,-3 2 0 16,-3 4 0-16,-2 3 0 0,-2 0 1 15,1 6 0-15,0 3 0 16,1 0 1-16,3 2-1 16,4 5 0-16,-4 2 0 15,0 6 0-15,0 4-2 0,0 7 0 16,-3 8 0-1,-3 11 0-15,1 8-1 0,-1 12 0 16,6 13 1-16,6 13 0 16,5 16-1-16,7 16 2 15,6 14-2-15,10 10 4 0,15 3-1 16,16 1 1 15,16-9 0-31,24-12 0 0,18-20 0 0,39-23 1 0,32-25 0 16,39-25-7-16,27-21-14 0,16-18-66 15,44-9-1-15</inkml:trace>
  <inkml:trace contextRef="#ctx0" brushRef="#br1" timeOffset="60869">7747 5145 269 0,'0'0'1'0,"0"0"-1"16,0 0-3-16,0 0-1 15,9 0 4-15,-9 0 3 16,3 18 5-16,-1 3 3 16,-2 9 1-16,2 7 1 15,-2 13 5-15,0 7 2 0,0 5-3 16,2 4-3-16,0-4-4 15,1-1-2-15,-1-8-2 16,0-6 0-16,-1-11-3 0,1-8 0 16,-1-7 0-16,0-9-2 15,-1-12-1-15,3 11-1 16,-3-11-4-16,0 0-9 15,5-11-40-15,8-1-27 16,-6-7-6 0</inkml:trace>
  <inkml:trace contextRef="#ctx0" brushRef="#br1" timeOffset="61251">7765 5262 315 0,'0'0'4'15,"0"0"3"-15,0 0 1 16,-2-10 0-16,2 10 1 15,0 0-2-15,0 0 1 0,0 0 1 16,6-5-3-16,2 8-1 16,6 9-2-16,2 1-2 15,3 7 1-15,2 2 3 0,4 4 1 16,0 2 0-16,0 1 1 15,-5 1-1-15,-1 0 1 16,-4-5 0-16,-1 2 1 16,-5-3-2-16,-1-1-1 0,-4-1 0 15,2-6-1 1,-4-4 2-16,1 0 0 0,-3-12 2 15,3 9-1-15,-3-9 1 16,9-26-2-16,2-5 0 16,1-15-6-1,3-9 0-15,0-12 0 0,1-2 0 0,1-2-3 16,-3 8-6-16,-4 6-7 15,3 16-31-15,5 10-44 16,-12 13-2-16</inkml:trace>
  <inkml:trace contextRef="#ctx0" brushRef="#br1" timeOffset="61671">8450 5444 285 0,'0'0'0'0,"-5"-1"1"31,5 1 3-31,-14 13 1 0,5-1 3 0,-3 6 1 16,1 6 1-16,0 4 1 15,6 5 1-15,5 2 1 0,0-6-1 16,12-2 2-16,4-8-2 15,10-11-1-15,4-8-1 16,4-13 0-16,0-9 1 16,-1-5-3-16,-6-7-1 31,-9-3-1-31,-8 1-3 0,-9 3 1 0,-2 3-3 0,-10 6-2 15,-6 5-2-15,-1 2-5 16,2 9-5-16,0 4-5 0,4 7-16 31,3 17-40-31,4-1-13 0</inkml:trace>
  <inkml:trace contextRef="#ctx0" brushRef="#br1" timeOffset="62233">9104 5211 361 0,'0'0'0'0,"-12"-4"-2"16,12 4-1-16,-22-1-1 15,7 0-1-15,-4 4 1 0,-3 7 1 16,-4 6 2-16,-1 7 2 31,6 6 2-31,-3 8 3 0,6 6 1 0,5-1 3 16,7 1 1-16,6-7 1 0,6-2-1 15,9-9 0-15,8-6 2 16,4-13-3-16,6-6 1 15,1-10-1-15,0-8-2 16,1-8-1-16,-5-8-3 0,-1-7-2 16,-6-7-3-16,-5-3 0 15,-8-3-1-15,-6 0-1 16,-4 3 0-16,-1 6-2 15,-7 4 1-15,-3 10 0 16,-5 7-1-16,-1 11 0 0,1 12 0 16,-4 8 1-16,2 14 0 31,-1 11 1-31,3 9 1 0,6 7 2 0,4 6 0 15,6 3 4-15,12-4 1 0,9-7 0 16,11-6 0-16,7-11-1 16,8-10-3-16,7-9-5 15,-2-13-12-15,-10-13-68 16,11-6-3-16</inkml:trace>
  <inkml:trace contextRef="#ctx0" brushRef="#br1" timeOffset="62659">9590 5098 328 0,'0'0'-1'0,"0"0"-1"0,0 0 0 16,-10 12 3-16,7 1 3 15,-3 6 3-15,-2 5 1 16,-1 9 1-16,1 3 4 16,2 3-1-16,1 6 3 0,4-2-2 15,1-4-2-15,5-7-2 31,6-8 0-31,5-6 0 0,6-9-1 0,-2-9 0 16,1-13-2-16,-2-8-3 0,-2-9-2 16,-7-5-2-16,-3-2 0 15,-6-1-2-15,-1 3 0 16,-5 5-1-16,-4 6-2 0,0 8 2 15,9 16 1-15,-11-6 2 16,9 15-1-16,2 7 2 31,4 4 0-31,7 4 2 0,10 0 2 0,5-3 1 16,10-2-2-16,15-5-3 15,7-11-6-15,16 0-17 0,8-5-61 16,5-8-2-16</inkml:trace>
  <inkml:trace contextRef="#ctx0" brushRef="#br1" timeOffset="63690">9568 5311 257 0,'0'0'2'15,"0"0"4"-15,0 0 4 16,0 0 3-16,0 0 2 16,0-9-1-16,0 9 3 0,14-19-1 15,4 7 0-15,6-4-2 16,1-3-4-16,0-1-3 15,1 0 0-15,-4-1-2 16,-3 0-1-16,-9 4 0 16,-10 0-2-16,-6 0-1 15,-11 3-1-15,-2 3-1 0,-7 5-2 16,-3 6 2-16,-3 9-1 15,-3 12 2-15,5 10 0 16,2 12 0-16,9 9 1 31,9 5 2-31,10 1 1 0,10-4 1 0,17-6 1 0,13-11 0 16,12-11 1-16,8-12-1 0,1-13 1 15,0-3-6-15,-3-14-6 16,-4 0-19-16,1-6-60 16,-21-2-4-16</inkml:trace>
  <inkml:trace contextRef="#ctx0" brushRef="#br1" timeOffset="64142">10558 5079 314 0,'0'0'1'16,"0"0"1"-16,2-13 1 16,-2 4 3-16,0 0 1 15,-3-4 0 1,-4 0 1-16,-2 2-1 0,-6 4 0 0,-6 6 0 15,-6 7-2-15,-6 13 0 16,-4 11 0-16,0 10-1 16,-1 8-2-16,6 2 2 31,6 1 1-31,10-3 0 0,12-9 4 0,8-13-4 0,18-11 1 15,8-15-1-15,9-6 0 16,1-14 0-16,1-6-2 0,-4-6-1 31,-3 0-2-31,-7 1 3 16,-8 6 0-16,-4 4-2 0,-7 3-3 0,-2 8 0 15,-6 10 1-15,0 0 1 16,3 10 0-16,1 10-2 0,7 0 1 16,6 3 2-16,13-1 2 15,17-1-5-15,11-12-29 16,23 1-51-16,13-7-5 0</inkml:trace>
  <inkml:trace contextRef="#ctx0" brushRef="#br1" timeOffset="65492">4112 12119 356 0,'0'0'2'15,"0"0"0"-15,-10-8 1 16,0 2 0-16,0-1 1 0,-9-2 0 16,-3-3 0-16,-8-2 2 15,-5 1-3-15,-3 1 0 16,-4 1 0-16,-5 3-1 0,-5 3 1 15,-3 5-2-15,-2 1 0 16,-3 9 0-16,-4 6 0 16,-2 8-1-16,0 4 0 15,-3 11 1-15,5 2-1 16,1 8 0-16,7 4 0 0,4 6 0 15,6 1 0-15,4 7-1 16,4-1 0-16,5 4 1 16,2 2-1-1,4 1 0-15,0 1 1 0,6 3-1 0,5 2 0 16,6-2 0-16,10 1 0 15,4-3 0-15,12-2 0 16,10-2 0-16,8-5-1 47,8 2 2-47,6-5-1 0,7-2 0 0,1-1 2 0,12-3 0 0,3-2 1 0,4-4 0 15,6-2 0-15,6-3 1 16,5-5 0-16,9-2 1 0,8-4-1 16,3-5 0-16,8-1 0 15,13-5 0-15,6-5 0 16,6-2-1-16,6-7 1 0,4-7 0 31,1-4 0-31,4-12 1 0,2-9 0 0,-2-11-1 16,1-9 0-16,-2-8 0 15,1-6 0-15,-5-8-1 16,-1-6-1-16,-5-2 1 0,-9-7-1 15,-9-1 0-15,-11-3 1 16,-11-2 0-16,-10-3 0 16,-13-1 0-16,-10 1 1 15,-12-1 1 1,-10 3-1-16,-13 2 0 0,-9 3 0 0,-14 1-1 15,-8 7 0-15,-10-1-1 16,-12 5-1-16,-15 1-1 16,-9 1-1-16,-10 2 0 46,-14 3 0-46,-12 4-1 0,-12 3 2 0,-17 5-1 0,-12 4 1 0,-18 10 0 0,-17 7 0 16,-21 13 1-16,-18 10 0 16,-18 8 0-16,-14 14 1 0,-5 10-2 15,0 6-2-15,10 10-7 16,10-4-25-16,21 7-51 0,23-2-3 15</inkml:trace>
  <inkml:trace contextRef="#ctx0" brushRef="#br1" timeOffset="66145">7698 12063 343 0,'0'0'-1'0,"0"0"0"16,-5 15 1-16,1 3 0 0,0 6 2 15,0 9 3-15,-1 10 2 16,-2 7 3-16,1 6 2 31,2 3 1-31,-1-1 0 0,3-3-1 0,-2-5-2 0,3-6-2 16,-1-10-5-16,1-8-3 15,1-10-8 1,0-16-17-16,0 0-55 0,0-22-6 15</inkml:trace>
  <inkml:trace contextRef="#ctx0" brushRef="#br1" timeOffset="66472">7624 12071 375 0,'0'0'3'16,"0"0"-2"-16,0 0 0 0,0 0 2 16,7 2-1-16,3 12 0 15,5 6 4-15,4 9 1 16,4 12 0-16,7 9 0 15,2 5 2-15,4 7 0 0,0-2 0 16,0 0 0 0,-2-6-3-16,0-7 0 0,-9-12 0 15,-2-7 1-15,-9-10 0 0,-2-11 0 16,-12-7 0-16,13-24 0 15,-10-12 1-15,-2-14-8 16,-1-15 0-16,0-11 0 16,-1-5 0-16,-5-1 0 0,-3 5 0 15,2 8 0-15,2 15 0 16,-3 10-16 15,5 21-14-31,3 23-45 0,0-10-18 0</inkml:trace>
  <inkml:trace contextRef="#ctx0" brushRef="#br1" timeOffset="66934">8541 12462 352 0,'0'0'-1'0,"0"0"-1"0,0 0 2 15,-11 9 2-15,4 3 2 16,-2 5 0-16,-2 3 2 16,4 1 2-16,3 1 5 15,4-3 1-15,3-4 0 16,10-6-2-16,9-9 0 0,7-8-3 15,7-10 1-15,1-3 0 16,-3-5-5 0,-8-3 0-16,-7-2-2 0,-8 4-1 0,-13 2-1 15,-13 5 0-15,-12 6-1 16,-10 5-2-16,-4 9-2 15,-3 2-4-15,3 11-4 16,-1 4-6-16,16 8-13 0,2 8-54 16,17-6-5-16</inkml:trace>
  <inkml:trace contextRef="#ctx0" brushRef="#br1" timeOffset="67647">9076 12164 392 0,'0'0'-2'0,"0"0"0"15,-12 1-1-15,3 8-2 16,-1 6 2-16,-2 4 2 0,-4 8 3 15,1 4 0-15,1 6 4 16,2 1 2-16,6 1 1 31,5-4 2-31,4-3 0 0,9-8 2 0,9-5-4 0,4-13 1 16,6-6 0-16,3-10-2 15,4-11 0-15,-2-11-1 16,2-10-1-16,-3-8-2 16,-6-9-2-16,-3-4 0 0,-8-6-2 15,-8 2 0-15,-9 0 0 16,-1 5-1-16,-7 8 1 15,-5 12-2-15,-3 9 0 16,4 9-2-16,-3 13-1 0,0 11 2 16,-4 15 1-16,0 14-1 15,-2 11 0-15,1 13 0 16,2 8 3-16,1 5 1 0,8 6 1 15,7 0-1-15,4-7 0 16,12-7 1-16,7-9 0 16,8-11 0-16,6-13 1 15,7-10 0-15,3-14 0 0,4-9 1 47,4-13-1-47,-5-12-1 0,0-8-1 0,-10-6 0 0,-8-1 0 0,-10 1-1 16,-11 5-2-16,-9 9 0 0,-4 5-1 15,-10 14 1-15,-5 7 0 16,2 9 0-16,-1 9 0 15,5 8 1-15,0 5 0 16,6 2 1-16,7 6 1 16,4-4 0-16,12-1-1 0,10-4-2 15,8-8-4-15,9-3-7 16,0-12-14-16,-10 0-62 15,13-5-1-15</inkml:trace>
  <inkml:trace contextRef="#ctx0" brushRef="#br1" timeOffset="67952">10238 11839 349 0,'0'0'3'0,"-14"7"3"16,-2 9 1-16,-7 9 4 15,-5 6 1-15,-1 9 0 0,-4 6 1 16,5 4 2-16,5 0-2 15,15-2-1-15,12-7-1 16,24-7-2-16,22-11-2 16,17-6-3-16,20-8-6 0,9-9-10 15,19-4-72-15,-1-3-5 16</inkml:trace>
  <inkml:trace contextRef="#ctx0" brushRef="#br1" timeOffset="69548">13845 5136 237 0,'0'0'6'0,"0"0"3"15,-10-2 0-15,10 2 2 0,-11-1 0 16,11 1 1-16,0 0 2 16,0 0 2-16,8 2-5 15,17 0-3-15,18-1-1 16,8-1-1-16,13 0 2 15,6 1-4-15,5-2-1 0,-4-1 0 16,-3-1-2-16,-11 0 1 16,-8 1-5-16,-12-2-9 15,-8-3-34-15,1 3-30 16,-15 2-7-1</inkml:trace>
  <inkml:trace contextRef="#ctx0" brushRef="#br1" timeOffset="69891">13835 5429 361 0,'0'0'-1'0,"0"0"1"0,0 0 3 16,9 0 1-16,6-2 2 15,13-1 1-15,6-1 1 16,17-2-1-16,7 2 2 0,7-1-2 16,4-1-2-16,3 2-2 15,-4 0-3-15,-7 4-3 16,-9 0-2-16,-10 0-3 31,-11 0-4-31,-2 2-12 0,-11-2-21 0,-8 0-36 0,2 4-7 16</inkml:trace>
  <inkml:trace contextRef="#ctx0" brushRef="#br1" timeOffset="70118">13940 5686 367 0,'0'0'0'0,"0"0"0"15,0 0 4-15,8 5 0 16,12-5 1-16,9 1 2 16,18-1 0-16,15-6 1 31,14 1 1-31,16-3 1 0,11 3-5 0,6 0-2 0,0 5-8 15,-4-1-18-15,-20 1-56 16,-2 9-6-16</inkml:trace>
  <inkml:trace contextRef="#ctx0" brushRef="#br1" timeOffset="70735">16798 4560 253 0,'0'0'4'0,"-6"-14"4"16,-3 2 1-16,-8-5 4 15,-7-7 1-15,-8-5 2 0,-8 0 1 16,-9-1 0-16,-5 2-3 15,-3 8-5-15,-1 7-2 16,3 12-3-16,0 11-1 16,8 23-4 15,7 16 0-31,7 27 0 0,10 24 0 0,11 21 1 0,9 20 0 0,3 15 3 15,9 13-2-15,10 4 3 16,3-5-1-16,1-14 0 0,-6-13 2 16,-5-25 1-16,-9-17 2 15,-6-20-2-15,-18-23 0 16,-17-16-1-16,-13-17-7 15,-4-10-27-15,1-9-50 16,-8-5-6-16</inkml:trace>
  <inkml:trace contextRef="#ctx0" brushRef="#br1" timeOffset="72071">16679 6443 352 0,'0'0'2'15,"0"0"-1"-15,0 0-4 16,5-4-2-16,-5 4 2 0,8 11 1 15,-2 9 2-15,3 4 1 16,-1 12-1-16,2 8 1 16,2 9 4-16,1 5 3 15,0 2 0-15,-2-2-1 16,-2-8-1-16,-1-4 3 0,-4-12-1 15,-1-1 3-15,-3-15 1 16,0-18-1-16,0 0-1 16,0 0-2-16,-1-18-2 15,1-5-3-15,4 1-2 0,6-6-4 16,6 5-1-16,6 2-1 15,3 6 1-15,0 9 1 16,1 6-3-16,-3 10 3 0,-9 6 1 31,-10 5 1-31,-11 7 1 0,-18 0 1 0,-11-5 0 16,-9-2-3-16,-7-4-5 15,-8-7-24-15,6-6-50 32,6-10-4-32</inkml:trace>
  <inkml:trace contextRef="#ctx0" brushRef="#br1" timeOffset="72613">17432 4113 301 0,'-6'6'2'0,"-13"10"0"15,-14 17 1-15,-6 13 0 32,-8 14 2-32,-3 7-2 0,1 6 5 0,3 7 0 0,19-8 1 15,23-4 0-15,27-17 1 16,29-16 0-16,25-12-8 0,14-11-7 15,17-5-39-15,8-4-34 16,1-4-5-16</inkml:trace>
  <inkml:trace contextRef="#ctx0" brushRef="#br1" timeOffset="73163">17505 5555 412 0,'0'0'0'0,"0"0"-1"15,19 0 1-15,9-2 1 0,14-2 0 16,19 1-1-16,8 0-3 15,10-1-6-15,2 0-8 16,-2-3-44-16,-10 5-21 0</inkml:trace>
  <inkml:trace contextRef="#ctx0" brushRef="#br1" timeOffset="73601">18396 5587 334 0,'0'0'3'0,"3"17"1"16,-2 2 3-16,1 4 1 47,1 1 2-47,0 1 2 0,-1-4 5 0,0 1 1 0,-2-6-2 0,0-16-2 0,0 0-2 15,5-13-4-15,-5-8-3 16,0-7-3-16,-3-2-7 16,-3-7-2-16,-3-1 0 15,-1 2-1-15,-2 1 1 0,2 6 1 16,1-1 2-16,5 6 2 15,4 5 2 17,16 2 1-32,9 1-2 0,11-4 3 0,11 1-2 0,7 1 1 0,5 1-3 15,2-2-4-15,1 5-15 16,-8 3-61-16,-7-4-2 15</inkml:trace>
  <inkml:trace contextRef="#ctx0" brushRef="#br1" timeOffset="73787">18408 5592 370 0,'0'0'2'0,"11"2"0"31,9-2 1-31,12 1-1 0,9-5-1 0,12-3-1 15,5-4-5-15,8 1-18 16,0 0-50-16,-4-7-8 0</inkml:trace>
  <inkml:trace contextRef="#ctx0" brushRef="#br1" timeOffset="73967">18381 5789 347 0,'0'0'3'15,"0"11"1"-15,0-11 3 16,17 16 3-16,0-10 2 0,11-2-1 15,11-2 0-15,9-1 1 47,8-11-6-47,6-12-7 0,9-8-47 0,3 0-32 0,-5-9-7 0</inkml:trace>
  <inkml:trace contextRef="#ctx0" brushRef="#br1" timeOffset="74170">19222 5159 388 0,'0'0'2'16,"21"0"0"-16,7 11 0 31,8 7 0-31,4 11-1 0,1 6 1 0,1 15 0 0,-1 11 3 16,-8 12-2-16,-17 4 1 15,-17 2 0-15,-21-1-2 0,-15-3-3 16,-20-11-7-16,-10-12-32 15,-13-11-40-15,-20-15-4 16</inkml:trace>
  <inkml:trace contextRef="#ctx0" brushRef="#br1" timeOffset="74416">17552 5291 392 0,'-8'9'3'16,"-9"15"-1"-16,-1 11 3 15,0 14 0-15,2 11 0 16,4 17 0-16,5 5-2 0,7 12-4 15,20-9-8-15,22-9-11 16,12-11-43-16,23-19-19 16</inkml:trace>
  <inkml:trace contextRef="#ctx0" brushRef="#br1" timeOffset="74944">20022 5511 282 0,'0'0'2'15,"-12"7"2"-15,-1 7 0 16,-4 7 3-16,1 8 0 15,-3 7 3-15,2 7 0 0,3 3 3 16,9 0 3-16,5-6 0 47,16-9 2-47,8-10-3 0,7-15 0 0,6-10-2 0,5-17-2 0,0-15-6 0,-4-13-6 15,-9-10-5-15,-7-7-5 16,-12-5 0-16,-10 0-1 16,-7 3 1-16,-14 8 1 15,-6 10 1-15,-1 11 6 16,-1 17 1-16,0 14 4 15,6 9 0-15,5 21 0 32,9 11 0-32,8 10 2 0,6 10 2 0,14 1-1 0,6 4 2 15,9-8-1-15,10-3-1 0,10-7-2 16,3-12-5-16,6-15-13 15,-2-6-64-15,1-12-4 16</inkml:trace>
  <inkml:trace contextRef="#ctx0" brushRef="#br1" timeOffset="75121">20717 5313 372 0,'0'0'4'0,"-10"25"0"0,-1-1 2 16,0 9 0-16,0 10 0 15,-4 8 2 1,2 9 0-16,-2 8 0 0,5-4-6 15,0-9-6-15,5-5-2 16,3-14-8-16,-7-15-66 0,9-21-3 16</inkml:trace>
  <inkml:trace contextRef="#ctx0" brushRef="#br1" timeOffset="75226">20473 5574 390 0,'0'0'3'0,"6"7"2"16,14 7 0-16,13 8 2 16,23 3 0-1,25 4-2-15,31 15-21 0,37 1-60 0,-1-8-2 16</inkml:trace>
  <inkml:trace contextRef="#ctx0" brushRef="#br0" timeOffset="144725">12832 5245 251 0,'0'0'2'0,"0"0"-3"0,0 0-3 16,0 0 0-16,-9 0 0 16,4 8 0-16,-5 4 1 15,-1 10 1-15,-1 7 0 16,-6 13 5-16,-3 16 6 0,-6 12-1 15,1 12 3-15,-7 17-1 16,-5 13 0-16,-9 13-1 16,-3 13 3-16,-8 8-2 15,-3 12-1-15,-4 8 2 16,-1 8-2-16,3 7 1 0,9 5 0 15,11 3 0-15,11-2-3 16,20-5 0-16,14-7 0 16,25-10 1-16,23-11 1 15,14-18-1-15,16-16 0 16,9-20 0-16,3-13 0 0,-1-17-1 15,-4-10-2-15,-13-13-3 16,-16-9-5-16,-14-2-10 0,-27 6-60 16,-6-16-11-1</inkml:trace>
  <inkml:trace contextRef="#ctx0" brushRef="#br0" timeOffset="145561">13646 8662 284 0,'0'0'4'15,"0"0"3"-15,0 0 3 16,-9-3-2-16,9 3 2 0,0 0 2 16,5 0 2-16,12 0 2 15,11 0-3-15,17 3-1 16,10 0-3-16,13 2 2 15,6-1-2-15,3 1-2 16,-1-2-2-16,-8-3-1 0,-7 1-1 16,-16 1-1-16,-9-2 0 15,-13 0-2-15,-7 0-2 16,-6 0-3-16,-10 0-6 0,0 0-7 15,3-11-19-15,-3 11-29 16,0 0-21-16</inkml:trace>
  <inkml:trace contextRef="#ctx0" brushRef="#br0" timeOffset="145894">13705 9063 318 0,'0'0'7'0,"0"0"3"15,17 6 1-15,5-2 2 16,13-1 3-16,14 0 1 0,13 0-1 16,13 1 1-16,8-3-6 15,-1 2-3-15,-1-3-2 16,-9 2-2-16,-12 0-1 15,-13 0-2-15,-14 1-2 32,-13-3-3-32,-6 2-8 0,-14-2-25 0,0 0-48 0,0 0-2 15</inkml:trace>
  <inkml:trace contextRef="#ctx0" brushRef="#br0" timeOffset="146964">15744 8520 329 0,'0'0'2'16,"0"0"0"-16,-13-2 1 15,5 2 1-15,-8 3 3 16,-4 4 1-16,-5 7 0 16,-3 7 2-16,-1 5-3 15,3 6 1-15,3 2-1 0,9 4-1 16,12 0 0-16,10-2-1 15,21-6 1-15,15-1-1 16,9-3 0-16,8-2-1 0,4 1-1 16,-2-3 0-16,-8 2-3 15,-10 4 2-15,-15 2-1 16,-16 2 1-16,-18 1 1 15,-21 0 0-15,-20-3 1 0,-16 1 2 16,-13-7 0-16,-8-4-1 16,-3-7 0-16,4-6 0 15,10-5 0-15,12-3-3 16,17-2-4-16,11-9-7 31,21 2-10-31,10-8-31 0,18 3-40 0,13-5-3 0</inkml:trace>
  <inkml:trace contextRef="#ctx0" brushRef="#br0" timeOffset="147151">15701 8544 447 0,'0'0'0'0,"22"-12"0"15,16-3 1-15,22-3-1 16,14 0 0-16,13-3-2 16,7-1-4-1,14 2-13-15,-8 15-56 0,-6-9-10 0</inkml:trace>
  <inkml:trace contextRef="#ctx0" brushRef="#br0" timeOffset="147841">16926 8400 353 0,'0'0'2'0,"0"0"0"16,2-12-1-16,-2 12 0 15,0 0 0 1,14 1 2-16,-4 1 4 0,-2 14 0 0,2 7 3 15,6 16-1-15,-2 8 2 16,-2 7 1-16,0 5 0 0,-1 5 0 16,-2 0-3-16,0 0-1 15,-2-3-3-15,-1-5 1 16,3-5-1-16,-1-4-1 15,2-3-1-15,-1-6 0 0,2-1-2 16,-2-4 0 0,2-4 0-16,-4-6 0 0,-1-6 1 15,-1-4 0-15,-3-2 2 16,-2-11 0-16,0 0 2 0,7-13-3 15,1-14-3 1,6-19 0-16,11-17 0 0,4-19 0 16,8-17 0-16,8-14 0 15,5-4 0-15,2 3 0 16,-4 6 0-16,-5 12 0 0,-12 15 0 15,0 22 0-15,-14 13-26 16,6 15-36-16,-9 18-31 16,-2 13-5-16</inkml:trace>
  <inkml:trace contextRef="#ctx0" brushRef="#br0" timeOffset="148354">17939 9084 388 0,'0'0'2'15,"0"0"1"-15,-2-9 0 16,2 9 0-16,-20-8 0 15,3 8 2-15,-6 0 2 0,-7 14 0 32,-4 9 0-32,-1 9-1 0,0 4-1 0,3 6 1 15,10 0 0-15,8-3 1 16,11-6-2-16,8-10 0 0,17-10-1 15,9-13 0-15,7-6 2 16,1-11-1-16,-4-6-1 16,-4-5-2-16,-8 1 1 15,-8 2-2-15,-7 1-1 0,-8 6 0 16,-3 8-1-1,-7 8 0-15,0 5-1 0,1 14 0 16,6 5 0-16,3 5 1 0,10 2 1 16,11-1 0-16,4-6 0 15,9-3-3-15,4-12-5 16,9-5-9-1,-4-11-68-15,1-20-4 0</inkml:trace>
  <inkml:trace contextRef="#ctx0" brushRef="#br0" timeOffset="148746">18356 8628 427 0,'0'0'-1'16,"0"0"-3"-16,0 0 5 0,0 5 1 16,2 12 1 15,2 9 1-31,-2 13 2 0,0 10 0 0,-2 13 3 0,0 11 4 15,0 10-6-15,-6-1 0 0,-1-1 0 16,-2-8-2-16,1-12 0 16,-3-9-2-16,6-15 1 15,-1-9 0-15,3-15-1 16,3-13-3-16,-3-8 0 0,2-18 0 15,1-8 0-15,0-4 0 16,4-4 0-16,4-2 0 16,7 1 0-16,7 5 0 15,14 14 0-15,7 13 0 0,12 13 0 16,5 2 0-16,3 15 0 15,-3 7 0-15,-8 6 0 32,-9 2 0-32,-20 5-3 0,-18 1 3 0,-20-2-1 0,-22-6 1 15,-16-3 0-15,-7-11-2 16,-7-2-5-16,-9-10-39 15,3-6-44-15,7-16-2 16</inkml:trace>
  <inkml:trace contextRef="#ctx0" brushRef="#br0" timeOffset="175137">13788 10399 279 0,'0'0'0'15,"0"0"1"-15,0 0 2 16,10-7 4-16,10 1 2 0,10-1 2 15,11-3 3-15,15-2 0 16,14 1 1-16,10-1-1 16,6-1-1-16,4 3-3 15,-5 0-4-15,-4 3-2 16,-5 2-1-1,-12 2-1-15,-12 0-2 0,-5 4-3 0,-8-3-3 16,-6 2-9-16,-6-1-18 16,-6-4-36-16,-1 4-16 0</inkml:trace>
  <inkml:trace contextRef="#ctx0" brushRef="#br0" timeOffset="175410">13996 10725 308 0,'0'0'5'15,"12"3"4"-15,13-3 2 0,12 1 1 16,18 0 2-16,16-3 1 16,19-7 2-16,15-2-1 15,6-1-5-15,1-4-4 16,-7 3-3-16,-7-3-7 0,-13 8-10 15,-20 0-31 17,-25 3-39-32,-11 1-6 0</inkml:trace>
  <inkml:trace contextRef="#ctx0" brushRef="#br0" timeOffset="187008">15949 10187 117 0,'0'0'2'0,"0"0"3"16,0 0 3-16,0 0 4 0,-11 14 4 15,4-2 4-15,-5 6 2 31,0 3 1-31,-5 5 0 0,2 0-1 0,-2 2-2 16,6-4-3-16,0-2-2 0,2-6-2 16,3-2-3-16,6-14-3 15,-1 11 1-15,1-11-1 16,19 5-1-16,1-3-2 15,10 2-2-15,4 3-1 0,7 6 2 32,1 2-1-32,2 4-3 0,-4 1 1 0,-9 4 0 15,-5 2 3-15,-13-1 1 16,-11 6 2-16,-13-3-1 0,-17 2 1 15,-15-2 1-15,-6-2 1 16,-9-4 0-16,1-5-1 16,2-4-3-16,4-7-3 15,10-4-4-15,12-5-7 0,15-2-14 16,9-7-21-1,5 1-40-15,16-3-8 0</inkml:trace>
  <inkml:trace contextRef="#ctx0" brushRef="#br0" timeOffset="187341">15911 10272 369 0,'0'0'2'0,"0"0"0"16,0 0 0-16,9 0 1 15,7-4 2-15,15-2-1 0,12-4 1 16,14 1-1-16,7-5-5 15,9 3-7-15,2-1-13 16,0-4-33 0,0 7-27-16</inkml:trace>
  <inkml:trace contextRef="#ctx0" brushRef="#br0" timeOffset="189555">17475 10169 233 0,'0'0'-1'0,"0"0"1"0,-6 15 0 15,2-2 2-15,2 5 3 16,2 9 1-16,0 0 3 16,0 10 0-16,7-1 2 15,4 5 1-15,3-2 0 16,1-1-1-16,1-4-1 15,-1-5 0-15,-2-4 0 0,-1-4 1 16,-5-1 1-16,-7-6 1 16,-3 0-1-16,-13 0 0 15,-8-2-1-15,-7-2-1 16,-8-3-2-16,-4 0-1 0,-2-4-4 15,2-3-3-15,3-3-7 16,10-3-9-16,1-5-37 16,9-5-30 15,19-7-8-31</inkml:trace>
  <inkml:trace contextRef="#ctx0" brushRef="#br0" timeOffset="189688">17484 10232 374 0,'0'0'0'15,"18"-8"0"-15,4-1 1 16,13 0-4-16,6-3-9 15,12 0-32-15,14 3-33 16,-3-3-8-16</inkml:trace>
  <inkml:trace contextRef="#ctx0" brushRef="#br0" timeOffset="190195">18185 10235 227 0,'0'0'0'0,"0"0"0"15,6 7 2-15,0 4 2 16,5 7 4-16,1 4 3 16,2 5 1-16,2 8 2 0,0 4 2 15,2 2 0-15,-5 2 0 16,-2-8-1-16,0-1 2 15,-6-9 3-15,2-4 0 32,-7-21-2-17,0 0-3-15,10-4 0 0,-3-20-1 0,1-6-2 0,1-9-6 0,2-2-4 16,-1-4-2-16,2 3-3 15,0 1-3-15,1 8-6 16,-5 0-13-16,3 3-63 0,5 5-2 16</inkml:trace>
  <inkml:trace contextRef="#ctx0" brushRef="#br0" timeOffset="190369">18752 9961 358 0,'0'0'1'16,"27"15"-1"-1,5 7 1-15,5 6-1 0,6 10 0 0,0 9-1 16,2 9 2-16,-4 8-1 16,-10 5 2-16,-18 2-1 15,-16-1 2-15,-19-4-4 0,-17-4-4 16,-10-7-8-16,-13-9-32 15,-1-5-32-15,-21-12-8 16</inkml:trace>
  <inkml:trace contextRef="#ctx0" brushRef="#br0" timeOffset="190657">17124 10200 380 0,'-8'14'3'15,"-7"16"0"-15,-1 15 2 16,1 16-1-16,5 13 1 15,10 9 0 1,10 12-1-16,17 6-2 16,19-10-7-16,18-7-14 0,3-11-37 0,6-8-27 31</inkml:trace>
  <inkml:trace contextRef="#ctx0" brushRef="#br0" timeOffset="191103">14405 11775 324 0,'0'0'1'16,"0"0"1"-16,0 0 2 0,0 0 4 16,2 11 2-16,7-7 2 15,10-1 3-15,14 1 0 16,7 0-2-16,15-2 0 15,10-1-3 1,8 2-6-16,3-3-6 0,3 0-9 0,-3 0-14 16,-6-4-41-16,1 4-19 15</inkml:trace>
  <inkml:trace contextRef="#ctx0" brushRef="#br0" timeOffset="191294">14558 12200 426 0,'0'0'-2'15,"0"0"1"-15,6 1 0 16,10-1 2-16,6 0-1 16,18-4 2-16,9-5-2 31,18 0-3-31,4-4-7 0,10-1-39 0,7-1-31 0,-2 0-7 15</inkml:trace>
  <inkml:trace contextRef="#ctx0" brushRef="#br0" timeOffset="192014">16141 11763 237 0,'0'0'6'0,"0"0"3"0,0 0 2 15,0 0 2 1,0 0 3-16,18-5 2 0,6 2 2 15,10 1-1-15,11 2-5 16,12-2-2-16,4 2-1 0,7 0-5 31,1 0-2-31,-2 2-1 0,-9 4-3 0,-9 5-2 16,-7 1 0-16,-13-1 0 15,-8 6 0-15,-12 1 2 0,-9 6-1 16,-16 4 1-16,-13 5 1 16,-15 5 1-16,-12 2 1 15,-5 4 0-15,-4-2-1 0,4-3 1 16,6-5-1-16,7-6 1 15,17-3 3 17,16-10 3-32,16-4-1 0,23-7 1 0,20-4-1 0,19-3 0 0,13-4 0 15,11-3-3 1,3-2-6-16,5-1-6 0,-7-2-8 15,-3 4-25-15,-12 2-47 16,-19-2-2-16</inkml:trace>
  <inkml:trace contextRef="#ctx0" brushRef="#br0" timeOffset="192564">17459 11738 303 0,'0'0'1'0,"0"0"0"15,-8 9 2-15,8-9 2 16,-2 18 2-16,2-4 4 15,9 0 1 1,7 3 1 0,6-2 1-16,10 3 1 0,8 0-4 0,1 3-1 0,5 0-1 15,-2-1-3-15,-5 5-1 16,-4-1 0-16,-9 5-1 15,-9-1 2-15,-15 0 0 16,-10 2 1-16,-18-4-2 0,-14-1 1 16,-8-4-1-16,-7-5 0 15,-4-4 0-15,-1-4-2 16,9-6-3-16,6-2-2 15,12-6-8-15,9-9-12 0,14-10-52 16,10 6-15-16</inkml:trace>
  <inkml:trace contextRef="#ctx0" brushRef="#br0" timeOffset="192727">17625 11759 446 0,'0'0'1'0,"28"-12"1"0,13 2-1 16,18-4 1-16,16-1-4 15,12-3-10-15,13-10-53 16,7 10-18-16</inkml:trace>
  <inkml:trace contextRef="#ctx0" brushRef="#br0" timeOffset="193321">18670 11612 399 0,'0'0'1'16,"0"0"-1"-16,0 0 1 15,17 14 3-15,-2 4 1 16,2 9 0-16,6 7 1 0,4 9 1 15,2 9 0-15,3 6 1 16,-3 2 0-16,-1 1-2 16,-3-2-2-16,-3-7 2 15,-5-2-1 16,-4-5 0-31,-5-6 0 0,-1-4 0 0,-5-8-1 0,-1-2 1 0,-1-8 1 16,0-3-1-16,0-14-1 16,0 0-4-16,22-32 0 15,10-15 0 16,16-16 0-31,14-18 0 0,20-10 0 0,13-8 0 0,9 0 0 0,2 3 0 16,4 18-13-16,-3 8-78 0,-12 6-4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36:42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5568 9632 70 0,'0'0'0'15,"0"0"3"-15,0 0-3 0,0 0 2 16,0 0 2-16,-9 4 4 16,9-4 9-16,0 0 4 15,0 0 4-15,7 11-1 16,10-7 1-16,8-1-1 15,9 1-2-15,12 0-4 16,8 3-7-16,9 0-4 0,7 0-3 16,3 2 0-16,5-1 0 15,0 0 1-15,4-1-1 0,0-1 1 16,4-2 1-16,3-2 0 15,4-2 2-15,8 0-1 16,1 1-2-16,12-2 0 16,5 1-1-16,2 0 0 15,3 1 1-15,6 1-1 0,1 4 1 16,4-2 1-16,2 5 1 15,-5-4 2-15,3-1-1 16,-4-1 1-16,-2-2-1 0,-9 0-1 16,-3-2 0-16,-14-3 0 15,-9-1-1-15,-11 1-2 16,-12-2-4-16,-13 3-6 15,-18-2-14-15,-3-5-59 16,-11 11-5-16</inkml:trace>
  <inkml:trace contextRef="#ctx0" brushRef="#br0" timeOffset="1009">9023 9735 168 0,'0'0'1'15,"0"0"2"-15,3 8 1 16,-3-8 3-16,1 11 2 0,-1-11 3 15,1 18 0-15,-1-8 2 16,0-10 0-16,0 17 1 31,0-17 2-31,0 15 2 0,0-15 0 0,2 8-2 0,-2-8-1 16,0 0-1-16,0 0 0 15,5-11-2-15,-4-3-5 16,1-5-3-16,1-10-2 16,-1-5 1-16,1-6 0 0,0-4 1 15,-1-6-1-15,2-3 1 16,0-3 0-16,2 2 0 15,-3-1 0-15,0 0-2 16,2-2 0-16,0 0-1 0,-2 1 0 16,-1-4-1-16,-2-3 0 15,0 1-1-15,0-1 0 16,0-1 0-16,0 2 1 15,-6 1 1-15,1 1-1 0,-1 5 0 16,0 2-1-16,-4 1 1 16,0 2-1-16,-1-1 1 15,-2 5-2-15,0 0 0 47,-2 2 0-47,2 4 1 0,-2 4 0 0,5 5-1 0,0 5 1 0,3 3 0 0,2 5-1 16,2 5-1-16,3 3 1 15,7 0-1-15,11 3-1 0,9-1 1 16,15 0 0-16,14-2 0 15,20-4 0-15,18-1 1 16,24-6 1-16,23-6 0 16,22-3 1-16,16-4 0 15,9 0 0-15,8 2 0 0,4 1 1 16,-2 1-4-16,-6 11-10 15,-17 6-29-15,-7 10-42 16,-16 4-4-16</inkml:trace>
  <inkml:trace contextRef="#ctx0" brushRef="#br0" timeOffset="2038">9017 9717 120 0,'0'0'8'15,"0"0"4"-15,9-7 2 16,-9 7 3-16,16-14 1 0,-3 4 1 15,2-2 3-15,-1 2 0 16,-4-3-7-16,4 3-2 16,-14 10-3-16,20-13-1 0,-20 13-1 15,0 0 1-15,8-11 0 16,-8 11-1-16,0 0-2 15,0 0-1-15,0 0-2 16,0 0 0-16,0 0-1 0,5 9-1 16,-3 4-1-16,4 2-1 15,0 7 2-15,0 3 0 16,1 7 2-1,1 6 0-15,-3 2-1 0,2 3 2 16,-3 3 0-16,-1 4-1 0,-1 0 0 16,-1 4 0-16,-1 0 1 15,0 3-1-15,-1 4 0 16,-2 0 0-16,-2 2 0 15,-2 1-1-15,0 2 1 0,-5-1-1 16,3 1 1-16,-4-1-2 16,-1-2 1-16,-2-1-1 15,1-1 1-15,-3-5 0 16,1-2-1-16,-1-1 3 0,-1-4-1 15,2-2 1-15,-2-3 0 16,0-2-1-16,-1-3 0 16,1-1 0-1,2-3 0-15,2-4-2 16,4-5-1-16,5-1 1 0,7-4 0 0,14-3 1 15,16-7 0-15,20-5 1 16,17-3-1-16,21-2 1 16,21-3 1-16,20-4-2 0,20-4 0 15,21-2 0-15,15 0-1 16,14 0 0-16,13 1 0 15,3 3-3-15,5 5-6 16,-6 0-9-16,-5-1-46 0,-15 8-22 16</inkml:trace>
  <inkml:trace contextRef="#ctx0" brushRef="#br0" timeOffset="3492">11478 7336 137 0,'0'0'1'0,"0"-9"1"16,0 9 2-16,0-10-1 15,0 10 3-15,0 0-1 16,0 0-1-16,2-12 2 15,-2 12 0-15,0 12 4 0,-2-2 3 16,0 12-1-16,-2 1 2 16,0 9 2-16,-3 12 1 15,5 15 0-15,-6 6 0 0,2 4-3 16,-1 11-3-16,-1 10 2 31,0-1-3-31,1-6 0 16,-2-9-1-16,2-8 1 0,0-12-4 15,2-11-7-15,1-10-10 16,1-22-17-16,-9-4-46 15,12-7-6-15</inkml:trace>
  <inkml:trace contextRef="#ctx0" brushRef="#br0" timeOffset="4181">11420 7293 240 0,'0'0'1'0,"0"0"-5"16,0 0 0-16,0 0 0 15,0 0 5-15,0 0 5 0,5-3 5 16,18 3 2-16,12 4 2 15,20 0 3 1,18 1 2-16,17-2-1 0,13 2-4 16,16-1-5-16,17 1-2 0,4-1-4 15,3 1-1-15,3-3-1 16,-4-1 1-16,-2 0-1 15,0-3 0 17,-5-4 0-32,-5-2-1 0,0 2 0 0,0-1 0 0,-11 2 1 0,-6 2-1 15,-10-1 0-15,-6 2 0 16,-10-2 1-16,-10 2-1 15,-16 0 1-15,-10-1 0 16,-14-1 0-16,-6 0 1 0,-9 1-1 16,-3-1 1-16,-9 3-2 15,-10 1 0-15,9-4-2 16,-9 4 0-16,0 0-1 15,0 0-1-15,0 13 2 0,0 3 1 16,0 7 3-16,0 12 1 16,2 11 1-16,10 14 1 15,5 11 0 1,5 14 1-16,9 7-1 0,7 8 0 0,4 7 0 15,2-5-2 1,-1-8 0-16,-5-9-3 16,-9-13-6-16,-2-7-11 15,-17-2-50-15,-8-18-18 0</inkml:trace>
  <inkml:trace contextRef="#ctx0" brushRef="#br0" timeOffset="4794">11401 8173 75 0,'0'0'3'0,"-11"-1"1"15,11 1 1-15,-16 4 0 16,6 2 0-16,0 1-1 16,0 1 2-16,-2 3 4 15,9 1 1-15,3-1 5 0,5 1 0 16,12-3 3-16,4 0 4 15,14-5 0-15,9 3 3 16,16-6-2-16,15-1-2 0,14 0-3 16,16-6-1-1,19 0-2-15,16-3-3 0,14 0 0 16,13-3-3-16,6 2-2 15,8-1-3-15,5-1-2 16,0 3-1 0,-11-1 0-16,-9 0 0 0,-4-3 1 0,-9 3 0 15,-8-2 1-15,-8 1-1 16,-7 2 1-16,-7-1 0 15,-1 2-1-15,-5 2-1 0,-10 1 0 16,-10 2 0 0,-14 3-5-16,-18-3-6 0,-12 3-15 15,-14 3-56-15,-39-3-3 16</inkml:trace>
  <inkml:trace contextRef="#ctx0" brushRef="#br0" timeOffset="5293">12961 7591 367 0,'0'0'0'0,"0"0"-1"0,2 7 1 16,3 6 0-16,1 3 0 15,1 8 0 1,0 6 1-16,4 6 1 0,-2 4-2 16,1 7-9-16,-1 1-25 15,4 6-40 1,1-6-5-16</inkml:trace>
  <inkml:trace contextRef="#ctx0" brushRef="#br0" timeOffset="6287">12345 11050 244 0,'0'0'4'0,"0"0"4"16,0 0 3-16,0 0 1 0,0 0 1 16,0 0-1-16,0 0 1 15,13 0 0-15,8-5-4 16,7-1-3-16,7-1-3 15,2 1-2-15,2 1-1 0,2 1 0 16,-3 2 0-16,-4 1-1 16,-7 1 0-16,-8 1-1 15,-5 4 2-15,-4 1-1 0,-7 5 1 16,-3 5 1-16,-5 7 1 15,-11 6 1-15,-6 6 0 16,-5 1 1-16,-7 5-1 16,0 0-1-16,2-3 1 0,4-2-1 15,5-7 2-15,11-3 0 16,12-6 1-16,20-5 2 15,17-2-2-15,12-5-3 16,14 2-7-16,3-4-19 0,-2 1-49 16,4-2-7-16</inkml:trace>
  <inkml:trace contextRef="#ctx0" brushRef="#br0" timeOffset="6772">11428 11114 159 0,'0'0'0'15,"0"0"3"-15,0 0 3 16,0 0 7-16,0 0 11 16,-3 21 4-16,6 4 3 15,7 7 2-15,4 18-1 16,2 4-2-16,4 15-1 15,3 1-5-15,-2 2-12 0,-4-3-4 16,-1-3-2-16,-4-7-4 16,-3-13 1-16,-5-8-1 15,-4-13-4-15,0-12-5 16,0-13-14 15,-12 3-31-31,5-15-27 0,4-12-8 0</inkml:trace>
  <inkml:trace contextRef="#ctx0" brushRef="#br0" timeOffset="7567">12352 10650 409 0,'0'0'1'15,"0"0"-1"-15,90-13 0 16,-26 6 0-16,18-2 1 0,17-1 0 15,16 0-1-15,14-3 1 16,-1 1 0-16,-3 2 0 16,-5-4-1-16,-9 1 0 0,-9 1 0 15,-16 0-1-15,-9 2 1 16,-11 2-1-16,-12 3 0 31,-9 4 0-31,-11 2 0 0,-8 1 0 0,-8 4 0 0,-4 0 0 16,-5-1 0-16,-9-5 0 15,8 9 0-15,-8-9 1 16,0 0-1-16,0 0 0 15,2 10 0-15,-2-10 0 0,6 17 0 16,0 0 1-16,3 9 1 16,2 9 1-16,1 14 2 15,0 10 1 1,2 15 1-16,-2 8 0 0,1 11 1 15,-8 6 1-15,-2 2-2 0,-3-3 0 16,-1-5 0-16,-4-8-1 16,-2-10 0-16,-2-8-1 15,1-8-2 1,1-13-1-16,1-4-1 0,3-6 1 0,0-5-1 15,1-3 0-15,1-5 0 16,0-3 0-16,1-5 1 16,-1-5 1-16,1-10-1 0,-3 11 1 15,3-11-1-15,-11 0 1 16,-2-7-1-16,-9-4 0 15,-15-2 0-15,-13-3-1 16,-26-3 2-16,-26 2-1 16,-28-2-1-16,-28 0 1 0,-33 2 0 15,-13-2 0-15,-7 3 0 16,5 5 0-16,15 3-3 15,22 7-6-15,24-2-11 0,30 7-66 16,31 7-3-16</inkml:trace>
  <inkml:trace contextRef="#ctx0" brushRef="#br0" timeOffset="8429">12654 10692 235 0,'0'0'1'0,"0"0"-1"16,0 0 3-16,0 0 1 0,0 0 0 16,0 0 2-16,-16 0-1 15,-4 0 2-15,-10 0-1 16,-7-2 4-16,-11-2-3 15,-9-4-1-15,-8 2 1 0,-7 0-1 16,-4 0-1-16,0 4-1 16,1 2 0-16,0 0-1 15,3 7-2-15,5 2 0 16,6 0 1-16,7 0 2 0,10 0 2 15,3-2 2-15,9-2 0 16,6-2 1-16,9-3 1 16,6 0-1-16,11 0-1 0,0 0-2 15,-6-7-3-15,6 7-1 16,6-8-1-16,-6 8-1 15,13-6-1-15,-4 5 0 16,1 1 0-16,1 5 0 16,-2 10 0-16,-1 3 1 0,0 11 0 15,0 6 1-15,-5 11 0 16,1 6 1-16,-4 8 0 15,0 8 3-15,0 0-1 16,-4 3 2-16,-3 0-1 0,-5-2 1 31,4-3 0-31,-2-5-1 0,-1-4 1 0,-1-7-2 16,2-5-1-16,3-7 0 15,2-8 0-15,3-3-1 0,2-8 0 32,0-2 0-32,5-5 0 0,2-1 0 0,1-1-1 15,1-1-1-15,6-1 0 16,1 0-1-16,8-1-2 0,6-3-3 15,12 2-7-15,5-6-9 16,14-6-57-16,9 6-6 16</inkml:trace>
  <inkml:trace contextRef="#ctx0" brushRef="#br0" timeOffset="8989">14258 11368 325 0,'0'0'3'0,"0"0"1"15,-12 0 0-15,12 0 0 16,-17 0 0-16,17 0 0 16,-12 5 3-16,12-5 3 15,0 0 1-15,24 10 2 0,16-10-1 16,20 1 1-16,18-1 0 15,15 0-1-15,8-2-5 16,14 3-10-16,1-1-17 0,0 3-60 16,1 3-5-16</inkml:trace>
  <inkml:trace contextRef="#ctx0" brushRef="#br0" timeOffset="10174">14840 8090 167 0,'0'0'6'0,"0"0"2"0,0 0 0 15,0 0 2-15,14-7 0 16,1 5 3-16,8-1 0 16,9-3 1-1,3-1-3-15,9 2-1 0,8-1-1 0,7-1 0 16,-3-1-2-16,5 2 0 15,-2-1-2-15,-5 4-1 16,-2 0-2-16,-7 0 0 0,-7 0-2 16,-9 3 0-16,-3 0 0 15,-11 0 0-15,-3 1 0 16,-3 6 0-16,-3 3 0 0,0 5 2 15,-1 8 0-15,3 7 2 16,-1 7 1-16,1 12 0 16,1 5 2-16,1 12 0 15,1 6-1-15,2 11-1 0,0 9 0 16,1 6 1-16,3 7-1 15,2 4-2 1,3 5 0-16,3 3 0 0,-1-2 0 16,2 0 0-16,0-5 0 15,-1 1 1-15,-1-5-1 16,-2-5 1-16,-2-1-1 0,-4-7 0 31,-2-1 0-31,-4-7-1 0,-1-2 0 0,-2-8 0 16,-2-4 0-16,-2-5 0 15,1-6-1-15,-1-4 0 0,-1-5 0 16,1-3 0-16,-1-4 0 15,2-5-1-15,-1-3 0 16,0-3 0-16,1-2 0 0,-3-4 0 16,1-2 0-16,-2-3 0 15,0-1 0 1,0 0 0-16,-1-1 1 0,-4-1-1 15,-1 2 1-15,-2-1 0 0,-1 2 0 16,-4 4-1-16,-4 0 2 16,-10 0 0-16,-6 4 1 31,-10-3-2-31,-13 1 0 0,-16 2 1 0,-10-3 0 15,-15-1 0-15,-5-2-1 0,-5-1 0 16,1-5-2-16,8 3-4 16,4-5-8-16,16 2-26 15,22-2-42-15,6-6-5 16</inkml:trace>
  <inkml:trace contextRef="#ctx0" brushRef="#br0" timeOffset="10743">16256 9975 106 0,'0'0'1'0,"0"0"4"16,-10 0 4-16,2 1 7 0,-4 2 4 15,-3 0 5-15,-2 0 4 16,-4 1 1-16,2 0 1 16,0-1-2-16,5-1-3 15,1 0-3-15,13-2-3 0,0 0-3 16,11-4-2-16,25-6-2 15,23-5 1-15,29-4-2 16,32-4-1 0,35-4-1-16,31 1-3 0,30 1 0 0,19 4-5 15,21 9-9-15,-1-2-20 16,4 12-58-16,-7 3-4 15</inkml:trace>
  <inkml:trace contextRef="#ctx0" brushRef="#br0" timeOffset="14938">5981 8976 254 0,'0'0'2'0,"0"0"0"16,-4-11-1-16,4 11 0 15,-16-9 2-15,2 7-2 16,-8 0 3-16,-2 2 1 15,-4 4 2-15,0 7-1 16,-3 4 1-16,2 8 3 0,4 3-1 16,6 3-1-16,7 4 0 15,11-2-3-15,4 0 0 16,13-5-1-16,5-6 0 15,12-11 0-15,4-8 0 16,1-4 1-16,-1-10 1 0,-2-7-1 16,-4-7-1-16,-9-1 0 15,-5-3-1-15,-13-1 0 16,-4 7-1-16,-3 1 0 0,-8 2-1 15,-1 10 0-15,0 5 0 16,0 7 2-16,7 11 1 16,5 6 1-16,14 6 0 15,18 0 2-15,15 3 0 0,20-5 0 16,13-3-7-16,15 0-15 15,9-2-62-15,-3-8-4 16</inkml:trace>
  <inkml:trace contextRef="#ctx0" brushRef="#br0" timeOffset="16004">17553 8192 236 0,'0'0'6'0,"0"0"1"15,0 0 0-15,0 0 1 16,11 0 0-16,-3 10 5 15,-2 6 3-15,4 7 1 16,-2 11-1-16,3 10-1 0,-2 8 3 16,3 12 0-16,-2 6-2 15,1 3-3-15,4 2-2 16,-2-1-3-16,3-4-1 15,-1-6-2-15,1-9-2 0,-3-12 1 16,0-8 0-16,-6-12-1 16,-1-11 1-16,-6-12-1 15,0 0 0-15,0 0 0 16,-7-21-2-16,1-5 2 15,-4-5-3-15,4-3 0 0,0-1-2 16,5-1-1-16,3 3 0 16,13 5-1-16,14 7 0 15,14 10 0-15,15 8 0 0,8 3 1 16,4 11 1-16,0 9 0 15,-11 3 1-15,-12 2 0 16,-21 2 1 0,-26-4 0-16,-28-1 0 0,-26-3 1 0,-17-4-2 15,-11-3-10-15,-9 1-68 16,-3-6-3-16</inkml:trace>
  <inkml:trace contextRef="#ctx0" brushRef="#br0" timeOffset="20015">7231 13155 120 0,'0'0'7'15,"0"0"6"-15,0 0 4 16,1-11-5-16,-1 11 3 16,0 0 4-16,12 10 2 15,-6 11 3 1,3 13-5-16,1 14-3 0,7 11-1 0,2 15 2 15,10 29 2 1,2 4-2 0,-4 0-3-16,3-7 0 0,-4-9-2 31,-2-14 0-31,-2-12 2 0,-7-15-2 0,-9-37-2 15,-6-13-1-15,13-23-1 16,-4-19-2-16,-4065-19 0 0,8152-22-2 16,-4067-20-4-16,6-15 0 15,2-9 0-15,-4-1 0 16,-4 3-1-16,-6 15-4 15,-10 12-9-15,-3 25-39 0,-5 25-33 32,-5 17-4-32</inkml:trace>
  <inkml:trace contextRef="#ctx0" brushRef="#br0" timeOffset="20377">8187 13595 337 0,'0'0'3'16,"1"25"0"-16,13 16 2 16,6 5 1-1,8 2 1-15,7-5 2 16,9-5 0-16,7-6 0 15,7-16-2-15,0-15-2 0,-11-34-1 16,-15-12 1-16,-12-7-1 16,-20 0 0-16,-12 4 0 15,-27 9-1-15,-17 13 1 16,-14 15-1-16,-9 11-6 15,2 19-12-15,77-19-65 47,21 6-4-16</inkml:trace>
  <inkml:trace contextRef="#ctx0" brushRef="#br0" timeOffset="20922">9062 12872 330 0,'0'0'0'0,"0"0"2"0,2 10 4 16,4 8 2-16,5 11 2 15,3 13 1-15,3 11 0 16,6 13 2-16,-1 9-2 15,6 10 0-15,-4 2-5 0,0 1-1 16,-11 4-1 0,-7-9-3-1,0-6-5-15,-6-11-14 16,-4-15-60-16,2-5-5 15</inkml:trace>
  <inkml:trace contextRef="#ctx0" brushRef="#br0" timeOffset="21224">9882 13205 374 0,'0'0'3'0,"4"27"1"16,-1 0 2-16,1 10-1 15,-1 7 1-15,1 7 1 0,0 6 0 16,-1 8 0-16,-3 4-3 31,1-5-4-31,-1-8-8 0,1-3-16 16,2 0-52-16,-3-17-8 15</inkml:trace>
  <inkml:trace contextRef="#ctx0" brushRef="#br0" timeOffset="21711">10709 13187 380 0,'0'0'0'0,"0"0"0"16,0 0 0-16,-60 29 0 15,24-5 1-15,-10 9 2 16,-3 7-1-16,-5 9 1 15,0 5 1-15,9 3 0 16,7-3 0-16,26-4 3 16,13-9-1-1,19-13-1-15,10-11 1 0,9-13-2 16,6-10 1-1,2-18-1-15,2-8 0 0,-19-8-3 16,-8-3 0-16,-9 3 0 0,-6 4 0 16,-6 6-1-16,-1 11 1 15,-9 13 0-15,-2 8 0 16,1 17 0-1,4 10 1-15,5 7 0 0,2 6 0 0,21 7-2 32,8-2-3-32,10-4-9 15,1-9-30-15,12-11-43 31,8-13-3-31</inkml:trace>
  <inkml:trace contextRef="#ctx0" brushRef="#br0" timeOffset="22397">11034 13310 283 0,'0'0'5'16,"-20"9"5"-16,4 0 2 47,-2 4 2-47,-3 5 0 0,2 5 1 0,-1 3 2 0,3 5 1 0,10 1-5 0,7-1-3 15,14-1-2-15,7-5-1 16,4-7-1-16,4-2 0 16,-1-10-2-16,1-6-1 15,-3-11-2-15,-7-11 0 0,-7-9 0 16,-8-6-1-16,-4-7-1 15,-5 0 1-15,-5 2 0 16,-1 3 0-16,0 8-1 16,-1 8 0-16,4 12 0 0,8 11 0 15,0 7 1-15,11 13-1 47,9 6 1-47,9 5 1 0,6 6 1 0,4 5 1 0,6 2 1 0,0 3-1 0,1 18 3 31,-9 2-1-31,-10 6 0 16,-14-1 0-16,-13 0 0 0,-6-2-1 15,-18-3 0-15,-11-8 0 16,-13-22-2-16,-2-8 0 16,-1-9 0-16,-4070-9 0 15,8151-7-1 1,-4063-4 0-16,8-15-1 0,17-9 0 0,11-8-2 15,20-11 0-15,17-14-1 16,17-11 0-16,17-13 0 16,10-7 0-16,5-3 1 31,-3 0 1-31,-9 3 0 0,-12 9 1 0,-16 11 0 0,-19 11 0 15,-20 17 0-15,-17 12-1 16,-18 16 0-16,-12 12 0 16,-8 14 0-16,-8 16 1 0,-1 12 0 15,4 9 0-15,5 10 0 16,8 6 1-16,22 1 0 15,15-4 1 1,24-11 0 0,22-9-2-16,17-12 0 0,13-10-6 0,9-12-8 15,4-7-24-15,-3-7-50 16,-19-15-3-16</inkml:trace>
  <inkml:trace contextRef="#ctx0" brushRef="#br0" timeOffset="22756">9629 13452 438 0,'0'0'2'16,"5"-6"1"-16,16-5 0 15,16-3 1-15,18-5 1 0,25-6 0 16,22 0-1-16,15 9-11 15,4 10-49-15,10-8-29 16,-3 1-4-16</inkml:trace>
  <inkml:trace contextRef="#ctx0" brushRef="#br0" timeOffset="32854">5592 2170 239 0,'0'0'2'0,"0"0"-2"16,0 0 1-16,0 0 1 15,0 0 0-15,0 0 3 0,9 6-1 16,-2 2 0-16,3 7 1 16,1-2 1-16,-1 2 3 15,4-1 2-15,-1 3 1 16,2-4-2-16,-1 3 3 0,5 3-1 15,-1 3 1-15,4 5-1 16,0 4-1-16,6 5-3 16,2 4 0-1,1 4-2-15,2 1-1 0,0 1 0 0,0 1-1 16,-2-2-2-16,3 0 1 15,-5-5 0-15,-3-4 2 16,-1-1 0 0,-3-3 0-16,0-2 1 0,-2-1-2 0,0-2 1 15,-2 1-1-15,4-3 0 16,-5 3-2-16,2-2 0 15,-2 0-1-15,1-2 0 16,2 0-1-16,-2 0 1 16,0-1 0-16,-3 0-1 0,2-6 1 15,-1 4-1-15,-2-4 1 16,-3 0-1-16,0-4 1 15,-3 0 0 1,-1-3-1-16,-7-10 1 0,7 13 1 0,-7-13 0 16,0 0 0-16,0 0 0 15,0 0 0-15,0 0 0 16,0 0 1 15,0 0-1-31,0 0 0 0,0 0 0 0,0 0-1 0,10 0 1 0,-10 0-1 16,2-14-1-16,-2-1 1 15,0-7-1-15,1-10 0 16,-1-10 1-16,0-7-1 0,0-9 0 15,0-8 1-15,0-5-1 16,-1-7 1-16,0-4-1 16,-2-2 0-1,1 1 0-15,2-1-1 0,0 3 0 0,3 5-2 16,0 1 0-16,-2 7 1 15,1 6 0-15,0 8 1 16,-2 6-1-16,0 6 1 0,-4 9-1 31,-1 4 0-31,1 12-7 0,-7 1-20 0,7 3-52 16,4 13-8-16</inkml:trace>
  <inkml:trace contextRef="#ctx0" brushRef="#br0" timeOffset="33904">7048 2994 257 0,'0'0'-8'0,"0"0"-7"15,0 0 0-15,-8 2 0 16,8-2 0-16,-11 15 2 15,0-4 6-15,1 2 7 16,1 4 14-16,-10 2 11 0,0-3 1 16,1 1 0-16,0-1-2 15,-1 1-3-15,4 1-7 16,1 3-4-1,3-3-7-15,8 3-2 0,2-3-2 0,1 4 1 16,4-7 1-16,4 1 0 16,-1-6 3-16,-7-10 3 15,16 11 2-15,-5-11 2 0,0-8-2 16,3-7 1-16,2-3-2 15,4-7 0-15,0 2-3 16,3-4-2-16,-2 0-1 16,-3 8 0-16,-2-2 0 0,-3 7 1 15,-5 1 0-15,-3 4-1 16,-4-2 1-16,0 3 0 15,-1 8 0-15,0-17-2 16,0 17 1-16,-2-14-1 0,2 14 0 16,-5-13 1-16,5 13-1 15,0 0 0-15,-2-10 0 16,2 10 1-16,0 0 0 15,0 0-1-15,0 0 0 0,0 0 1 16,0 0-2-16,0 0 0 16,0 0-2-16,0 0-1 15,0 0 0-15,0 0 0 16,0 0 0-16,0 0 0 15,0 9 1-15,0-9 2 0,14 20 1 16,0-5 1-16,4 3 0 16,2 0 1-16,0 0-1 15,5 2-2-15,-1-3-2 0,0 4-4 16,-5-4-8-16,2-1-13 15,-7 4-37-15,-1-7-19 32</inkml:trace>
  <inkml:trace contextRef="#ctx0" brushRef="#br0" timeOffset="34635">7348 2755 278 0,'0'0'3'16,"0"0"0"-16,12 1 0 15,0 1 2-15,1 4 2 16,4 0-1-16,1 4 1 15,1-1-2-15,3 5 1 0,-2 8-1 16,-1-1 4-16,-1 4-3 16,0-1 0-16,-4 5-1 15,4-6 1-15,-3 3 1 0,-2-4 0 16,-1-5-3-16,-1 0-2 15,-2-5 1 1,-4-4-2-16,-1 2 1 0,-4-10-2 16,4 9 2-16,-4-9 0 15,0 9 0-15,0-9 1 0,-13 6 1 16,5-2 0-16,8-4 0 15,-20 4 1-15,9-3-1 16,-2-1 0-16,3-4-1 0,-1-4-2 16,1-1-1-16,2-6 0 15,2-3 0-15,1 0-1 16,3-2 1-16,2-2-1 15,8-2 0-15,6-2 1 0,9 2 2 16,4 2-1-16,6 3-1 16,7 2 1-16,7 3-1 15,1 7 0 1,2 3 0-16,0 5-2 0,-4 4 0 15,-3 7 0-15,-3 5 0 0,-8 0 0 16,-8 2 1-16,-5 3 1 16,-6 4 0-16,-10-2 3 15,-5 5 0-15,-14-1-1 16,-12-1 0-16,-9-2-1 15,-9-5 0-15,-9-6 0 0,-6-7-1 16,-3-7-1-16,3-1-1 16,1-7-9-16,5-4-24 15,6 1-43-15,16 3-6 0</inkml:trace>
  <inkml:trace contextRef="#ctx0" brushRef="#br0" timeOffset="35430">8518 2530 354 0,'0'0'1'15,"0"0"-3"-15,0 0-4 16,0 0 0-16,0 0 2 15,7 5 4-15,9-1 2 16,8 3 2-16,7 0 1 0,10 0 3 16,7 0 9-16,5-2 0 15,4-5-2-15,0 1-2 16,3-5-1-16,-4-5-3 0,-3-3 0 15,-4 3-2-15,-5-1-3 16,-7 0-2-16,-6 0-4 16,-5 3-5-16,-9 0-7 15,-7 6-17 1,-10 1-27-16,0 0-26 0,4 6-7 0</inkml:trace>
  <inkml:trace contextRef="#ctx0" brushRef="#br0" timeOffset="35847">8577 3030 417 0,'0'0'0'0,"0"0"-1"15,13 0 1-15,7 0 0 16,10 2 0-16,8-2 1 15,10 0 1-15,8 0 1 0,5 0 1 16,1 2 2-16,-5-5 0 16,-6 2 0-16,-10-1 0 15,-9 0-1-15,-9 1-1 16,-5 1-2-16,-5-2-2 15,-3 2-7-15,0 0-13 0,3-1-48 16,2 2-16-16</inkml:trace>
  <inkml:trace contextRef="#ctx0" brushRef="#br0" timeOffset="37170">8577 1974 348 0,'0'0'2'0,"0"0"-5"0,0 0 0 16,0 0 2-16,9 2 2 15,10 2 2-15,11 1 0 16,12 3 2-16,9-1-2 16,12-2 6-16,5-1 1 0,5-1-2 15,4-3-3-15,-7 1-1 16,-4-1-4-16,-5 0-14 15,-7 8-58 1,-7-9-9-16</inkml:trace>
  <inkml:trace contextRef="#ctx0" brushRef="#br0" timeOffset="38209">11902 1183 220 0,'0'0'5'0,"0"0"5"0,0-12 3 16,0 12 4-16,0-16 2 15,-3 1 2-15,-1 0 1 16,4 15-1-16,-10-20-4 15,0 0-4-15,-7-3-3 0,1 1-4 16,-9-2-3-16,-2-1-1 16,-3 1-2-16,-2 0 0 15,-1 2-1-15,-2 0 0 16,-35-4-1-16,35 26-1 15,-1 4 0-15,5 19-1 16,2 8-1-16,17 18 4 16,-27 76 0-16,23 35 0 0,17 33 2 15,19 37 1-15,9 21 3 16,12 19-2-16,8-6-1 15,-6-38-1-15,0-15-1 16,-4-27 1-16,-5-21 1 0,-9-33 3 16,-5-22 2-16,-20-30 3 15,-14-23 1-15,-24-21 0 47,-15-15 2-47,-15-16-1 0,-16-12-3 0,-11-14-4 0,-10-10-4 0,2-8-2 0,5-5-8 16,17 0-56-16,8 13-22 15</inkml:trace>
  <inkml:trace contextRef="#ctx0" brushRef="#br0" timeOffset="39192">12399 3436 350 0,'0'0'2'0,"0"0"0"16,0 0-2-16,0 0-4 15,0 0-2-15,0 0-2 16,-9-2 2-16,9 2 2 0,0 0 1 16,-18 4 2-16,6 4 3 15,-5 6 4-15,-8 5 5 16,-5 9 1-16,-1 2 0 0,-2 8-2 15,2 2-1-15,4 6-4 16,8 0 0-16,6 0-1 16,11-7 1-16,5-4-1 15,12-8 1-15,8-8-1 16,9-12 0-1,5-7-1-15,2-16-1 0,1-7 0 0,-1-10-4 16,-2-11 0-16,-8-6 0 16,-5 0 2-16,-10-4 2 15,-8 6 1-15,-5 5 2 0,-1 6-1 16,-6 8 3-16,-2 13-2 15,-1 16 0-15,3 6-3 16,3 16-1-16,3 8 0 16,9 3 0-16,8 2 0 0,12-2 1 15,10-5 0-15,13-6-4 16,3-9-6-16,14-3-32 15,0-8-42-15,-2-4-4 0</inkml:trace>
  <inkml:trace contextRef="#ctx0" brushRef="#br0" timeOffset="40395">12387 440 319 0,'0'0'4'0,"0"0"-2"16,0 0 0-16,0 0 0 16,0 0-3-16,0 0-2 15,0 0 3-15,0 0 2 16,0 0-1-16,0 0 1 15,0 0 1-15,0 0 2 0,0 0 4 16,4 2 3-16,1 4-4 16,38 54-1-16,-29-40-1 15,0 8-1-15,19 29-1 16,-15-24-1-16,-1-2-2 15,0 3 3-15,-1-6 0 0,-16-28 3 16,32 59 0-16,-17-28 2 16,-3-7-1-16,-12-24-1 15,0 0 0-15,9 24-2 16,0 3-2-16,-9-27-2 15,0 0 0-15,0 0-2 0,0 0 0 16,0 0-1-16,0 0-2 16,0-2 0-16,-4-4 1 15,0 0-2-15,-16-46 0 16,22 31 0-16,-2 21 0 15,29-21 1-15,3-1 2 16,0 17-1-16,1-2 1 16,9 7 0-16,39 5 0 15,-38 5 1-15,-3 2 1 0,-6-2 2 16,-5 4 1-16,-4 0-1 31,-12 1-1-31,-7 1-1 0,-6-16-6 0,0 0-26 0,0 0-46 16,-11 11-5-16</inkml:trace>
  <inkml:trace contextRef="#ctx0" brushRef="#br0" timeOffset="41515">12926 813 144 0,'0'0'3'0,"0"0"0"15,0 0 0-15,0 0-2 16,0 0 0-16,0 0 2 0,0 0 0 16,0 0 0-16,0 0-3 15,21-11 2-15,-15 17 4 16,-2 4 5-16,-2 3 4 15,-2 0 1-15,-1 1 1 0,-7 1 1 16,-4 8 1-16,-5-9-1 16,-2 8-4-16,-1-9-4 15,-4 8-5-15,-2-8-35 16,1 3-36-16,-1-9-7 0</inkml:trace>
  <inkml:trace contextRef="#ctx0" brushRef="#br0" timeOffset="42864">13333 2307 280 0,'0'0'4'16,"0"0"-1"-16,1 13 5 0,4-1 1 15,-2 7 0-15,4 1 0 16,1 7 0-16,1 2 1 15,2 2-2-15,0 0 0 16,0-1-3-16,-1-4 2 0,0-6-1 16,-2-3 2-16,1-4-2 15,-3-4 0-15,-6-9 0 16,0 0-1-16,9 8-1 0,-9-8 0 15,0 0 0-15,0 0 1 16,0 0 2-16,0 0 1 16,0 0 1-16,7-6-2 15,-7-4-1-15,0-8-1 16,-2-9-3-16,-3-11-2 0,3-8-4 15,-5-12-2-15,0-7-1 16,-1-4 2-16,0 3 3 16,2 5 1-16,-1 4 2 15,2 15 1-15,-1 6 0 0,2 13-1 16,1 7-4-16,3 16 1 15,0-12-2-15,9 7-1 16,7 1 1-16,5-7 0 16,6 0 0-16,8-3 3 15,7 2 3-15,4-2-1 0,3-2-2 16,-1 5-3-16,-3 1-7 15,0 9-12-15,-8 8-38 16,-2 3-22-16</inkml:trace>
  <inkml:trace contextRef="#ctx0" brushRef="#br0" timeOffset="43222">13317 2416 402 0,'0'0'-3'15,"0"0"1"-15,0 0 3 16,19-1-1-16,1-1 1 15,11 0-1-15,5-1 1 0,8-1 1 16,3 3 3 15,4-1-1-31,-3-4-3 0,-2 3 3 0,-1-1-2 0,-7-1 1 16,-1-3-3-16,-2 3-8 15,-4-3-14-15,1-2-34 0,3 6-23 16</inkml:trace>
  <inkml:trace contextRef="#ctx0" brushRef="#br0" timeOffset="43438">13470 2589 450 0,'0'0'1'0,"0"0"-1"31,0 0-2-31,0 0 1 0,11 0 0 0,9 0 0 16,9-1 2-16,10 0-1 16,7-2-1-16,9 0 0 15,6-3-4-15,-2-2-12 0,0 4-18 16,-7 4-40-16,-10-3-8 15</inkml:trace>
  <inkml:trace contextRef="#ctx0" brushRef="#br0" timeOffset="44321">15202 2312 311 0,'0'0'2'0,"0"0"-1"16,-12-7 0-16,3 6 0 15,-4 1-1-15,-2 0 0 16,-2 0 0-16,-4 3 0 0,-1 3 0 16,2 7 1-16,-1 0 0 15,2 3 3-15,2 2-1 16,0 5 1-16,6 6 4 15,4 3 1-15,3 2 1 16,4 0 1-16,3 1 2 16,8-3 0-16,7-4 0 0,5-6 0 15,5-7-3-15,5-9 0 16,3-6-3-16,3-10-1 15,1-9-1-15,0-6 0 0,4-4-5 16,-3-9-1-16,-4-9-3 16,-2-3-2-16,-7-4-1 15,-6-4-1-15,-6 1 2 16,-9-2 0-16,-7 2 3 0,-4 3 0 15,-12 11 2-15,-2-1-1 16,-2 9 2-16,-6 16 0 16,-2 8-3-1,0 8 0-15,0 5-2 0,4 10 2 0,-2 6-1 16,2 12 2-16,1 6 0 15,7-1 2-15,3 4 1 16,8 4 3-16,7 3 2 16,11 4-1-16,7 0 2 15,7-3-1-15,4-4 1 16,7 2-2-1,4-8-5-15,2-4-11 0,-7-5-40 16,3-11-29-16,-1-13-4 0</inkml:trace>
  <inkml:trace contextRef="#ctx0" brushRef="#br0" timeOffset="44592">15931 2256 438 0,'0'0'-2'16,"0"0"2"-16,-2 18 2 16,-1 1-1-16,0 11 1 15,2 11 1-15,1 10 0 16,-3 4-1-16,0 5 4 0,1-3-3 15,0-6-2 1,2-8 1-16,-1-10-1 0,0-9-1 16,1-11-3-16,0-13-7 15,0 10-16-15,0-10-54 0,-4-10-4 16</inkml:trace>
  <inkml:trace contextRef="#ctx0" brushRef="#br0" timeOffset="44764">15582 2428 460 0,'0'0'1'0,"9"9"1"16,11 3-1-16,12 3 1 16,18 12 1-16,11 4-5 15,12 14-6-15,6 2-16 0,2 3-51 31,1 11-10-31</inkml:trace>
  <inkml:trace contextRef="#ctx0" brushRef="#br0" timeOffset="45376">14486 2438 511 0,'3'-10'0'16,"-3"10"0"-16,0-11 0 15,0 11 0-15,30 24-87 0,-24-2-4 16</inkml:trace>
  <inkml:trace contextRef="#ctx0" brushRef="#br0" timeOffset="48969">12794 2182 16 0,'0'0'0'0,"0"0"3"16,0 0 9-16,0 0 13 0,-9-3 8 15,0 0 8-15,-1 1 0 16,-2-1 1-16,-4-2 0 16,6 2-7-16,-2-1-14 15,12 4-2-15,0 0-6 0,7 7-3 16,21-4-2-16,17-2 0 15,17 0-1-15,13 1 4 16,11-2 3-16,6 1-7 16,3-5-3-16,-5 0-4 15,-8 2-8-15,-13 1-21 0,-18 4-49 16,-8 5-6-16</inkml:trace>
  <inkml:trace contextRef="#ctx0" brushRef="#br0" timeOffset="49775">12595 1723 303 0,'0'0'2'0,"0"0"1"0,0 0-1 16,0 0 1-16,0 0-4 16,0 0 0-16,-4-4-1 15,4 4 0-15,-16 18-1 0,5 8-1 16,1 12 3-16,-6 14 1 15,4 11 4-15,-1 14 2 16,2 12 5-16,7 10 1 16,4 4 1-16,5-4 3 0,17-6 1 15,13-9 3-15,11-4-1 16,12-15 2-16,6-14-5 15,5-16 1 1,-1-7-3-16,-1-12-2 0,-10-5-4 0,-11-5-2 16,-12-2-6-16,-11-4 0 15,-9 0 0-15,-4 0-5 16,-10 0-14-16,0 0-16 15,0 0-44-15,10 8-10 16</inkml:trace>
  <inkml:trace contextRef="#ctx0" brushRef="#br0" timeOffset="50349">13994 1514 381 0,'0'0'2'0,"0"0"-1"0,0 0-2 15,0 0-3-15,0 0-2 16,0 0-1-16,0 0 3 31,0 0 3-31,0 0 0 0,13 7 2 0,-1 6 5 0,15 23 5 16,2 24 2-16,8 23-1 15,2 25 0 1,1 29 0-16,-4 23-1 0,-10 26-10 15,-21 3-4-15,-15 9-1 16,-27-10 0-16,-23-1-3 0,-30-11-21 16,-28-6-56-16,-15-12-4 15</inkml:trace>
  <inkml:trace contextRef="#ctx0" brushRef="#br0" timeOffset="54621">13133 1566 130 0,'0'0'6'15,"0"0"2"-15,0 0 1 0,0 0 4 16,-10-10 2-16,10 10 1 16,0 0 3-16,-11-4 4 15,11 4-6-15,0 0-3 16,-10-7-4-16,10 7 0 0,0 0 1 15,0 0-2-15,0 0-2 16,0-11-2-16,6 11-1 16,8-1 1-16,4 1 2 0,7-3-2 15,2 1-2-15,4 0 1 16,3-1 0-16,0 0 2 15,1 0 4-15,1 0 1 16,-1 1 2-16,0-2 0 16,1 2 0-16,-4-1-1 15,-4 0-1-15,-2-2-2 0,-4 1-4 16,-5-2-2-16,-5-1-1 15,-6-3-1-15,-4 0-1 16,-2-4 0-16,-7-1 0 31,-4-2 0-31,0 0-1 0,-2 1-3 0,-1-3-9 0,0 1-35 16,6 1-37-16,-4-1-4 15</inkml:trace>
  <inkml:trace contextRef="#ctx0" brushRef="#br0" timeOffset="55762">15143 1646 200 0,'0'0'6'0,"0"0"-1"15,0 0-1-15,0 0 4 16,0 0-2-16,7-1 1 15,5-3 0-15,5 2 3 0,3-3-6 16,7 1 3-16,4-1-1 16,6 1-3-16,3-1 4 15,4 0-1-15,3 0 1 16,3 1 0-16,4-4-1 15,1 3-2-15,1-1 2 32,3 3-2-32,1-2 1 0,-4 3-3 0,-1 1-2 0,-9 1-1 15,0 0 1-15,-10 1 5 0,-4-1 0 16,-5 0 1-16,-8 0 0 15,-4 0 1-15,-15 0 3 16,0 0 1-16,0-10 1 16,-11 3-5-16,-5-3 0 0,-7-6-1 15,-3 0-1 1,-1-1-17-16,7-2-64 0,-7-5-5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0:2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5484 2915 4 0,'0'16'15'0,"-3"-2"6"16,-2 4 6-16,0 9 4 0,-1 6 2 15,-1 10 2-15,1 3-4 16,3 6-4-16,3 0-5 15,0 6-7-15,3 0-3 0,4-5-3 16,4-3-3-16,0-5 1 16,2-6 0-16,1-8 0 15,0-2 1-15,-3-14 3 16,4-3 0-16,2-8 1 31,1-4-1-31,2-7 0 0,3-9 0 0,3-7-1 0,-1-4-2 16,4-5-2-16,-6-2-1 15,3 0-2-15,-6 1 1 16,-3 6-1-16,-5 1-1 15,-3 10-3-15,-5 0-2 0,-4 16-1 16,8-7 0-16,2 12 0 16,-1 8 0-16,10 9-1 15,1 7-1-15,9 4 4 0,5 2 1 16,-1-3 3-16,7-4 1 15,-3-10 3-15,1-11 0 16,-3-13 4-16,-2-19 0 16,-5-14 1-16,-3-11-1 0,-8-9-2 15,-8-8-1-15,-9 0-2 16,-1-2-1-16,-15 10-3 15,-4 7 0-15,-4 6 0 16,-2 10-1-16,5 11-6 0,2 7-7 31,6 9-6-15,13 9-16-16,-9-2-35 0,11 9-17 0</inkml:trace>
  <inkml:trace contextRef="#ctx0" brushRef="#br0" timeOffset="308">6610 3020 309 0,'0'0'2'16,"4"12"2"-16,1 7 1 15,0 8 3-15,3 8-2 0,-1 11 2 16,1 9 4-16,1 6-1 16,-3 3-1-16,-2 1-2 15,-1-7-1-15,-2-7-1 0,-1-4 1 16,1-11-1-16,-1-6-4 15,0-6-1-15,0-8-3 16,6-5-9-16,-6-11-23 16,12 0-43-16,2-20-6 15</inkml:trace>
  <inkml:trace contextRef="#ctx0" brushRef="#br0" timeOffset="587">7076 2867 350 0,'0'0'-3'0,"0"0"-1"16,7 18 3-16,0 3 0 0,2 12 2 15,-5 12 1-15,4 12 2 31,-2 8 1-31,1 7 4 0,0 1 2 0,-3 0-3 16,-2-6 1-16,-2-6-2 0,3-12-1 16,-1-9-1-16,0-8-1 15,-1-7-4-15,-1-5 0 16,0-9-1-16,0-11-5 0,0 0-18 15,0 0-53-15,7-15-5 16</inkml:trace>
  <inkml:trace contextRef="#ctx0" brushRef="#br0" timeOffset="1031">6959 2979 344 0,'0'0'5'0,"-5"-9"0"16,5 9-2-1,-1-15-1-15,1 3 1 0,6-1 0 0,11-6 3 16,8 2 0-16,10 3 0 16,8 3-4-16,8 3 3 15,4 6 0-15,-2 4 1 0,-2 11-2 16,-8 7 0-16,-10 7-2 15,-14 4-1-15,-12 3 2 16,-9 1 0-16,-15-3 1 16,-10-3 0-16,-6-6 0 0,-7-6 0 15,3-6 0-15,1-7-2 16,4-5 0-16,6 1-2 15,7-3-3-15,4 1 2 16,15 2-1-16,0 6 1 16,8 9 0-1,12 7 0-15,6 5 0 0,4 5 2 0,5 5 4 16,1 3-3-16,-2 3-2 15,-2 0 1-15,-6-1 0 0,-3-2 1 16,-8-4-3-16,1-3-3 16,-8-5-2-16,-1-6-3 15,0-7-2-15,1-6-15 16,6-6-56-16,2-9-4 0</inkml:trace>
  <inkml:trace contextRef="#ctx0" brushRef="#br0" timeOffset="1480">8057 2914 357 0,'0'0'0'0,"0"0"1"0,0 0 0 15,0 0 2-15,0 0 1 16,0 0 1-16,0 0-1 16,0 0-2-16,0 0 1 15,-5-3 0-15,-8 6-3 0,-3 8-3 16,-7 4 1-16,-3 4 0 15,-7 3 1-15,-1 4 1 16,-4 2 0-16,4 2 1 16,0-1 0-16,7-3 0 15,1-2 0-15,8-3 0 0,6-2 2 16,6-2-2-16,5-4 1 15,1-2-1-15,6 1 1 0,3-1 0 16,0 1-2 0,0 5 1-16,-3 1 0 15,-5 6 2-15,-4 3 0 0,-11 5 1 16,0 0 0-16,-3-3 2 15,4 4 2-15,2-5 2 0,11-4-1 16,20-8-1-16,22-6 0 16,21-2-5-16,13-4-12 15,21-11-57-15,10 11-17 16</inkml:trace>
  <inkml:trace contextRef="#ctx0" brushRef="#br0" timeOffset="2878">5150 7953 261 0,'0'0'2'0,"0"0"-2"15,-12 0-2 1,12 0 1-16,-12 14 0 0,3 2 1 0,-4 8 1 15,-1 11 0-15,-1 9 3 16,-3 15 1-16,-2 8 3 31,-1 17-2-31,3 10 2 0,-6 13-1 0,5 7 0 0,-1 13-1 16,2 6-2-16,0 5-1 15,0 9 0-15,-3 2 0 16,1 5 0-16,1 6-1 16,-3 3 1-16,-1 9 0 15,-2 6 1-15,-1 7 1 0,-1 2-1 16,1 6 2-16,-2 4 0 15,3 4 0-15,3 3 1 16,2-3-2-16,1-2 0 0,5 2-1 16,2 0-1-16,4-5-1 15,2-5 0-15,2-2 0 16,5-4 0-16,-1-5 0 15,7-6 1-15,3-10 0 16,6-8 0-16,7-10 1 0,6-12-1 16,7-15 1-16,3-13-1 15,10-13 0-15,3-13 0 16,6-18 0-16,7-12 2 15,3-15-3-15,3-14 1 0,4-19 1 16,4-12 1-16,4-21 0 16,3-17 0-16,-1-19-1 15,7-17-2-15,2-21 0 31,3-17 1-31,7-15-2 0,-2-18 0 0,2-15 0 0,-1-12 1 16,2-11-1-16,-3-8 2 16,-6-8 0-16,-4-5-1 15,-4-6-1-15,-3-1 0 16,-8-5-1-16,-6-2-1 15,-10-1 0-15,-6 1-1 0,-8 2 1 16,-11 7-1-16,-11 7 1 16,-8 8 0-16,-12 11 0 0,-6 9 0 15,-15 14 0-15,-9 11-2 16,-9 8 0-16,-8 8-1 15,-5 8-1-15,-6 6 2 16,-6 8 0-16,-7 10 2 16,-4 7-1-16,-6 9 2 0,-6 12 1 15,-3 13 0-15,-6 14 0 16,-10 13-2-16,-5 15 1 15,-7 10 0-15,-3 13 0 0,-5 7-1 16,-1 11 1-16,2 4-6 16,11 9-18-16,23 0-58 15,5-8-2-15</inkml:trace>
  <inkml:trace contextRef="#ctx0" brushRef="#br0" timeOffset="3791">5196 8293 267 0,'0'0'1'16,"0"0"0"-16,0 0 2 15,4 14 1-15,7-8 2 16,12 3 2-16,6-2 1 15,10 2 1-15,13-5 0 0,7 0 1 16,12-2-1-16,9-2 0 16,9-3-2-16,10-3-1 15,10-1 0-15,11-4-2 0,9 1-1 16,8-4 1-16,12-2-2 15,8 0 0-15,7 1 1 16,8-1 1-16,6 0 0 16,12 1 1-16,5 4-1 0,11 2 1 15,5 3-1-15,10 1-1 31,11 3-1-31,4 1 0 0,8 3-3 0,3-1 1 16,7-1-1-16,3 0-1 0,2 0 1 16,2 0 0-16,6 0 0 15,6 2-2-15,-1-1 2 16,5 0 0-16,6 4 2 15,6-3-1-15,6 3 1 0,2-1 0 16,-1-1 0-16,8 0 0 16,8-2 1-1,-2 1-1-15,7-2 0 0,-1-1-1 16,5-1 1-16,3 2-1 15,2-2 1-15,-4 1-1 0,0-2 1 16,1 3-1-16,-8 1 1 16,-4-2 1-16,-5-1-1 15,-9 0 1-15,-7 0 0 0,-13-3 0 16,-10 1-1-16,-16-4 1 15,-16 0-1-15,-21-2 1 16,-16 3-1-16,-23 1-1 16,-22 2 1-16,-25 1-1 0,-19 4 0 15,-26 0-3-15,-19 6-3 16,-17 9-7-16,-25 0-14 15,-22 4-61-15,-9 1 0 16</inkml:trace>
  <inkml:trace contextRef="#ctx0" brushRef="#br0" timeOffset="4788">19319 8384 232 0,'0'0'2'16,"0"0"0"-16,0 17 2 15,0-4 0-15,-3 9 3 16,-1 2 2-16,-2 9 2 16,-2 9 1-16,-1 4-2 0,-1 3 3 15,-1 7-2-15,-2 7 1 16,-3 1-4-16,-6 8-2 15,2 3-1-15,-6 2-2 32,-2 9 0-32,-5 8-2 0,-4 3-1 0,-4 1 0 0,2 8 0 15,-5 4 0-15,-4 2 1 16,-2 5 2-16,-2-2 3 15,-3 2 0-15,-3 1 1 16,3 5 2-16,-3-1-1 0,4 4 1 16,1 2-2-16,3 5 0 15,6 3 0-15,4 5-1 16,2 6-2-16,3 2-1 15,3 6 1-15,-2 2-1 0,3 4 0 16,-1 1-3-16,0 2 0 16,-1 2-1-16,2 1 1 15,1 1-1-15,0 2 0 31,3-1 0-31,-1-2 0 0,6 2 1 0,2-2 1 0,1-3 1 16,8-2-1-16,0-5 1 16,7-6 1-16,4-7 0 15,9-9 1-15,5-11 0 0,10-11-1 16,6-11 0-16,7-14 0 15,10-12 0-15,7-13 0 16,6-12 0-16,7-16-1 16,9-13 0-16,3-15 1 0,7-11-1 15,7-18 0-15,5-17 1 16,6-15-1-16,7-17-1 15,4-16 1-15,5-14-2 0,2-15 2 16,4-13-2-16,1-15 0 31,5-15-2-31,-1-12 2 0,3-11 0 0,2-11-1 16,-1-7 1-16,-1-8 0 15,-1-6 1-15,-4-3 0 0,-4-6 1 16,-7 2-1-16,-9-7-1 16,-7 2 1-16,-12-8-3 15,-7 1 1-15,-10-2-1 16,-10-3 0-16,-12 0 1 15,-14 0 0-15,-15 3 0 0,-17 2 2 16,-16 10 1-16,-29 8 0 16,-22 13 0-16,-28 18 0 15,-26 17 1-15,-26 23-1 0,-14 26 0 47,-16 34-5-47,-14 21-7 0,-6 30-60 0,-12 38-19 0</inkml:trace>
  <inkml:trace contextRef="#ctx0" brushRef="#br0" timeOffset="5697">5317 14158 336 0,'0'0'2'0,"0"0"1"0,17 7 1 16,1-3 1-16,11 2 0 16,7-1 0-16,13 2 1 15,13-1 2 1,14 0-3-16,14-3 0 0,12-1-2 15,8-2 1-15,16 0-1 0,8-3-1 16,14 0 0-16,10-2-1 31,10-1 0-31,9 1 1 0,9-1-1 0,9-1 1 16,11 2 0-16,12-2 1 0,10-2 0 15,13 1 1-15,11 1-1 16,11 0 0-16,12-1 0 16,8 3 0-16,7 1 0 15,10 3 0-15,4 1 1 0,1 3 0 16,7 5 1-16,6 0-1 15,12 1 1-15,7 2-1 32,38-1-1-32,-20-1 0 0,11-5-1 0,13-1-1 0,7-3 0 15,14 2 0-15,38-11 0 16,-23 3 1-16,-27-4-1 15,69 1 1-15,-45 1 1 16,-5 5-1-16,-9 3-1 0,-22 0-4 16,-46 14-16-16,16 3-65 15,-41-3-2-15</inkml:trace>
  <inkml:trace contextRef="#ctx0" brushRef="#br0" timeOffset="6933">8109 11368 153 0,'0'0'1'15,"3"8"-1"-15,-3-8 1 0,6 16 17 16,-6-16 7-16,3 9 2 16,-3-9 1-16,0 0 1 15,-8 0-2-15,-2-8 1 0,-3-7-2 16,1-1-12-16,0-2-10 15,1 0-4-15,5 1-2 16,5 0-1-16,4 3-2 16,10 1 0-16,7 3 0 0,5 5 0 15,1 2 2-15,0 4 0 16,-1-1 4-16,-6 6 2 15,-10 1 3-15,-9-7 0 0,-1 16 2 16,-14-10-1 0,-7 0-3-16,-7-5-32 0,-1-1-42 15,6-5-9-15</inkml:trace>
  <inkml:trace contextRef="#ctx0" brushRef="#br0" timeOffset="7582">8376 10818 353 0,'0'0'3'0,"0"0"-1"16,0 0-1-16,0 0 0 0,0 0 2 15,7 12 3-15,0 4 0 16,0 7 2-16,3 6-3 16,3 3 1-16,0 5 3 15,4 1-1-15,-3-2-2 0,0-2 0 16,-2-8 0-16,-2-2 0 15,-2-9-1-15,-3-3 0 16,-5-12-1-16,4 13-3 0,-4-13-7 16,0 0-16-16,0 0-45 15,0 0-18-15</inkml:trace>
  <inkml:trace contextRef="#ctx0" brushRef="#br0" timeOffset="7866">8328 10790 310 0,'0'0'1'0,"6"-9"0"15,10 0 2-15,10-2 0 16,9 1 2-16,3 0-1 15,2 4 0-15,2-1 1 0,1 5 0 16,-10 4-1 0,-8 8 0-16,-11 3 1 0,-11 3 0 15,-3 2 1-15,-13 0 0 16,-8 1 0-16,-6-1 2 0,-5-1-2 15,-3-2-2-15,0 1-2 16,0-5-5 15,6 1-8-31,2-5-14 0,8-1-33 0,12 5-25 0</inkml:trace>
  <inkml:trace contextRef="#ctx0" brushRef="#br0" timeOffset="8092">9252 10732 405 0,'0'0'-1'0,"0"10"-1"0,1 5 1 15,2 8 0-15,-1 7-1 16,-2 7-1-1,0 5-1-15,1 6-6 0,-1-3-2 16,4 2-27-16,4-5-38 16,9-6-7-16</inkml:trace>
  <inkml:trace contextRef="#ctx0" brushRef="#br0" timeOffset="8849">15756 12605 295 0,'0'0'4'0,"0"0"-1"16,-12 11 1-16,-2-4 3 15,-5-1 2-15,0 0 2 16,-6-3 1 0,-1-3 1-16,3-2-1 0,2-9-2 0,6-8-1 15,7-4-2-15,8-2-3 16,8-2-1-16,11 3-2 15,2 1 0-15,5 7-1 0,0 2 1 32,-1 7 0-32,-3 5 2 0,-9 2 1 0,-13 0 0 15,8 14 0-15,-12-5 0 16,-6 1-1-16,-9-5-7 15,2 3-26-15,3-4-49 16,-4-4-4-16</inkml:trace>
  <inkml:trace contextRef="#ctx0" brushRef="#br0" timeOffset="9306">16119 11894 305 0,'0'0'8'16,"1"25"4"-16,1-1 2 15,-1 11 1-15,0 6 4 16,1 11-1-16,-1 6 1 15,0 6 0-15,0-3-7 16,-1-3-4-16,0-6-2 0,0-10-2 16,0-8-1-16,0-9-2 15,0-6-3-15,0-10-6 16,0-9-10-16,2-20-38 0,3-1-29 15,-1-11-3-15</inkml:trace>
  <inkml:trace contextRef="#ctx0" brushRef="#br0" timeOffset="9580">15885 11869 361 0,'0'0'0'0,"0"0"0"15,9-5 0-15,16 1 1 0,12-1 3 16,14 0 2-16,12 0 0 15,9 4 1-15,5 1-1 16,-1 2 0-16,-6 5-1 16,-16 4 1-16,-12 2-1 0,-19 6-1 15,-21 1 0-15,-14 0 1 16,-18 1 0-16,-10 0 0 15,-8-3-2-15,-1 4-7 16,-4-6-7-16,6 0-16 0,7-2-32 16,8-6-24-1</inkml:trace>
  <inkml:trace contextRef="#ctx0" brushRef="#br0" timeOffset="10052">16748 11758 353 0,'0'0'2'15,"0"0"0"-15,0 0 0 0,0 0 4 16,0 0-1-16,0 0 3 15,0 0 2-15,20 0 1 16,6-2-1-16,7-1 1 0,7 0-1 16,3 0-2-16,2 3-1 15,-3 0-3-15,-5 3-1 16,-7 6-3-1,-12 6 0-15,-11 1 0 0,-10 6 0 0,-12 4 1 16,-11 2 0-16,-3 3 1 16,-3 4 0 15,0-3 1-31,3-1 1 0,11-3 0 0,16-5 0 0,15-6 0 15,23-7-1-15,20-6 1 0,15-4-3 16,13-1-2-16,9-2-10 16,-1-7-20-16,0 4-56 15,-2 0-2-15</inkml:trace>
  <inkml:trace contextRef="#ctx0" brushRef="#br0" timeOffset="12653">10678 4288 322 0,'0'0'3'0,"0"0"0"16,0 0-1-16,0 0-3 15,0 0-5-15,0 0-1 16,0 0 2-16,6 8 3 15,0 4-1-15,4 5 1 0,3 9 2 16,7 8 4-16,3 8 5 16,6 8 3-16,0 8-1 15,6 6-1-15,-1 5-2 16,2 4 3-16,2 3-2 15,0 5 3-15,1 3-1 0,-3 3 0 16,4 4-2-16,-3-1 1 16,0-2-1-16,-1-2-1 15,-1-7-1 1,-1-8-1-16,-1-8 1 0,-1-9-1 0,-3-13 0 15,-4-7-1-15,0-7-1 16,-7-8 1-16,-3-4 0 16,-4-8-1-16,-11-7 0 15,11-20-2-15,-11-12 0 0,0-22-2 16,0-22 0-16,0-30 0 15,-1-26 0-15,-2-20 0 16,-1-13 0-16,-1-7 0 0,-5 1 0 16,-3 12 0-16,-1 13 0 15,0 25 0-15,-3 16-13 16,12 17-41-16,-1 17-35 15,6 6-3-15</inkml:trace>
  <inkml:trace contextRef="#ctx0" brushRef="#br0" timeOffset="13191">12000 5279 357 0,'0'0'0'0,"0"0"-1"16,0 0 1-16,0 0 1 0,3 17 2 16,6 4 2-16,5 11 4 15,4 7 2-15,1 11 0 16,5 8 3-16,3 4-2 15,-6 5 1-15,2-4-3 0,-2-6 0 16,-5-6-4 0,-1-8 0-16,-5-10-2 0,-1-6-1 15,-4-6 0-15,-1-4-2 16,1-4-5-16,-5-13-4 15,2 16-7-15,-2-16-17 0,-7-1-53 16,7-10-3-16</inkml:trace>
  <inkml:trace contextRef="#ctx0" brushRef="#br0" timeOffset="13594">11969 5388 252 0,'0'0'1'15,"0"0"-1"-15,0-15 0 16,0 15 3-16,9-19 4 0,5 6 0 16,3-4 4-16,8-1 0 15,4 1 0-15,6-1 0 16,2 7 1-16,6 0-3 15,-1 8-3-15,-4 2-2 0,-4 1-1 16,-7 9-1 0,-4 1 2-16,-12 1 0 0,-7 4 1 15,-11 1 1-15,-13-3-1 16,-6 4-1-16,-5-1 1 15,1 4-5 1,-5 0-6-16,9 1-15 16,0 1-21-16,8-1-35 0,15 0-3 0</inkml:trace>
  <inkml:trace contextRef="#ctx0" brushRef="#br0" timeOffset="14005">12591 5330 402 0,'0'0'-1'0,"0"0"-1"15,2 10 2-15,2 7 1 16,5 10 2-16,2 7 0 15,5 11 1-15,3 6 0 0,5 6 3 16,1 3-4-16,4-5-3 16,-6-9-9-16,5-11-40 15,1-6-30-15,-6-19-5 0</inkml:trace>
  <inkml:trace contextRef="#ctx0" brushRef="#br0" timeOffset="14722">13370 5046 307 0,'0'0'1'15,"0"0"3"-15,0 8 3 16,5 7 4-16,4 8 0 0,1 8 1 16,4 5 2-16,0 8 3 15,2 5-2-15,0 5-4 16,-1-3 1-16,-4-5-3 15,-2-7-1-15,-2-6-1 16,-2-6-3-16,-2-7 0 0,2-6-1 16,1-2-2-16,-6-12-8 15,18 6-10-15,-10-4-29 16,-8-2-38-16,21-8-5 15</inkml:trace>
  <inkml:trace contextRef="#ctx0" brushRef="#br0" timeOffset="15038">13172 5132 366 0,'0'0'3'15,"0"0"-3"-15,0 0 0 0,7-8-2 16,8 1 2-16,12-3 2 15,7-3-1-15,14 3-1 16,6 0 0 0,6 1 1-16,1 3 1 0,2 4-1 15,-7 3 0-15,-13 5 1 0,-8 5 1 16,-12-2 3-16,-13 3 0 15,-10 3 0-15,-5 1 0 16,-14-1 1-16,-11 3 0 16,-3 2-3-16,-6-1-3 0,0 5-5 15,0-4-5-15,4 5-13 16,-3-2-35-1,12 2-25-15</inkml:trace>
  <inkml:trace contextRef="#ctx0" brushRef="#br0" timeOffset="15581">13798 5100 396 0,'0'0'3'0,"0"0"-2"15,0 0 1-15,0-7-1 0,11 0 1 16,6-4-1-16,7-2 1 15,8-1 0-15,5-2-3 16,5 0 1-16,2 3 0 16,-1 2 1-16,-3 1-1 0,-7 7 0 15,-8 3 0-15,-7 5 0 16,-4 9 0-16,-10 4 0 15,-4 8 1-15,-5 6 0 16,-9 4 1-16,0 6 0 16,-4-1 0-16,1 0 0 0,0-4 0 15,5-5 2-15,8-10 0 16,4-5 1-16,11-10-1 15,11-7 1-15,7-7-1 0,7-8 1 16,5-2-4-16,9-3-7 16,-5-2-10-16,7-5-41 15,-3 4-28-15,-4-6-5 16</inkml:trace>
  <inkml:trace contextRef="#ctx0" brushRef="#br0" timeOffset="15962">14410 4356 422 0,'0'0'0'0,"0"0"1"16,6 0-1-16,10-5 0 15,6-2 0-15,10-4 1 0,7-4 0 16,13-2 0-16,4-4 0 15,2-4 1-15,5 0 0 32,-4 0 0-32,-3 1-1 0,-5 3-5 0,-8-2-8 0,-3 8-16 15,-3 8-42-15,-4 0-11 16</inkml:trace>
  <inkml:trace contextRef="#ctx0" brushRef="#br0" timeOffset="16229">14583 4523 401 0,'0'0'2'0,"0"0"0"16,0 0 0-16,8 0-1 15,7 0 1-15,7-5 0 0,12 1 0 16,9-5 0-16,7-4-2 16,8-2 1-16,3-1 0 31,1-4 1-31,1-3-2 0,4 3-2 0,-8-5-7 0,3 5-21 15,6 4-48-15,-13-3-6 16</inkml:trace>
  <inkml:trace contextRef="#ctx0" brushRef="#br0" timeOffset="16462">14739 4803 464 0,'0'0'0'15,"0"0"-1"1,5 0 0-16,13-8 1 0,12-6 0 16,14-6 0-16,18-5-1 0,14-2-2 15,12-5 0-15,12-3-1 16,3-1-7-16,0-4-9 15,0 6-31-15,-4 3-34 16,-12-2-4-16</inkml:trace>
  <inkml:trace contextRef="#ctx0" brushRef="#br0" timeOffset="17346">16406 2525 169 0,'0'0'15'0,"-10"-6"1"0,-1 1 3 15,-5-2-2-15,-3 0 3 16,-4 1 0-16,-5-1 1 31,-4 0 0-31,-4 3-13 0,1 4-1 0,-3-2-2 0,0 12-1 16,-5 5-2-16,5 4-1 15,0 8 0-15,4 12-1 16,2 4 1-16,6 19-1 16,6 10 2-1,10 13 1-15,7 15 2 0,7 13 1 0,15 10 0 16,13 10 0-16,15 12-1 15,10 7 3-15,9 2-3 16,6 5 1-16,8-4-3 0,-2 0-1 16,-5-7 1-16,-11-17-1 15,-8-14 3-15,-18-20 2 16,-12-17 1-16,-20-21 1 31,-12-17-2-31,-22-17 1 0,-16-11-4 0,-12-8-6 0,-14-7-41 16,-2-11-41-16,2-16-5 15</inkml:trace>
  <inkml:trace contextRef="#ctx0" brushRef="#br0" timeOffset="18117">16666 3714 316 0,'0'0'10'15,"0"0"2"-15,0 0 1 16,0 0 1-16,15 2 0 0,8-4 2 16,10-7-2-16,10-3 0 15,11-3-10-15,8 3-11 16,-3-1-11-16,5 3-22 15,-3 2-40-15,-11 3-6 0</inkml:trace>
  <inkml:trace contextRef="#ctx0" brushRef="#br0" timeOffset="18635">17372 3559 348 0,'0'0'3'15,"11"8"0"1,-1 4 1-16,6 1 0 0,1 5 1 15,2 2 1-15,4 0-1 16,-1-1 3-16,-2 0 1 0,-6-8 4 16,-1-4-1-16,-13-7 1 15,10 0 0-15,-10-12 0 16,-2-7 0-16,-9-7-3 15,-4-5-2-15,1-4-6 16,-4-5-1-16,-1 3-1 0,-4 1 1 16,3 2 0-1,0 8-2-15,5 8 0 0,2 4 0 16,4 3 0-16,5 0-1 15,5-3 1-15,13-7-1 0,8-4 1 16,5-2-1 0,8-5 0-16,7 3 1 0,4-4-2 15,2 1 0-15,-2 8-8 16,-9 5-10-16,1 6-27 0,0 6-36 15,-13 2-5-15</inkml:trace>
  <inkml:trace contextRef="#ctx0" brushRef="#br0" timeOffset="18896">17365 3547 469 0,'0'0'-2'16,"0"0"-1"-16,0 0 1 16,11-3-2-16,6-2 2 0,10 0-3 15,4-2 1 16,6-3-1-31,7-3 2 0,4 2 2 0,-1-4-8 0,-1 3-7 16,-8-4-22-16,-6 2-40 0,5 1-6 16</inkml:trace>
  <inkml:trace contextRef="#ctx0" brushRef="#br0" timeOffset="19106">17506 3688 486 0,'0'0'2'15,"0"0"-3"-15,0 0 1 32,12-7 1-32,12-1-2 0,9-6-1 0,12-2-2 0,15-5-4 15,9 2-6-15,7-4-5 16,5 5-10-16,-4-7-23 15,-12 4-25-15,2 5-14 0</inkml:trace>
  <inkml:trace contextRef="#ctx0" brushRef="#br0" timeOffset="19726">17938 2836 343 0,'0'0'3'0,"0"0"-4"0,0 0-2 16,5-9-1-16,5 7 1 16,10 4 1-16,8 6 3 15,13 9-1-15,9 13 0 0,11 7 2 47,1 15 4-47,5 15 0 0,-11 11 0 0,-6 10-1 0,-18 7-3 0,-17 3 4 16,-16-2-4-16,-24 2-4 15,-16-8-9-15,-11-12-32 16,-8 0-31-16,-14-20-6 0</inkml:trace>
  <inkml:trace contextRef="#ctx0" brushRef="#br0" timeOffset="20124">16413 3393 310 0,'-6'13'5'16,"-2"5"0"-16,-3 15 3 16,2 8 2-16,2 12 0 15,7 6 3-15,10 6 1 16,16 8 1-16,26-12-12 0,14-7-20 15,14-12-54-15,28-14-9 16</inkml:trace>
  <inkml:trace contextRef="#ctx0" brushRef="#br0" timeOffset="21115">18923 3041 339 0,'0'0'4'0,"0"-9"-1"16,0 9 2-16,-6-13 3 15,6 13-2-15,-11-13 1 16,11 13-3-16,-17-8 1 15,4 6-5-15,-2 9 2 0,-4 11-1 16,-3 7-4-16,3 11 5 31,2 6-1-31,3 7 3 0,3 1-1 0,10 1 1 16,1-3 1-16,14-7 1 0,4-7-1 15,5-14 1 17,4-11 1-32,2-9-2 0,3-9 1 0,-1-20-3 0,-3-9-3 0,-3-10-5 15,-4-10 0-15,-4-4-1 16,-8-1 1-16,-4-3 2 15,-5 7 0-15,-8 8 2 16,-6 7-1-16,-4 13 2 16,-1 11 1-16,-1 14-1 0,-1 6-1 15,3 13-1-15,6 9 1 16,8 11 0-1,4 7 4-15,10 3 0 0,10 2 2 16,7-3-2-16,8 5 1 0,3-7-3 16,2-4-5-1,3-5-7 1,-1-8-14-1,-3-16-33-15,-3 2-24 0</inkml:trace>
  <inkml:trace contextRef="#ctx0" brushRef="#br0" timeOffset="21378">19253 2810 483 0,'0'0'-1'0,"0"0"-1"16,3 19 2-16,9 0-3 0,5 8 1 15,5 12-1-15,5 7 2 16,4 14-1 15,3 2 2-31,1 4 1 0,-3-9-1 0,-6-3 1 0,-4-7 0 0,-3-12-2 16,-7-7-2-16,-1-13-8 15,-11-15-28-15,12 1-46 16,-7-12-2-16</inkml:trace>
  <inkml:trace contextRef="#ctx0" brushRef="#br0" timeOffset="21524">19176 3109 458 0,'0'0'-1'0,"0"0"1"16,17-2-1-16,11 5 1 15,17 7-5-15,10-4-22 0,3 10-55 16,27-6-2 15</inkml:trace>
  <inkml:trace contextRef="#ctx0" brushRef="#br0" timeOffset="22328">19360 3171 294 0,'0'0'0'15,"0"0"0"-15,0 0-2 16,-9 5 0-16,9-5 0 0,0 0 4 15,-8 9 9-15,8-9 2 16,0 0 7-16,13 3-2 16,5-3 4-16,10-1 0 15,13-5-1-15,8-1-3 0,11-4-9 16,4 0-4-16,4 3-6 15,0-4-4-15,-3 8-13 16,-10 4-27-16,-9 1-37 0,-9-1-5 16</inkml:trace>
  <inkml:trace contextRef="#ctx0" brushRef="#br0" timeOffset="23095">18491 2822 373 0,'0'0'-2'0,"0"0"0"16,18-3 0-16,7-2 1 15,7 1 0-15,10-4-1 16,6-6 4-16,8 3-1 15,5-7 8-15,1 0 1 0,-2 0 1 16,-4 0 0-16,-3 1 2 16,-6-4-1-16,-3 3 0 15,-6 0-2-15,-6 4-1 0,-4 2 0 16,-10-3-2-16,-4 3-1 15,-7-4-2-15,-7 2 0 16,-2-1 0-16,-10-3-1 16,-1 0-2-1,-3-6-2-15,-5 6-1 0,-1-3 0 0,0 5 0 16,2 1-3-16,0 7-2 15,2-6-17-15,5 3-46 16,3 9-18-16</inkml:trace>
  <inkml:trace contextRef="#ctx0" brushRef="#br0" timeOffset="23944">16936 3063 320 0,'0'0'-5'0,"0"0"0"16,9 3 0-16,4-3 0 15,10-1 2-15,7-6 1 16,15-3 7-16,8-4 1 16,12-4 10-16,7-3 1 15,6-3 2-15,-2 3 3 16,-3-2 1-16,-6 2-2 0,-14 3-2 15,-5 2 0-15,-16 0-4 16,-12-1-2-16,-10 1-2 16,-9-2-1-16,-5-6-10 15,-12 1 0-15,-5-4 0 16,-6 1-6-16,0 3-17 0,-5 7-42 15,-2-5-24-15,-2-1-6 16</inkml:trace>
  <inkml:trace contextRef="#ctx0" brushRef="#br0" timeOffset="28171">16948 4869 317 0,'0'0'0'15,"0"0"1"-15,0 0 1 16,7 16 2-16,2 6 1 0,0 8 1 16,6 7 3-16,0 11-1 15,4 5 3-15,1 7 0 16,-1-2-1-16,1-1-2 15,-4-4-2-15,-2-6 1 16,-3-3-1-16,-1-8 0 0,-4-6-2 16,-3-7 1-1,-1-6-1-15,-1-4-2 0,-1-13-2 16,0 13-7-16,0-13-10 15,0 0-25-15,5-11-36 0,-1-4-8 32</inkml:trace>
  <inkml:trace contextRef="#ctx0" brushRef="#br0" timeOffset="28441">16914 4892 329 0,'0'0'2'15,"0"0"-1"-15,7-10 0 16,6 2 3-16,10-2 2 15,11-1 0-15,6 0-1 0,9 2 2 16,-1 6-3-16,4 2 2 16,-5 2 0-16,-7 10 1 0,-14 4-1 15,-19 6 0-15,-7 2 2 31,-20 2 0-31,-11-3 1 0,-9 1-1 0,-3-5 1 16,-1 0-6-16,4-5-4 16,7 1-4-16,9-6-8 0,14 3-21 15,10 6-47-15,0-17-5 16</inkml:trace>
  <inkml:trace contextRef="#ctx0" brushRef="#br0" timeOffset="28742">17643 4800 395 0,'0'0'4'15,"6"17"2"-15,1 4 0 16,0 8 1-16,2 8 1 0,-1 7-1 15,0 4 1-15,1 6 0 16,-4-4-4-16,2 2-7 16,-7-11-17-16,-1-7-63 15,0-7-3-15</inkml:trace>
  <inkml:trace contextRef="#ctx0" brushRef="#br0" timeOffset="29384">16405 1833 383 0,'0'0'0'16,"0"0"0"-16,3 23 0 16,3 2 0-16,4 11 0 0,3 10 1 15,4 10 2-15,3 9 1 16,5 8 1-1,0 0 1-15,1-5-1 0,-5-4-1 16,-1-11-3-16,-4-9-2 16,-1-11-4-16,-8-12-11 0,-7-21-59 15,0 0-6-15</inkml:trace>
  <inkml:trace contextRef="#ctx0" brushRef="#br0" timeOffset="29676">16262 1833 414 0,'0'0'0'16,"0"-12"-1"-16,12 0 1 15,8-1 0-15,15 1 0 0,7-2-1 32,12 5 1-32,4 3-1 0,6 4 0 0,-5 5-2 15,-8 10-1-15,-8 6 2 0,-18 4 1 16,-13 4 3-16,-13 1 0 15,-14 0 2-15,-10-2 1 16,-7-1 1-16,1 0-5 16,-8-4-14-16,5-5-52 15,6 6-17-15</inkml:trace>
  <inkml:trace contextRef="#ctx0" brushRef="#br0" timeOffset="30364">16829 1664 394 0,'0'0'3'0,"0"0"-1"16,0 0-1-16,1-8-2 16,-1 8-2-16,20-4 0 15,-3 2-1-15,2 1 0 0,3-1-4 16,3 0 2-16,-1 1 0 15,0-2 1-15,2 3 3 16,11-7 2-16,14 7 1 0,-3 1 1 16,-8 5 2-16,-18 7 0 15,-18 4-1-15,-7 8 2 16,-14 3-1-1,-2 6-2-15,-8 2-1 0,1 0-1 0,0-6-1 16,5 1 2-16,5-7 3 16,13-8 1-16,9-15 2 15,20-1-1 16,13-13 1-31,9-4 0 0,8-3 0 0,5-2-4 0,7-3-9 0,-2 0-11 16,-3 7-25-16,-1 2-39 16,-12 2-6-16</inkml:trace>
  <inkml:trace contextRef="#ctx0" brushRef="#br0" timeOffset="31334">17362 6126 370 0,'0'0'3'16,"0"0"0"-16,8-12 2 16,13 4 2-16,11-6 1 0,8-2 0 15,15-1 2-15,9-6 0 16,12 3-3-16,3-4 0 15,0 2-2-15,-4 1-2 16,-4 0-5-16,-5-1-4 0,-3 6-10 16,-11-4-11-16,-5-2-24 15,3 2-33-15,-11-2-4 16</inkml:trace>
  <inkml:trace contextRef="#ctx0" brushRef="#br0" timeOffset="31637">17601 6361 393 0,'0'0'2'16,"0"0"2"-16,0 0 1 16,1 10 3-16,12-7 0 15,16-3 0-15,9-3 2 0,19-10-1 16,17-4-1-16,9-4-2 15,10-7-2 1,6-1-4-16,-1-2-2 0,0 0-6 16,-7-6-13-16,-11 1-48 15,-11 10-16-15</inkml:trace>
  <inkml:trace contextRef="#ctx0" brushRef="#br0" timeOffset="32069">19191 5389 259 0,'0'0'2'15,"-21"4"0"-15,2 13 2 0,-7 7 5 16,-4 10 5 15,-1 10 3-31,-3 11 2 0,0 11 1 0,8 6 0 0,14 5 3 0,12-4-3 16,16-5-5-16,24-9-5 15,14-19-1-15,19-16-1 16,13-21-1-16,14-23 0 16,9-18-1-16,-5-21 1 15,-8-18 1-15,-19-14 0 0,-25-3-3 16,-27-3-1-16,-25 6-2 15,-30 15-5-15,-29 9-9 16,-13 25-76-16,-20 19-5 0</inkml:trace>
  <inkml:trace contextRef="#ctx0" brushRef="#br0" timeOffset="33390">19339 5289 131 0,'0'0'2'0,"0"0"-1"15,0 9 3-15,0-9 4 16,0 15 6-16,0-15 2 15,8 19 2-15,-3-8 1 0,-1-2-1 16,0 3 2-16,-3-2 1 16,-2 2-3-16,-9 0-3 15,-8 1-4-15,-8-4 3 0,-10 0-4 16,-10 2 0-16,-14 2-5 15,1 3-23-15,2 5-52 16,-1-3-6-16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3.80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4685 3145 323 0,'0'0'5'15,"-10"-9"2"-15,10 9 2 16,-15-14-1-16,5 6 1 16,-5 0 0-16,0 2-1 0,-3 3 0 15,1 4-5-15,-1 8-4 16,0 10 0-16,-3 4 0 15,3 9 0-15,-3 6 0 0,-2 9 0 16,1 3-1-16,-4 5 1 16,1 3 1-16,-3 5-1 15,3 1 0-15,-3 5 1 16,4 4-1-16,-2 0 1 15,3 2 0-15,2 6 0 0,2 3 0 16,1 1 0-16,3 3 0 16,0 3 0-16,4-3 1 15,-3 1 1 1,6 1 1-16,1-4 0 0,2 0-1 15,3-1 1-15,2-3-1 0,0-5 0 16,0 1 0-16,6-5-1 16,2-2-2-16,3-3 1 15,3-2 1-15,0-4-1 0,5-2 1 16,2-1 0-16,-2-6 0 15,5-1 0-15,1-3 1 16,-1-3-1 0,1 0 0-16,-1 2 0 0,0-1 0 0,-2 2 0 15,1 4 0-15,0 1 0 16,0 4 0-16,3-2 0 15,1 4 0 17,2-2-1-32,4 2 1 0,1-1 0 0,3-1-1 0,1-3 1 0,4-1-1 15,1-1 0-15,0-4 0 16,1-4 0-16,-2-3 0 15,4-5 0-15,-3-2 0 0,1-5 0 16,-1-2 0-16,-1-1 0 16,-3-1 0-16,2-1 0 15,-2 0-1-15,-1-1 1 31,3-2 0-31,-3 2-1 0,0-2 2 0,3-2-1 0,2-2 0 16,-1 2 1-16,3-5 1 16,1 0 0-16,3 1 0 15,2-6 0-15,4 0-1 0,4-3 1 16,3-2-1-16,0-5 1 15,4-2-2-15,1-5 2 16,3-6-1-16,3-4 0 16,0-4 0-16,6-2 1 15,0-5-1-15,3-1 1 0,1-1 0 16,3-4 0-16,-3-2 0 15,2 0 0-15,3-4 0 16,-5-5 0-16,1-5-1 0,-3-7 0 31,1-7 0-31,-1-7 0 0,1-7 0 0,-3-11 0 16,-4-4 0-16,-3-6 0 15,-2-4 0-15,-4-3 0 0,-7 1 0 16,-8-8 0-16,-8 3-1 16,-6-3 0-16,-7-3 0 15,-7 0 1-15,-7-1 0 16,-4-1 1-16,-6-2-1 15,-5 5 0 1,-1 0 1-16,-10 4 0 0,-6 1 0 0,-9 6-2 16,-2 2 1-16,-8 3 0 15,-8 2 0-15,-6 5 0 16,-2 4 0-16,-9 3 1 31,-3 7-2-31,-3 3 2 0,-6 3-2 0,-1 2 1 0,-2 5-2 16,-2 1 1-16,-2 1-1 15,0 3-1-15,-6 1 2 0,3 1-2 16,-6 2 1-16,-4 7 0 15,-2 1 0-15,-7 2 0 16,-4 3 3-16,-8 4-1 16,-4 5 1-16,-9 7 0 0,-4 4 0 15,-11 8 0 1,-10 8 1-16,-5 6-1 0,-10 15-2 15,-5 13-1-15,-4 6-3 16,6 14-9-16,2 3-34 0,18 3-40 16,23 3-3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5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5574 11214 352 0,'0'0'2'15,"0"0"2"-15,-14-14 3 16,2 8-1-16,-2-1 0 16,-1-1 1-16,-9 2-2 15,-1 2 0-15,-7 4-2 0,-4 3-3 16,-7 8-1-16,-3 7-1 15,-6 3 1-15,-5 8-1 16,0 1 1-16,-4 4 0 16,-2 3 0-16,1 3 1 0,-2 2 0 15,-1 4 1-15,-3 2 0 16,-2 5-1-16,-1 6 0 15,0 4 1-15,4 3 0 16,-1 4-1-16,1 6 0 0,2 3 0 16,6 6 0-1,1 1 0-15,-1 4 0 0,6 3-1 16,0 2 0-16,7 2 0 0,1 2 1 15,5 2 0-15,5 3 0 16,7 2 1-16,5 0-1 16,6 0 1-16,4 4-1 15,4 1 0-15,5 3 0 16,3 0 0-16,1 0 0 15,5 0 1 1,4 2-1-16,5 1 0 0,-1 0 1 0,8-3 0 16,3-3 0-16,7-2-1 15,5-3 0-15,4 1 0 0,6-5 0 16,3-2 1-1,7-3 0-15,2-2-1 0,7-2 1 16,1-3 0-16,4 3 0 16,9-8 0-16,5-1 1 0,6-5-1 15,3-6-1 1,9-3 1-16,4-7 0 0,5-10-1 15,9-5 1-15,3-9 0 16,2-6 2-16,6-7 0 0,7-4 2 16,0-6 1-16,6-4 0 15,3-4 1 1,-1-3 0-16,3-5 0 0,4-4 0 15,-2-10-2-15,-1-8-1 16,2-8-1-16,-2-10-1 0,-4-9 0 16,1-12-2 15,-5-8 0-31,-6-11 0 0,-3-10 0 0,-4-7-1 0,-5-8 1 15,-7-8 1-15,-7-6 0 0,-3-7 0 16,-8-4 0-16,-6-4-1 16,-10-1 2-16,-6-4-1 15,-9-4 0-15,-5-2-1 0,-9 0-1 16,-9-7 2-16,-7-1-1 15,-7-3 2-15,-12-6-3 16,-5-1 2 0,-9-4-1-16,-6-2 0 0,-7-2 1 15,-11 3-1-15,-5 0 1 0,-5 2-1 16,-7 6 1-16,-5 7 1 15,-7 10 0-15,-10 9-1 16,-8 9 1-16,-14 11-1 16,-14 9-1-16,-13 12-1 0,-17 11-2 15,-18 11 0-15,-17 14-1 16,-16 14 0-16,-21 15 0 15,-8 19 0-15,-16 15 1 0,-10 19 2 16,-3 21-1-16,-1 13-2 16,9 22-9-16,2 8-26 15,17 22-44-15,14 10-5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6.7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7078 16712 316 0,'0'0'0'16,"0"0"0"-16,0 0 0 15,6 4 0-15,-6-4 2 0,19 22 0 16,-5 2 3-16,6 10 1 16,7 10 3-16,-1 9 1 15,7 9 0-15,-3 7 1 16,5 6-1-16,-2 2 1 0,-16-38-5 15,2 4-1-15,-2-3-2 16,0 3-2-16,1-3 1 16,0 0-1-16,-2-3 1 15,2 0-1 1,-5-4 1-16,0-2 2 0,0-6-1 0,-2-1 0 15,-3-7-1-15,0-5 0 16,-8-12 0-16,12-8 0 16,-12-30-1-16,-4-20 0 15,-3-14-1 16,-2-13 1-31,5-4 1 0,4 1 0 0,8 13-1 0,6 7 2 0,8 5 0 16,4 10 0-16,4 4 0 16,7 9-1-16,5 8 0 15,2 8 0-15,5 9-1 0,4 8 0 16,2 7-1-16,0 4 1 15,2 12 0-15,-2 7 0 16,-3 4 1-16,-8 5 0 16,-1 5 2-1,-9 4 0-15,-6 4 1 0,-8 2-1 0,-8 1 1 16,-7 0-1-16,-5-1-2 15,0-1-3-15,-3-7-5 0,0-4-12 32,-8-11-32-32,0-8-39 0,11-16-3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7.25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8743 16766 274 0,'0'0'2'0,"0"0"1"15,0 0 1-15,0 11 1 16,-3 0 1-16,-2 5 2 16,-2 3-1-16,-1 6 3 15,-2 2 2-15,0 10-1 0,-1 5 0 16,2 8-1-16,4-2 1 15,4 4-1-15,2-1-2 16,9-2-1-16,10-6-3 16,5-7-1-16,10-13-1 0,3-10-2 15,10-13 1-15,-2-7-1 16,7-19 0-16,2-13 0 15,-3-13-1-15,-3-7-1 16,-10-11 2-16,-4-4 1 31,-12-3 1-31,-6 3 3 0,-14 4 1 0,-7 11 3 0,-14 9 1 16,-9 12 1-16,-11 18-1 15,-8 14-2-15,-6 7-1 16,-6 19-2-16,-2 8-4 0,-1 7-4 16,8 10-8-16,4 1-9 15,10-1-37-15,23-1-31 16,-1-8-6-16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00:11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22617 14737 410 0,'0'0'5'0,"0"0"2"16,0 0 2-16,0 0 1 15,0 0 1-15,0 0 0 16,0 0 0-16,0 0 0 15,0 0-4-15,0 0-3 0,0 0-2 16,0 0-1-16,4 4 0 16,-4-4-1-16,6 18 1 15,-2-4-1-15,4 2 1 16,3 2-1-16,2 1 2 0,5 3-1 15,1-4 1-15,5-1 2 16,4-2-4-16,1-4 0 16,6 0 0-16,3-5 0 15,0 1 0-15,1-4 0 0,1-1 0 16,1-2 0-1,-3 0 0-15,-3 0 0 0,-5 0 0 16,-7 0 0-16,-4 0 0 16,-2-2 0-16,-8 0 0 15,-9 2 0-15,6-17 0 0,-6 0 0 16,0-8 0-16,0-2 0 15,-6-14 0-15,-8 2-91 16,12-6-6-16</inkml:trace>
  <inkml:trace contextRef="#ctx0" brushRef="#br0" timeOffset="316">22887 14373 504 0,'0'0'1'0,"0"0"1"16,0 0 0-16,0 0 0 16,0 0-2-16,0 0 0 15,0 0 0-15,0 0 0 16,0 0 0-16,0 0 0 0,0 0-3 15,0 0-23-15,11 1-63 16,-11-1-3-16</inkml:trace>
  <inkml:trace contextRef="#ctx0" brushRef="#br0" timeOffset="495">23259 14290 511 0,'0'0'0'0,"0"0"0"16,0 0 0-16,0 0 0 15,0 0 0-15,0 0 0 16,0 0 0-16,-3-10-6 16,3 10-82-16,0-9-4 0</inkml:trace>
  <inkml:trace contextRef="#ctx0" brushRef="#br0" timeOffset="1290">22963 13882 399 0,'0'0'1'15,"-19"-4"0"-15,5 4-1 16,-8 0 1-16,-4 3 0 16,-4 6 0-16,-5 6 1 15,-5 5 1-15,4 10 2 16,1 8 1-16,-2 9 1 0,-1 6 1 15,3 7-2-15,1 3 1 16,5 4-1-16,1 2-1 16,3 3-1-16,3-2-2 15,7-3 0-15,5-2 0 0,4 0 1 16,6 2 0-16,4-2-1 15,10 3 1-15,6 0-2 16,8-2 1-16,4-3 0 0,8 0 0 16,3-8 0-16,11-5 1 15,0-9 0-15,3-6 0 16,-1-9 0-16,4-5 0 15,4-7 0-15,0-4 1 16,4-6-4-16,3-4 0 0,6-6 0 16,3-9 0-16,0-5 0 15,-1-5 0-15,1-5 0 16,-4-6 0-16,-6-5 0 15,-4-2 0-15,-16-14 0 16,43-27 0 15,-8-7 0-31,-3-7 0 16,-7-3 0-16,-6-5 0 0,-6-4 0 15,-7-2 0-15,-3 6 0 16,-53 27 0-16,-5 2 0 16,-16 4 0-16,-13 5 0 15,-14 9 0-15,-21 5 0 0,-21 11 0 16,-19 12 0-16,-25 12 0 15,-22 14 0 1,-23 9 0-16,-9 18 0 0,-12 11 0 16,8 16 0-16,5 7 0 0,21 14-45 15,21 8-46-15,23 3-1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8.20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9926 16278 405 0,'0'0'2'15,"-11"1"-1"-15,3 7 1 16,-4 5 0-16,-2 11 0 15,0 9 0-15,-4 11 1 0,0 10 0 16,0 10 0-16,5 8-2 16,2 7 0-16,6-1 1 15,5-3-1-15,7-8 0 16,9-11-1-16,5-10 1 0,5-14-1 15,5-15 2 1,3-17-1-16,3-14 0 0,1-22 1 16,0-18-1-16,3-12 0 15,-5-18 0-15,0-12 0 16,-2-12-1-16,-7-7 0 0,-6-3 1 15,-7 1-1-15,-7 1 2 16,-7 5 2-16,-6 11 0 16,-12 5 0-16,-2 13 1 15,-4 12 0-15,-1 14 0 0,-4074 12-2 16,8148 11-1-16,-4068 11-1 15,0 13-1-15,4 12-1 16,0 13 1-16,4 14 0 0,2 13-1 16,-2 12 0-16,2 13 1 15,0 9 0 1,2 6 0-16,3 8 1 0,4-3-1 15,4 3-1-15,8-6 2 16,5-5 0-16,10-4 0 0,5-9 0 16,9-4 1-1,3-11-2-15,8-8 1 0,6-11 1 16,6-10-1-16,7-10 0 15,4-13 0-15,6-6 0 16,3-16 1-16,3-9-1 0,-4-9 0 16,2-8 0-16,-7-7 1 15,-9-6-3-15,-6-1 1 16,-11-4 0-16,-12-3 0 0,-13 3 0 15,-9 6 1 17,-9 3 0-32,-9 5 0 0,-5 7 0 0,-10 8 0 0,-6 10 0 15,-5 10-1-15,-5 12-1 16,-6 7 0-16,-5 16-1 0,-3 14 1 15,-4 11 0-15,0 16 1 16,1 9 0-16,4 7 1 16,6 5 1-16,13 2 1 15,17-4 0-15,11-4 1 0,28-6 0 16,18-13-4-16,23-10 0 15,16-18-20-15,8-7-68 16,29-15-4-16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1:11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4324 7601 131 0,'0'0'1'0,"0"0"-2"0,0 0-2 16,-13 0 0-16,13 0 6 15,0 0 10-15,7 10 4 16,15-6 1-16,24-4 3 15,22 0 2-15,24 2 3 0,26-9 1 16,32-4-7-16,18-5-6 16,16-3-2-16,5-3 1 15,2-3-2-15,-8-2 0 16,-5-2 0 15,-11 3 1-31,-24 4-1 0,-12 2-2 0,-19 8-2 0,-12 5-6 0,-17 7-7 16,-18 5-13-16,-13 5-34 15,-12 10-27-15</inkml:trace>
  <inkml:trace contextRef="#ctx0" brushRef="#br0" timeOffset="746">4179 7609 169 0,'0'0'6'0,"0"0"1"15,0 0 2-15,0 0 0 16,0 0-1-16,0 0-1 16,0 0 0-16,0 0-2 0,0 0-2 15,0 0-3-15,2 12-1 16,0 2 2-16,-1 9 0 15,1 5 3-15,-2 10 3 16,0 3 2-16,1 37 3 16,-1 10 0-1,-2 7 1 1,0 8-1-16,0 8-2 0,1 7-1 15,2 1 0-15,-1 4-1 16,-2-22-4-16,2-3 0 0,-3-2 0 16,1 2 1-1,0-1 2-15,1 3 0 0,-1 5 2 16,2 7 0-16,2 6-1 15,4 7-1-15,1 1-1 0,4 5-1 16,-4-5 0-16,-1-5-1 16,-3-11 0-16,-3-9-2 15,-7-11 1-15,-6-10-2 0,-5-10-4 16,-5-11-13-16,2-12-63 15,7-6-6-15</inkml:trace>
  <inkml:trace contextRef="#ctx0" brushRef="#br0" timeOffset="1877">6499 7429 203 0,'0'0'1'0,"12"-2"0"15,-4 0-1-15,2-2 2 16,3 1-1-16,-2 0 3 16,3 0-2-16,-2 1 1 0,-12 2 0 15,14 0-1-15,-14 0 2 16,14 12 1-16,-8 4 0 15,2 4 2 1,-1 10-1-16,1 6 2 0,-1 10 0 0,-2 5-1 16,0 16 1-16,1 33 2 31,-4 15 0-31,-2 4 1 31,0 12-2-31,0 7 2 0,0 6-2 0,-1 5 0 0,1 2 1 16,0-27-4-16,4 0-4 15,2 5 4-15,3-5-1 0,-1-3 2 16,0-7-2-16,-3-5 0 15,-2-6 0-15,-1-4 1 16,-2-10-1-16,0-6-2 0,-4-4 0 16,-1-5-1-16,-1-1 0 31,0-2 0-31,1-4 0 0,3 0 0 0,0-8-1 15,1-2 1-15,-1-6 0 0,2-5-1 16,-1-8 0-16,0-4 1 16,0-7-2-16,-2-6 2 15,1-4-2-15,-1-7 2 16,3-10-1-16,-8 13 1 15,8-13-1-15,-16 4 0 16,-1-2 1-16,-4-1-1 0,-10 1 0 16,-12-2-1-16,-10 0 1 15,-11 2-1-15,-11 0 0 16,-14-1 0-16,-10 3 0 15,-10 0 0-15,-7 0-1 0,-1-3 1 32,1 0 0-32,-3-1-1 0,5-2 1 0,4-5 0 15,4-3-1-15,4-2 1 0,4-1-1 16,2 1 1-16,4 3 1 15,9-1-1-15,13 3 1 16,9 2-1-16,14 1 1 0,12 3-1 16,12 1 1-16,12 0 0 15,11 0 0-15,-12 0-1 16,12 0 1-16,-19-4 0 15,5 0-2-15,-5-4-3 16,2 0-10-16,-5 0-32 16,5 1-40-16,3-2-3 0</inkml:trace>
  <inkml:trace contextRef="#ctx0" brushRef="#br0" timeOffset="2219">3970 10742 253 0,'0'0'1'0,"6"-4"3"15,17 1 2-15,15-7 1 16,15-3 1-16,18-2 1 16,7 1 1-16,14 0-3 15,8 2-5-15,-8 5-10 0,-8 6-20 16,-14-1-39-16,-7 10-9 15</inkml:trace>
  <inkml:trace contextRef="#ctx0" brushRef="#br0" timeOffset="6068">5398 7621 305 0,'0'0'3'16,"0"0"0"-16,0 0-1 15,0 0 0-15,0 0-2 0,0 0 1 16,0 0 0-16,0 0 1 15,0 0-1-15,0 0 4 16,0 0 3-16,0 0 4 16,0 0 3-16,0 0 3 0,0 0 2 15,0 0-2-15,0 0-1 16,0 0-3-16,4-7-4 15,-1-12-2-15,5-9-2 16,2-10-3-16,5-12-2 0,3-10 0 16,2-13 0-16,1-9 1 15,-2-7 0-15,0-5 0 16,-7-9 0-16,-4-3 1 15,-6-7 0-15,-3-7 1 0,-2-5 0 16,-3-6 0-16,-1-7 0 16,2-3 0-16,0-4-4 15,3-3 0-15,2-2 0 16,-1 0 0-16,0-2 0 0,1-1 0 15,-2 5 0-15,-6 0 0 16,0 2 0-16,-6 3 0 16,1 6 0-16,-2 7 0 15,-1 7 0-15,-1 10 0 0,3 11 0 16,1 10 0-16,5 16 0 15,-2 12 0-15,8 13 0 16,-2 5 0-16,-6 12-91 16,11 9-5-16</inkml:trace>
  <inkml:trace contextRef="#ctx0" brushRef="#br0" timeOffset="23237">5596 10927 206 0,'0'0'1'16,"0"0"-1"-16,0 0 1 0,0 0-1 15,0 0 1-15,0 0 1 16,9-5-2-16,-9 5 1 15,0 0-1-15,0 0 0 16,0 0 0-16,0 0 0 0,0 0 0 16,0 0 0-16,0 0 0 15,0 0 1-15,0 0 0 16,0 0 2-16,0 0 2 0,0 0 0 15,0 0 3-15,0 0 0 16,0 0 0-16,0 6-1 16,0-6-1-16,0 0-1 15,0 13-1-15,0-13-1 0,0 13 0 16,0-13-2-16,0 15 0 15,0-15 1-15,3 18-1 16,2-9 0-16,-4 2 1 0,0-1-1 47,0 1 1-47,-1 0 0 0,0 2 1 0,0 0 0 0,0 2 1 0,-1 3 0 15,0-1-1-15,-1 3 1 16,-1-4-1-16,0 6 0 0,-1-5 2 16,1 5-1-16,-3-7-1 15,0 2 0-15,1-1 1 16,-2-1 0-16,3 0-1 15,0 0 0 1,0 0-1-16,0 0 0 0,-1 0 1 0,1 0-2 16,-2 2 1-16,1-1 0 15,1 0-1-15,-1-1 0 16,2 0 2-16,-1 0-3 0,2 2 0 15,1-4 0-15,1 1 1 16,-1 1-1-16,1-1 1 16,0 0-1-16,0 2 3 15,-2-1-2-15,0 2 1 0,-2-3 0 16,2 1 0-16,-1 1 1 15,-2 0 1-15,1-2-1 16,1 4-1-16,0-1 0 0,1 2-1 16,-2 1 0-16,1-1 0 15,1 2-1 1,-1-2 1-16,1 2-1 0,0-2 0 15,0 3 1-15,1-3 1 16,0 1-1-16,0 1 0 16,1 1 1-16,0 1-1 0,0 1 0 15,0 1 0-15,1 0 0 16,-1-1 0-16,0-1 0 15,0 1-1-15,0-2 1 16,0 1-1-16,0-5 1 0,-2 3-1 16,0-2 0-16,1 1 0 15,0-4-1-15,1 4 1 16,0-4 0-16,0 2 0 0,0-1 0 15,0 1 0-15,0 0 0 16,2 0 0 0,0 1 0-16,1 0 0 0,-1 0 0 15,1-1 0-15,1 1 0 0,1 0 0 16,2-3 0-16,-2 3 0 15,0-2 0-15,1 0 0 16,-2 2 0-16,1-3-1 16,0 1 1-16,-2-1 0 15,-1 1-1-15,0-1 1 0,0-2 0 16,0 1-1-16,0 0 1 15,-1 0 0-15,0-1 0 16,0 3-1-16,0-2 1 0,-1 4 0 16,0-1 1-16,0 2-1 15,0 0 0-15,-1 0 0 16,2 1 0-16,-1 0 0 15,0 0 0-15,0 0 0 16,3-1 0-16,0 2 1 0,0 0-1 16,0 0 0-16,-1 2 1 15,1-1-1-15,-1 2 1 16,-1 1-1-16,0 0 0 0,1 0 0 15,0 1 0-15,-1 0 0 16,1 1 0-16,1 1 0 16,0-1-1-16,0 2 1 15,-1 0 0-15,2-3 0 0,-1 4 0 16,0-2 0-16,0-1 0 15,-1 4 1-15,-1-3-1 16,3 0 1-16,-2 2-1 16,1-2 0-1,-1 1 0-15,0-1 0 0,1-1 0 0,0-1 0 16,-2-1 0-16,1 0 0 15,-1 0 1-15,0-1 0 16,0-2-1-16,1 1 1 0,-1-1 0 16,-1 0-1-16,3 0 1 15,-1 0 0-15,3-1-1 16,-2-2 1-16,1 1-1 15,-3 1 1-15,3-3-1 16,-2 4 1-16,-1-2 0 0,0 3 0 16,-1-2-1-16,0 1 1 15,0 2-1-15,0-1-1 16,0 1 0-1,0-1 1 1,0 1-1-16,0-3 0 0,1 3 1 0,0-4-1 0,3 2 1 16,0-3 1-16,0 1-1 15,1-2 1-15,2 2-1 16,-1 1 1 15,1 0-1-31,0-1 0 0,0 2 0 0,1-1 1 0,-1 0-1 0,2-1 0 16,-1 1 0-16,1-1 0 15,-1 1 1-15,-2-2-1 0,2 2 1 16,-2-2-1-16,-2 0 0 15,1 0 1-15,-2 0-1 16,1-1 0-16,1 2 0 16,-1-2 0-16,2 0-1 0,-2 0 1 15,-1-2 0-15,1 0-1 16,0-2 1-16,-1-2 0 15,-1-1 0-15,-1-2 1 16,-1-10 1-16,2 14 0 16,-2-14 2-16,2 12 0 0,-2-12 0 15,0 11 1-15,0-11 0 16,0 10-1-16,0-10 0 15,-2 9-1-15,2-9-1 16,-2 12-3-16,2-12-5 0,0 15-13 16,0 4-45-16,0-19-22 15</inkml:trace>
  <inkml:trace contextRef="#ctx0" brushRef="#br0" timeOffset="28643">5539 4576 84 0,'0'0'2'0,"0"0"1"15,0 0 1-15,0 0-2 16,-1-9-2-16,1 9 2 15,0 0-2-15,0 0 1 16,0 0-1-16,0 0-3 0,6 5 3 16,-4 4 3-16,-2-9 4 15,2 19 0-15,-2-6 0 16,0 2 2-16,-5-2 1 15,-4 4-1-15,-2-2 2 0,-5-1-1 16,0 5-1-16,-3-11 1 16,1 1-2-16,1-9 0 15,1-2 0-15,5-10-2 16,3-2 0-16,4-8-2 15,4-2-1-15,1-2-2 16,7-1 1-16,6 4-1 0,3 3-1 16,5 0-1-16,0 7-1 15,2 3 1-15,0 7 0 0,-4 3-1 16,-2 7 1-16,-4 9 0 15,-9 4 0-15,-5 6 2 16,-5 0 1-16,-12 3 5 16,-7 3 1-16,-4-8 2 15,-4 0 1-15,-1-12-1 0,0-5 1 16,0-8-2-16,3-2 0 15,8-12-6-15,5-7-1 16,6 0-4-16,10-4-1 0,2 3 0 16,14 3-2-16,10-1 1 15,7 5 1-15,3 4 0 16,2 6 1-16,-1 6 0 15,-2 0 1-15,-4 10 2 16,-9 2 1-16,-9 4 2 0,-8 1 2 16,-8 1 0-16,-9-6 1 15,-9-2 0-15,-1-3 0 16,-5-4-3-16,0-3-13 15,1-8-54-15,7 5-12 0</inkml:trace>
  <inkml:trace contextRef="#ctx0" brushRef="#br0" timeOffset="29821">6394 4116 141 0,'0'0'6'0,"0"0"5"16,-1-14 2-16,1 14 2 15,-2-13-1-15,2 13 0 0,-4-13-2 16,4 13 1-16,0 0-7 16,-19 0-5-16,6 15-2 15,-6 0 0-15,-3 11 1 0,-1 0 2 16,-1 10 3-16,-2-1-1 15,2 7 1-15,0-3 2 16,7 1-1-16,4-3-1 16,5-3-2-16,4-6 1 15,4-4 1-15,3-9 2 0,9-7-2 16,5-7 0-16,5-4-1 15,4-10-1-15,2-5-1 16,0-7 0-16,-1-3-1 0,2-6-1 31,-4 0 0-31,-5-2 3 0,-5 1-1 0,-4 1 3 16,-6 4 0-16,-4 7-1 15,-1 6-2-15,-11 7-1 16,2 6-1-16,-4 5 1 0,1 11-1 16,4 5-1-16,3 7 2 15,6 2 1-15,10 1 3 16,14 1 1-16,12-1 1 15,8-3-4-15,10-6-7 0,6-5-26 16,15 0-44-16,-14-9-6 16</inkml:trace>
  <inkml:trace contextRef="#ctx0" brushRef="#br0" timeOffset="30818">5421 5884 182 0,'0'0'1'0,"0"0"0"15,7 0 3-15,2 0 0 16,5 0 3-16,2 0 0 0,2 4 1 16,3-2 0-16,-2 2 0 15,-1 2-1-15,-3 1 0 16,-5 0 0-16,-5 4-1 15,-4-2 2-15,-3 1-1 0,-6-4 0 16,-6 0 0-16,-3-3-1 16,-4-2 0-16,2-1-4 15,-3-4 0-15,3-5-2 16,5-2-1-16,4-1-1 0,9-4 0 15,4 3 0-15,12-1 0 16,6 3 2-16,6 3-1 16,2 5 1-1,2 3 0-15,-3 7 2 0,-3 8-1 0,-8 1 2 16,-5 7-1-16,-8-3 0 15,-4 2 1-15,-8-2 1 16,-9-5-1-16,-3-3 1 16,-6-8 0-16,1-4 1 15,-3-7-2-15,6-4-1 0,4-6-1 16,4-4-1-16,9-1 1 15,5 0-2-15,15 1 1 16,5 7-1-16,4 6 0 0,3 4 1 16,-2 4 1-16,-1 6 0 15,-9 10 0-15,-4 1-4 16,-9 11-18-16,0 7-47 15,-5-8-5 1</inkml:trace>
  <inkml:trace contextRef="#ctx0" brushRef="#br0" timeOffset="31475">6050 5275 303 0,'0'0'-1'0,"0"0"3"0,1 7 3 16,5 13 2-16,5 8 5 15,3 14 0-15,2 13 0 16,7 11 2-16,2 12 3 15,1 7-4-15,0-3-3 0,-2-1-2 16,-2-8-4-16,-2-12 0 16,-5-12 0-16,-2-13 1 15,-5-13-1-15,-8-23 1 16,0 0-1-16,-2-6 0 15,-9-21-1-15,-2-6 0 32,-3-9-2-32,-1-8-1 0,-2-2-1 0,2 1-1 0,3 2-1 15,10 3 0-15,6 2 0 16,18 6 1-16,16 5 0 0,18 10 1 15,11 6-2-15,7 12 2 16,5 8 0-16,-1 14 2 16,-2 10-1-16,-14 10 0 15,-16 8 0-15,-19 5 1 0,-17-1 2 31,-14-3-1-31,-18-6 1 0,-13-8-1 0,-15-6 0 16,-5-8-3-16,-10-9-9 0,6-3-22 16,10 0-48-16,2-5-7 15</inkml:trace>
  <inkml:trace contextRef="#ctx0" brushRef="#br0" timeOffset="32597">5526 12653 221 0,'0'0'0'0,"0"0"0"16,8-11 0-16,2 5 0 15,4-1 1-15,1 1 1 0,3-2 1 16,-1 2 1-16,0 2 4 15,-4 1 4-15,-2 1 1 16,-11 2-2-16,0 0 2 0,0 0-1 16,-11 7-2-16,-7 0 0 15,-7 1-2-15,-2-2-4 16,-1-2-2-16,0-1-2 15,4-1 0-15,6-2-2 0,4-7-1 16,10-4 1-16,8-1-1 16,11-1-1-16,4 2 1 15,2 1 0-15,7 3 1 0,-2 4 1 16,1 3 1-16,-6 3-1 15,-3 7 1-15,-7 3 1 16,-6 1-1 0,-5 1 3-16,-8-3 1 0,-3-2 1 15,-7-6 0-15,-2-4 1 0,-3-3 0 16,2-9-1-16,2-6-2 15,2-4 0-15,7-5-1 32,4 2-2-32,6 2-1 0,2 3-1 0,9 5-3 15,2 7-7-15,3 8-27 0,2 11-33 16,-6 8-6-16</inkml:trace>
  <inkml:trace contextRef="#ctx0" brushRef="#br0" timeOffset="33313">6563 12285 189 0,'0'0'6'16,"-13"-2"-2"-16,13 2 1 15,-25 0-2-15,8 2 2 16,-11 3 0-1,-3 9 4-15,-5 1 5 0,-3 13-3 0,8 10 3 16,-4 5 2-16,9 11 1 16,6 0-1-16,14 5-1 0,10-4-2 15,17-2-2-15,21-14-3 16,11-8-7-16,15-5-18 15,14-6-53-15,0-11-6 16</inkml:trace>
  <inkml:trace contextRef="#ctx0" brushRef="#br0" timeOffset="34080">5652 14127 252 0,'0'0'1'0,"0"0"0"0,0 0 2 16,7-1 1 15,-7 1 0-31,12-2-1 0,-12 2 3 0,10-1 2 0,-10 1 0 15,0 0 0-15,0 0-1 0,0 0-1 16,-10 2 1-16,-4 0 0 16,-3-2-2-16,-1 0-2 15,-3-3-2-15,2-3 0 16,0-5-2-16,4 1 0 0,11-7-1 15,4-1 0-15,9 0 0 16,11-1 0-16,11 2 1 16,4 5 0-16,4 5 0 15,-3 5 2-15,1 4-1 0,-7 6 2 16,-7 8-1-16,-14 4 1 31,-9 4 0-31,-11-2 1 0,-16-3-1 0,-5-3 1 16,-11-3-3-16,-3-4-7 0,-3-6-24 15,12 3-40-15,0-6-6 16</inkml:trace>
  <inkml:trace contextRef="#ctx0" brushRef="#br0" timeOffset="34886">6772 13914 165 0,'0'0'0'0,"0"0"0"16,-15-3 0-16,2 3-1 0,-4 1 1 16,-7 6 2-16,-5 4 5 15,-10 3 6-15,-1 4 3 16,-1 6 3-16,5 4 1 15,0 3 0-15,9 4 2 0,3 1-4 16,13 3-4-16,10-2-3 16,6-1-4-16,15-5-1 15,8-10 2-15,13-10-1 16,4-11 1-16,13-12 0 15,2-19 0-15,7-6 0 0,-1-11-2 16,0-6-4-16,-7-4-5 16,-9-2-3-1,-5-1-4-15,-18 2-3 0,-12 3 1 0,-15 2 0 16,-14 5 2-16,-12 7 2 15,-16 12 5-15,-5 8 4 16,-11 16 6-16,2 8 3 16,6 31 3-1,13 13 0-15,19 7 0 16,18 3 0-16,22 1-2 15,25-4-6 1,29 0-15-16,21-3-65 0,14-29-3 0</inkml:trace>
  <inkml:trace contextRef="#ctx0" brushRef="#br0" timeOffset="39877">4612 8672 4 0,'-37'18'10'0,"4"2"2"0,-1 2 0 16,4 0 0-16,3 1-2 16,7 0-1-16,7-1 0 15,2-1-3-15,5-1 1 0,7-3 2 16,1-3 5-16,10-1 0 15,3-7 2-15,10-3-1 16,-1-2 1-16,7-1-1 16,2-1-1-16,-6-2-4 15,1 0-2-15,-8 0-3 0,-1 0-1 16,-19 3-1-16,13 2 0 15,-13-2 0-15,-19 15 0 16,-3 3-2-16,-7 3 0 16,-2 8 0-16,-4 3 0 0,1 8 0 15,1 5 2 1,6-1-1-16,11 1 1 0,9-7 1 15,7-4 4-15,15-8-1 16,6-2 1-16,13-13 1 0,6-6 0 16,0-5 0-16,3 0-3 15,-4-4-3-15,-2 0-5 16,-6 0-7-16,-4 1-9 15,-11 0-17-15,-2 3-20 0,-14 0-20 16</inkml:trace>
  <inkml:trace contextRef="#ctx0" brushRef="#br0" timeOffset="40503">4893 8613 154 0,'0'0'4'16,"2"14"0"-16,2 2 6 16,1 8 0-16,-1 8 2 15,0 8 0-15,-1 6 3 0,-1 5-1 16,0 0-1-16,-2 1-2 15,0-9-1-15,0-1-1 16,-1-12-2-16,0-4 1 0,1-6 0 16,1-4-1-16,6-6 1 31,5-3 0-31,3-1-1 0,8-6-1 0,1 0 0 15,7-3-1-15,-1-4 0 0,5-7-1 16,-2-4-1-16,-4-5-1 16,-3-3-1-16,-7-4 1 15,-3 0-2-15,-8-4 0 16,-4 3-2-16,-4 3 0 0,-6 2-1 15,-6 8 0-15,-6 5-1 16,-7 7 1-16,0 6-1 16,-6 4 0-16,3 8-1 15,-2 8 1-15,5 4 2 0,0 6 1 16,9 1 1-16,8 5 1 15,9-1 1-15,5-1 2 32,12-3 1-32,11-7 0 0,3-5 0 0,7-7 0 15,2-5 0-15,5-7-2 0,-1-1-3 16,-5-7-4-16,-4-3-10 15,-5-3-27-15,5 3-33 16,-15-7-5-16</inkml:trace>
  <inkml:trace contextRef="#ctx0" brushRef="#br0" timeOffset="41408">5350 8865 243 0,'0'0'0'0,"0"0"0"15,5 7 0-15,3 5 1 16,4 5 1-16,-1 3 0 15,3 6 1-15,-1 2 0 0,-2 0 2 16,1-3 1-16,-6-2 7 16,1-5 1-16,-5-5 2 15,-2-13 0-15,1 10-2 16,-1-10-1-16,0-8-1 0,0-2-3 15,-2-6-9-15,-3-4-7 16,2-3 1-16,0-4-2 16,1-3 1-16,1 1-1 15,1-1 2-15,1 0 1 0,5 3 3 16,5 5 1-16,5 3 1 15,3 2 1-15,0 6 0 32,3 4 2-32,3 6-1 0,-1 1 1 0,-1 9 0 15,0 5 0-15,-3 3 1 0,-5 6 0 16,1 2-1-16,-7-2 1 47,-1 0 0-47,-4-4 1 0,-1-2 3 0,-2-6 0 0,-1-11 0 0,0 0-1 0,0 0 0 15,-7-6 0-15,2-9-2 16,0-3-1-16,0-2-4 15,1-2-1-15,0 0-2 0,4 1 0 16,0 2-1-16,8 0 0 16,5 3-1-16,2 2 0 15,6 3 1-15,0 3 0 31,5 3 0-31,-1 5 2 0,-2 1 0 0,-1 10 1 0,0 5 1 16,-6 7 1-16,-4 4 0 16,-3 1 0-16,-6 3 1 15,-2-2 0-15,-1-3 2 0,-5-2-2 16,-3-5 1-16,-1-5 0 15,4-5 0-15,5-9 1 16,-6 10 0-16,6-10-1 16,0 0-2-16,0 0-1 15,7-10 0-15,6 0-1 0,2-5 0 16,4-2-2-16,5-3 1 15,5-5 0-15,2-1 1 16,3-2 2-16,-4-1-1 0,0-3 2 16,-6 0-1-16,-5-1 0 15,-6 2-1-15,-6 2 2 16,-7 4-2-16,-3-1-1 15,-8 9-1-15,-2 1-1 16,-4 10-2 15,-2 6-1-31,-1 10 1 0,0 9-3 0,3 12 3 0,2 8 0 0,2 4 1 16,7 5 3-16,4 0 1 15,3-3 2-15,8-5 1 0,4-6-1 16,3-7 3-16,-1-9-1 16,1-6-1-16,-3-9-4 15,0-3-11-15,-7-9-22 16,-5-7-40-16,4-4-5 15</inkml:trace>
  <inkml:trace contextRef="#ctx0" brushRef="#br0" timeOffset="41921">6167 8768 192 0,'0'0'5'15,"0"0"3"-15,7 5 3 0,-1 5 4 31,0 3 1-31,1 1 2 0,5 4 0 0,-4 0 2 16,0-1-4-16,-1-1 1 16,-3-4-1-16,-4-12-2 15,7 10-1-15,-7-10-1 0,3-11-2 16,-1-5-1-16,1-6-2 15,0-2-4-15,3-3-4 16,-1 1-2-16,1 2-1 16,0 1-3-1,2 9 1-15,2 7-1 0,-1 7 2 0,3 4-1 16,2 11 3-16,-1 7 2 15,1 5 2-15,-1 3 4 16,-3 0-1-16,1-1 0 0,-3-4 2 16,0-6 2-16,-5-4-1 15,-3-15 0-15,0 0-1 16,0 0-1-16,7-22 0 15,-6-2-2-15,0-5-3 0,-1-5-2 16,2-1 0-16,-1-1-1 16,2 4 0-16,-1 2 0 15,1 7 0-15,0 8 0 0,3 5 1 16,-6 10 0-16,15 0 1 15,-5 10 1 1,2 8 0-16,-1 6 0 0,2 4 2 16,2 5 0-16,-1 0 1 15,-1 0 1-15,-2-3-1 0,-1-4-1 16,-2-5 0-16,-2-6-1 15,-3-6-2-15,-3-9-3 16,0 0-6-16,0-9-10 16,-3-13-47-16,-1 0-16 15</inkml:trace>
  <inkml:trace contextRef="#ctx0" brushRef="#br0" timeOffset="42117">6491 8384 348 0,'0'0'-1'15,"0"0"-2"1,0 0-1-16,4 8 1 0,7 5 1 0,1 2 1 15,3 12 0-15,5 8 0 16,0 8 2-16,4 10 3 0,-6 6 2 16,4-1-3-16,-9-2-5 15,-3-3-8-15,-6-10-10 16,-6-6-24-16,-18-17-30 15,-7-11-5-15</inkml:trace>
  <inkml:trace contextRef="#ctx0" brushRef="#br0" timeOffset="42216">6250 8697 301 0,'0'0'0'15,"10"-12"0"-15,7 2 0 16,13-6 1-16,8-5-2 15,17 1-14-15,11 2-36 32,8-2-18-32</inkml:trace>
  <inkml:trace contextRef="#ctx0" brushRef="#br0" timeOffset="43030">4215 10089 117 0,'0'0'7'16,"0"14"6"-16,1-2 4 0,3 6 5 15,5 6 1-15,0 1 2 16,3 1 0-16,1 1 2 15,-2-3-2-15,4-8-3 16,-4-6-5-16,-1-6-2 0,1-9-1 16,-4-10-2-16,-2-8 1 15,-2-7-4-15,-2-7-4 16,-1-6-2-16,-1-3-1 15,-3-1 0-15,0 0-1 0,1 2 0 16,2 3-1-16,1 4 1 16,1 4-2-16,6 5 1 15,6 0 0-15,4 3-1 16,4 4 0-16,1-1 1 0,6 5-1 15,-3 0-3-15,5 4-4 16,-6 1-5-16,5 7-11 16,-13 2-13-16,3 4-28 31,2 4-21-31</inkml:trace>
  <inkml:trace contextRef="#ctx0" brushRef="#br0" timeOffset="43237">4283 9937 292 0,'0'0'0'0,"0"0"0"16,8-5 0-16,7-3 0 0,6-2 0 15,9-4 1-15,2-4 0 16,9 0 0-16,1-1-1 31,6 3-3-31,0-3-15 0,-3 3-30 0,2 8-23 0</inkml:trace>
  <inkml:trace contextRef="#ctx0" brushRef="#br0" timeOffset="43480">4220 10235 315 0,'0'0'8'0,"0"0"-1"0,-8-3 0 16,8 3-1-16,5-16 1 16,13 3 1-16,14-4 0 15,10-6 1-15,20 1-10 16,8-2-6-16,5-1-6 0,1 4-11 15,-1 1-19-15,-4 9-32 16,-13-1-10 15</inkml:trace>
  <inkml:trace contextRef="#ctx0" brushRef="#br0" timeOffset="43806">4838 9931 307 0,'0'0'0'0,"0"0"0"16,8 0 1-16,5-2 1 15,8-5 1-15,8-4 1 31,11-3 2-31,4-5-1 0,9-1 1 0,1-2 0 0,1 1-2 16,-3-1-4-16,-2 5-9 16,-9 0-15-16,-5 7-28 15,2 4-24-15</inkml:trace>
  <inkml:trace contextRef="#ctx0" brushRef="#br0" timeOffset="44069">4936 10118 287 0,'0'0'3'0,"0"0"2"16,12-8 2-16,6-3-1 15,14-5 2-15,5-2 0 16,10-4 0-16,8 0 0 16,3 0-3-16,0 1-1 0,-4 4-2 15,-6 2-5-15,-10 4-8 16,-7 4-15-16,-14-3-37 15,-3 4-14-15</inkml:trace>
  <inkml:trace contextRef="#ctx0" brushRef="#br0" timeOffset="44420">5127 9579 134 0,'0'0'0'0,"0"0"6"16,1 11 8-16,1 3 7 15,2 7 6-15,1 5 2 16,4 10 0-16,4 8 1 15,0 4 0-15,9 6-5 0,1 2-9 16,4-3-4-16,-3-3-5 16,-1-5-2-16,-4-9-1 15,-4-8 0-15,-7-5 0 16,-3-7 1-16,-5-3-4 0,-2-3-2 15,-4 0-6-15,1 0-8 16,2 1-11-16,1 2-23 16,2-2-32-16,3 3-7 15</inkml:trace>
  <inkml:trace contextRef="#ctx0" brushRef="#br0" timeOffset="44801">5559 9644 157 0,'0'0'2'0,"-1"11"3"16,1 3 0-16,0 3 7 16,6 12 4-16,4 7 2 15,9 6 2-15,7 4 2 16,7-6 1-16,8-2-1 15,8-12 0-15,2-4-4 0,2-19-2 16,-3-9 0-16,-8-18-1 16,-8-10-3-16,-15-9-2 15,-12-4-2-15,-14-2-2 16,-17 3-2-16,-7 6-1 0,-10 10-3 15,-5 13-7-15,-5 10-6 16,2 15-15-16,6 23-50 16,2 6-7-16</inkml:trace>
  <inkml:trace contextRef="#ctx0" brushRef="#br0" timeOffset="52481">11241 1311 283 0,'0'0'0'16,"0"0"-4"-16,0 0-2 16,0 0 1-16,4-3-2 15,-4 3 0-15,11 0-1 0,-11 0-2 16,14 10-2-16,-14-10 5 15,16 15 3-15,-7-4 2 16,-1 0 2-16,3 4 2 16,-1-1 1-16,-10-14 6 15,29 51 1-15,-3-3 0 16,-6 3-2-16,2 1-2 0,-2-1 1 15,2 1-2-15,-3 1 0 16,2-10-1-16,-3 2-1 16,3-1 0-16,2-2 0 15,-5 2 0-15,4-3 0 31,-5-1 1-31,3-7 0 0,-4-2 0 0,2-4 0 0,-5 1 1 16,1-5 1-16,-1 4 4 16,0 1 1-1,-1-6 0-15,-1 2-2 16,-2-6 0-16,2 3 0 0,-4-6 1 15,-1 2-1-15,-6-17-5 16,6 8 0-16,-6-8 0 16,0 0 0-16,0 0 0 15,1 9 1-15,-1-9-1 16,0 0 0-16,0 0 1 0,0 0-2 15,0 0 2-15,0 0 0 16,0 0 2 15,0 0 0-31,0 0 0 0,0 0 2 0,3-9-3 0,-3 9 0 16,3-23-2-16,3 2-3 0,0-9-2 15,3-11 0 17,5-22-1-32,1-14-1 0,4-15 1 0,-7 43-2 0,-1-10 3 0,3 0 1 15,-1-5 1-15,2-4 0 16,-3-3 0-16,2 2 2 15,-2-1-2-15,-1 2 3 16,1 0-2-16,-2 13-3 0,-1-1-11 16,0 6-16-16,-1-6-52 15,4 14-10-15</inkml:trace>
  <inkml:trace contextRef="#ctx0" brushRef="#br0" timeOffset="53399">12421 2068 119 0,'0'0'0'0,"-11"6"-1"15,1 0-2-15,-5 8 2 16,-4-2 2-16,-5 10 2 15,-6-1 3-15,-1 21 3 16,-1 2 4 0,10-2 2-16,3 4 5 15,9-7 6-15,3 0 1 16,11-9 2-16,15 1-3 0,3-23-2 15,11-7 0-15,-4-5-2 16,6-12-1 15,-3-7-6-31,2-7-3 0,-8-4-4 0,-3-7-2 0,-2 0-3 0,-6 0-1 16,-4 1-1-16,-6 2 0 15,-4 6-2-15,-1 3 0 16,0 7 2-16,-4 5-1 16,0 6-1-16,-2 1-3 0,6 10-2 15,0 0-1-15,0 0 0 16,0 0-2-16,-4 13 0 15,4 5 0 1,4 10 3-16,5 3 3 0,1 13 7 16,3 2-1-16,3-1 1 15,0 2 2-15,-1-5 1 16,1-2-1 15,-2-8 1-31,0-5-2 0,-5-12-1 0,-2-5-2 0,-7-10-2 0,8 11-5 16,-8-11-26-16,8-5-45 15,3-8-4-15</inkml:trace>
  <inkml:trace contextRef="#ctx0" brushRef="#br0" timeOffset="53879">12640 1807 453 0,'0'0'0'0,"0"0"-5"16,0 0-1-16,0 14 0 16,6 5-1-1,4 11 0-15,3 8-1 0,3 12 2 0,1 8 0 16,9 33 10-1,0 7-1 1,1-2 3-16,-1-5-1 0,-4-7 1 16,-4-11 2-16,-2-9 1 15,-1-10 3-15,-10-32-3 16,0-11 2-16,-5-11-2 15,0 0 2-15,-1-17-2 0,-4-7-2 16,-4-3-7-16,0-9 0 16,-1-4 0-16,1-3 0 15,0 3 0-15,2 2-5 16,6 5 1-16,3 7-1 15,19 6 1 1,11 11 0-16,8 8 0 0,7 7 1 0,8 9 0 16,2 10 1-16,0 11 2 15,-8 6 0-15,-15 5 1 0,-11 5 1 16,-19-4 1-16,-11-3-1 15,-20-11 1-15,-11-6 0 16,-17-14 0-16,-6-8-1 16,-10-8-1-16,-5-16-6 15,4 2-19-15,19 0-60 0,-6 1-3 16</inkml:trace>
  <inkml:trace contextRef="#ctx0" brushRef="#br0" timeOffset="55138">11365 3446 354 0,'0'0'3'0,"0"0"1"16,-3-8-2-16,3 8-4 0,0 0-6 15,0 0-1-15,-4-10-2 16,4 10-3-16,0 0 1 15,2 18-1-15,2 2 3 16,1 6 4-16,5 10 11 0,1 6 2 16,3 8 2-16,-2 2 1 15,2 9-1-15,4-3-2 16,1-1 1-16,0 2-1 15,-1-7-4-15,3 0 3 0,-1-4-1 16,2-5 1-16,2-4 0 16,-6-5-1-16,3 0 1 31,-6-5 2-31,3-1-1 0,-4-3-1 0,0-1 0 0,-5-1 1 15,1-1-1-15,-2-1 0 16,1-2 1-16,0-1-1 16,-2-1-2-16,-1-4 1 15,-1-4-1-15,-5-9-1 0,7 11 0 16,-7-11 0-16,0 0 0 15,6 9-2-15,-6-9 1 32,0 0 0-32,0 0 0 0,0 0 4 0,0 0 2 15,0 0 1-15,0 0 0 0,7-17 1 16,2-12 0-16,4-18 0 15,15-17-1-15,8-24-2 16,12-19-3-16,9-15 0 0,8-7 0 16,-2 8 1-16,-4 13-4 15,-7 15-7-15,-15 13-26 16,-18 29-52-16,3 21-4 15</inkml:trace>
  <inkml:trace contextRef="#ctx0" brushRef="#br0" timeOffset="56092">12395 4180 395 0,'0'0'-3'0,"0"0"-1"16,0 0 0-16,0 13-2 0,2 4 0 15,1 7 0-15,2 7 2 16,2 10 3-16,4 7 5 31,0 7 0-31,0 2 2 0,4 0 4 0,0-3 0 0,-2-6 0 16,-1-6 1-16,-1-9-2 15,-4-9 1-15,-1-6 1 16,-6-18-1-16,6 10-1 0,-6-10 0 15,0-10-2-15,-4-9-1 16,-3-4-1-16,1-4-3 16,-4-7-1-16,3-2-1 15,0-2-1-15,4 1-2 0,3 3 0 16,3 4-1-16,14 4 1 15,12 5-1 1,9 6 0-16,8 9 1 0,7 6 0 16,1 2 1-16,0 11 1 15,-3 7 0-15,-8 5 1 0,-12 6-1 16,-10 2 2-16,-14 3 0 15,-7-1 1-15,-17-4 1 16,-10-1-1-16,-9-9 1 0,-9-3 0 16,-3-7 0 15,-1-7 0-31,3-4-1 0,0-4-1 0,7-7-1 0,3-1-1 15,10 1-4-15,4-1-8 0,8 7-9 16,1-4-12-16,3 7-51 16,10 2-7-16</inkml:trace>
  <inkml:trace contextRef="#ctx0" brushRef="#br0" timeOffset="56413">13477 4325 361 0,'0'0'-1'0,"-10"0"0"15,-7 8-1-15,-8 8 1 16,-10 6 0-16,-9 9 1 15,-9 6 3-15,-9 8 4 16,2 6 6-16,-3 2-1 0,8 0 2 16,9-6 2-16,13-2 0 15,13-8 0-15,15-6-3 0,13-9-2 16,23-11-3-16,21-7 0 15,14-7-3-15,10-9-1 16,8-4-4-16,8-3-7 16,-4-4-9 15,4 0-42-31,-9 14-33 0,-16-1-4 0</inkml:trace>
  <inkml:trace contextRef="#ctx0" brushRef="#br0" timeOffset="57359">11546 5571 356 0,'0'0'3'16,"0"0"-3"-16,0 0 0 16,0 0 0-16,0 0 0 15,9 10 2-15,0 5 2 0,2 9 2 16,3 12 0-16,5 8 6 15,-1 12 1-15,5 7-2 16,-3 11 2-16,4 3-1 16,-4 3-2-16,1-1 0 15,-1-4-3-15,1-6-2 0,-1-6 0 16,0-9 1-1,-2-10-2 1,-1-8 1-16,-3-10-1 0,-1-4 1 0,-4-6-2 0,-1-4 0 16,-8-12 1-16,0 0-2 15,8 3-2-15,-8-3 0 16,5-25 0-16,1-8 0 15,3-15 0-15,9-21 0 32,5-14 0-32,9-19 0 0,5-13 0 0,6-9 0 0,-5 2 0 15,-3 11 0-15,-5 11 0 16,-8 18 0-16,-3 21-8 0,-15 14-31 15,-1 33-54-15,-3 14 1 16</inkml:trace>
  <inkml:trace contextRef="#ctx0" brushRef="#br0" timeOffset="57722">12797 6363 400 0,'0'0'5'16,"-2"-13"0"-16,-6 6 1 0,-5 0 1 15,-5 2 0-15,-9-1 1 16,-6 6 1-16,-10 4 0 15,0 11-3 17,-3 8-1-32,1 6 0 0,8 3-2 0,5 3 1 0,12 4-1 0,14-1 0 15,8-3 0-15,17-4-1 16,11-2 0-16,9-8-3 0,8-7-3 15,9-3-7-15,0-11-8 16,9-3-19-16,2-8-32 16,-2-9-14-16</inkml:trace>
  <inkml:trace contextRef="#ctx0" brushRef="#br0" timeOffset="58112">13288 6275 234 0,'0'0'8'0,"-15"0"6"31,2 3 6-31,-10 3 5 0,-2 6 1 0,-2 7 1 0,-4 7 4 15,-4 10-1-15,4 6-7 16,9 8-4-16,4 5-7 16,15 1-4-16,4-4-2 15,12-7 0-15,13-12-2 0,12-13 0 16,14-20-1-16,11-15-1 15,8-21 1-15,7-19-1 16,3-17-2-16,-1-17 1 16,-4-9-2-16,-8-14 0 0,-12-6-1 15,-20 1 1-15,-13 6-1 16,-21 13 0-16,-16 13 2 15,-15 20-1-15,-15 19 1 16,-10 27 1-16,-9 25 0 16,-4 33 1-16,-2 18 0 0,10 20 0 15,10 19 1-15,17 11-1 16,17 8-2-16,15 4 0 15,19-7 0-15,26 0-10 0,9-14-22 16,-1-6-56-16,19-12-3 16</inkml:trace>
  <inkml:trace contextRef="#ctx0" brushRef="#br0" timeOffset="59197">11704 7577 289 0,'0'0'6'0,"0"0"2"16,-4-10 0-16,4 10 0 16,0 0 0-16,-3-9-1 0,3 9 0 15,0 0 2 16,0 0-4-31,0 0-1 0,7 16 3 0,0-2 2 0,0 9 3 16,3 3 0-16,0 8 0 0,3 6 1 16,-1 5-2-16,2 5-1 15,2 0-2-15,3 6 0 16,-1-1-3-1,1-5-1-15,2-2-1 0,-3-5-1 16,1-1 1-16,1-9-1 16,-4-2-1-1,-5-8 1-15,1-4 0 0,-4-5 1 16,-1-1 0-16,-7-13 1 0,8 13 0 15,-8-13 1 1,0 0-1-16,0 0-1 0,0 0-3 16,0 0 0-16,0 0 0 15,0 0 0-15,0 0 0 0,0 0 0 16,0 0 0-16,0 0 0 15,0 0 0-15,0 0 0 16,0 0 0 15,0 0 0-31,0 0 0 0,0 0 0 0,0 0 0 0,0 0 0 0,0 0 0 16,0 0 0-16,10 10 0 15,-10-10 0-15,0 0 0 0,0 0 0 16,0 0 0-16,0 0 0 16,0 0 0-16,0 0 0 15,0 0 0-15,0 0 0 16,0 0 0-16,0 0 0 0,0 0 0 15,0 0 0-15,0 0 0 16,12-21 0-16,5-12 0 16,8-18 0-16,14-18 0 15,10-20 0-15,8-20 0 31,3-9 0-31,4-5 0 0,-3 9 0 0,-16-1-33 0,-12 20-57 16,-10 20-5-16</inkml:trace>
  <inkml:trace contextRef="#ctx0" brushRef="#br0" timeOffset="60742">12982 8063 290 0,'0'0'2'16,"0"0"-2"-16,-13-7 1 15,2 5 1-15,-8 0 2 16,1 2 1-16,-5 0 2 15,-5 2 2-15,-3 8 2 0,-1 5 2 16,-2 7 1-16,-1 5 1 16,5 6 0-16,0 6-3 15,5 5-1-15,5 3-1 0,8-2-2 16,9-5-2-16,5-5-1 15,16-10 0-15,10-11 0 16,8-14-2-16,11-8 0 16,4-19-2-16,6-7-1 15,-2-11-2-15,-2-4-1 0,-7-2-1 16,-8 0 1-16,-10 3 2 15,-10 8 0-15,-11 10 1 16,-7 6 1-16,-10 13 2 0,-5 10 0 16,-5 9 1-1,-3 18 1-15,3 9-1 0,1 9 1 16,7 5 1-16,4 6-1 15,8 0 1-15,6-2-1 0,10-3 0 16,10-6-2-16,5-6-2 16,2-9-4-16,7-7-5 15,-3-9-6-15,5-4-10 16,-6-9-34-16,6-8-31 15,0-12-6-15</inkml:trace>
  <inkml:trace contextRef="#ctx0" brushRef="#br0" timeOffset="60949">13499 8051 412 0,'0'0'4'16,"-20"7"2"-16,0 9 2 15,2 8 1-15,-3 13 0 16,5 10 2-16,4 8 0 15,9 7 1-15,15-2-4 0,19-2-2 16,20-8-2-16,12-9-2 16,16-10-7-16,0-14-13 15,0-5-67-15,4-8-4 0</inkml:trace>
  <inkml:trace contextRef="#ctx0" brushRef="#br0" timeOffset="61288">12926 9384 511 0,'0'0'0'0,"0"0"0"15,0 0 0-15,0 0 0 0,0 0 0 16,16 13 0 15,-7 2-6-31,-2 9-85 0,10 9-4 0</inkml:trace>
  <inkml:trace contextRef="#ctx0" brushRef="#br0" timeOffset="61477">12970 10392 511 0,'0'0'0'0,"0"0"0"16,-10 8 0-16,7 2 0 0,3 11-14 16,15 3-76-1,-8 0-3-15</inkml:trace>
  <inkml:trace contextRef="#ctx0" brushRef="#br0" timeOffset="61648">13026 11225 511 0,'0'0'0'0,"0"0"0"16,-6 13 0-16,9 12-11 15,5-1-80-15,1-3-2 16</inkml:trace>
  <inkml:trace contextRef="#ctx0" brushRef="#br0" timeOffset="61784">12784 12283 511 0,'1'10'0'0,"5"16"-25"0,7 10-67 0,7-1-4 15</inkml:trace>
  <inkml:trace contextRef="#ctx0" brushRef="#br0" timeOffset="61881">12660 13850 469 0,'-14'26'-83'0,"10"6"-3"0</inkml:trace>
  <inkml:trace contextRef="#ctx0" brushRef="#br0" timeOffset="68550">13738 1412 326 0,'0'0'3'16,"0"0"-2"-16,0 0-1 16,0 0 0-16,0 0 0 15,0 0-1-15,5-3 1 0,-5 3 1 16,19-3 1-16,-3 3 2 15,2-1 4-15,5-2 1 16,5-2 1-16,5-1 2 16,3-1 0-16,3-1-2 0,6 1-4 15,1-1-1-15,3 0-5 16,-1-3-8-16,-1 3-14 15,-1 1-29-15,-5 0-31 16,3 1-6 0</inkml:trace>
  <inkml:trace contextRef="#ctx0" brushRef="#br0" timeOffset="68943">13809 1758 415 0,'0'0'-4'0,"0"0"0"16,0 0 1-16,17 0 0 16,7 0 2-16,12 0 1 15,14-3 2-15,16-6 1 31,16-1 6-31,8-5-1 0,5-1 1 0,-1-1-1 0,-48 9-3 16,-1-1-2-16,33-6 0 16,-12 0-2-16,-43 11-7 15,3-2-5-15,6-2 2 16,-8 7-10-16,-24 1-20 0,0 0-41 15,7 9-10-15</inkml:trace>
  <inkml:trace contextRef="#ctx0" brushRef="#br0" timeOffset="69381">15475 1268 319 0,'0'0'1'16,"0"0"1"-16,-14 13-1 16,4 0 1-16,-3 4 1 15,-1 6 0-15,-8 12 2 0,1 23 1 16,1 5 2-16,9 2 2 15,9-1 2-15,12-6-1 16,30-21 0-16,21-23 0 16,-21-13-3-16,7-10 0 15,3-8-2 1,0-6-1-16,2-9 1 0,0-1 0 0,-7-5 1 15,-3-4 0-15,-10-4 0 16,-6-1 0-16,-10 0-1 16,-9 3-1-16,-8 0-2 0,-6 3-5 15,-13 5-4-15,1 5-12 16,-14 10-69-16,-7 6-3 15</inkml:trace>
  <inkml:trace contextRef="#ctx0" brushRef="#br0" timeOffset="70706">15704 1227 63 0,'0'0'3'15,"0"0"-1"-15,0 0 3 16,5-1 3-16,-5 1 10 16,10-5 13-16,-10 5 6 15,11-5 7-15,-11 5-2 0,12-9 2 16,-12 9-4-16,12-7-2 15,-12 7-6-15,12-9-12 16,-12 9-8-16,5-8-4 0,-5 8-3 16,-6-5-3-16,-10 5-1 15,-4 0-8-15,-7 6-17 16,-7 4-61-16,4 2-2 15</inkml:trace>
  <inkml:trace contextRef="#ctx0" brushRef="#br0" timeOffset="72336">14436 5921 453 0,'0'0'3'15,"0"0"0"-15,4-10 0 16,8 6-1-16,7-3 0 0,13 0 0 16,11-1 0-16,12 0 0 15,10-2-2-15,10 6-2 16,6-1 2-16,-1 0 0 15,-1 1 0-15,-7 0 1 16,-3 0-1-16,-10-1 0 0,-3 1-5 16,-4 2-3-16,-6-1-9 15,2 2-13-15,-8 2-37 16,-4 1-18-16</inkml:trace>
  <inkml:trace contextRef="#ctx0" brushRef="#br0" timeOffset="72620">14560 6143 455 0,'0'0'0'0,"0"0"1"16,8 3 0-16,13 0 1 15,16 0 0-15,13 3 1 16,18-3-1-16,21-1 1 0,14 1 0 16,15-1 0-16,3 2-1 15,-3-1-1-15,-6 0 1 16,-9-3-2-16,-12 3-1 15,-15 1-4-15,-15-1-4 0,-7-3-6 16,-12 1-9 0,-2-6-43-16,0 0-20 0</inkml:trace>
  <inkml:trace contextRef="#ctx0" brushRef="#br0" timeOffset="72978">16168 5625 424 0,'0'0'1'16,"-12"0"-2"-16,3 12 1 16,-4 11 0-16,1 15 2 15,-4 15 1-15,4 16-1 16,1 13 1-16,11 13 1 15,11 5 1-15,19-1 0 0,12-9 0 16,16-18-1-16,17-19-1 16,11-26 1-16,16-24 0 15,1-21 0-15,0-28-1 31,-13-23 1-31,-10-12 0 0,-17-14 0 0,-19-6 0 0,-26 3 1 16,-21 7-1-16,-35 10 0 16,-23 16-2-16,-22 22 0 0,-18 14-1 15,-7 28-3-15,-7 18-3 16,5 27-11-16,-6 30-60 15,17-3-14-15</inkml:trace>
  <inkml:trace contextRef="#ctx0" brushRef="#br0" timeOffset="74683">14526 3717 322 0,'0'0'6'0,"-16"-8"3"15,5 4 1-15,-1 1 0 16,0 0-2-16,1-1-3 15,0 3 2-15,11 1 2 16,0 0-6-16,7 10 0 0,21-1 1 16,11-2 1-16,12-6 5 15,11 2 3-15,14-4 1 16,9-9-2-16,7-8 0 15,4-3-1-15,-2-4-4 16,-2 0 0-16,-8 6-3 0,-5-1-3 16,-7 6-4-16,-13 7-8 15,-6 5-11-15,-10 2-19 16,-10 1-45-1,-2 6-7-15</inkml:trace>
  <inkml:trace contextRef="#ctx0" brushRef="#br0" timeOffset="75000">14669 4017 436 0,'0'0'2'0,"0"0"-5"16,0 0 1-16,4 7 3 16,13-4 1-16,15 3 0 15,17 2 1-15,18-2 2 0,22-3-1 16,21-1 4-16,15-4 0 15,7-6-3-15,-2-1 0 32,-10-4-1-32,-8-3-1 0,-20 1-1 0,-22-2-4 0,-23 8-4 15,-14 1-2-15,-13 5-7 16,-20 3-55-16,0 0-19 15</inkml:trace>
  <inkml:trace contextRef="#ctx0" brushRef="#br0" timeOffset="75382">14987 3326 423 0,'0'0'3'16,"0"-9"-1"-16,0 9-1 0,0 0-3 16,0 0 0-16,10-10 0 15,-10 10 1 1,14 3 1-16,-4 13 0 0,2 7 2 0,-1 12 4 15,2 11 3-15,3 16 1 16,-1 16 1-16,1 12 0 16,-1 9-2-16,4 4-2 31,0-1-2-31,2-6-2 0,1-9 0 0,-4-12-1 0,2-15 0 15,-1-14-1-15,-4-8-2 16,-3-12-2-16,-4-3-3 0,0-7-4 16,-3-4-6-16,9-1-9 15,-14-11-34-15,27 2-32 16,-3-10-4-16</inkml:trace>
  <inkml:trace contextRef="#ctx0" brushRef="#br0" timeOffset="75770">16316 3330 425 0,'0'0'-4'16,"0"0"-3"-16,-1 8 0 15,-4 5 1 17,-4 11 1-32,-3 11 1 0,-1 19 0 0,-3 13 2 0,3 12 5 0,3 11 3 15,3 2 2-15,7 3 1 16,14-9 1-16,9-10 1 0,11-22 0 15,13-16 1-15,10-26-1 16,15-17 0-16,2-29-1 16,6-21 0-16,-3-19-3 31,-6-16-1-31,-12-10-6 0,-18-7 0 0,-18 1 0 0,-23 2 0 15,-23 16 0-15,-25 11 0 16,-27 19 0-16,-20 21 0 16,-4 23 0-16,-13 16 0 0,3 36-16 15,-6 27-75-15,12 10-3 16</inkml:trace>
  <inkml:trace contextRef="#ctx0" brushRef="#br0" timeOffset="79419">14434 7903 350 0,'0'0'6'0,"0"0"1"16,-10 0 1-16,10 0-1 0,0 0 3 15,13-7 0-15,16-1 1 16,17-4 1-16,22-4-4 16,12-4-2-16,20-2 1 15,9-1-1-15,6 0-1 0,1 4-1 16,-9 2-2-16,-10 3-1 15,-11 5-4-15,-11 6-3 16,-12 3-6-16,-12 0-13 0,-9 1-42 16,-10 7-21-1</inkml:trace>
  <inkml:trace contextRef="#ctx0" brushRef="#br0" timeOffset="79744">14680 8172 428 0,'0'0'1'16,"0"0"0"-16,11 3 2 15,17-1 2-15,14 2-2 16,14 1 1-16,18-3 2 0,18-1 1 16,16-1-1-16,11-3 0 15,0-6-2-15,-4 0-1 16,-7-3 0-16,-6-3 0 15,-16 2-2-15,-14-1-3 0,-15 8-3 16,-17-3-3-16,-9 4-4 16,-14-3-18-16,-7-9-50 15,-10 17-10-15</inkml:trace>
  <inkml:trace contextRef="#ctx0" brushRef="#br0" timeOffset="80181">14924 7257 387 0,'0'0'2'16,"0"0"-1"-16,0 0 0 16,7 3 1-16,2 12 3 15,1 14 1-15,3 14 3 16,2 15 0-16,-2 18 1 0,3 14 1 15,-2 16 1 1,1 6 1-16,-5 7-3 0,1 1-1 16,2-7-1-16,-2-7-1 15,-1-8-1-15,1-11-3 0,-2-13-3 16,2-10 0 15,0-10 0-31,2-9 0 0,-3-12-15 0,7-1-29 0,1-13-47 16,3-14 0-16</inkml:trace>
  <inkml:trace contextRef="#ctx0" brushRef="#br0" timeOffset="80675">16329 7487 396 0,'0'0'2'15,"0"0"3"-15,-15 14 1 16,5 10 1-16,-2 14 1 15,0 12 1-15,-4 14 0 0,11 37 2 32,5 13-1-32,12 0-2 15,12-6-1-15,16-6 0 0,13-18-1 16,17-17 0-16,10-24-1 15,8-43-2-15,2-32-1 16,7-20-1-16,-5-25-2 16,0-18 1-16,-10-12 0 0,-17-9-1 15,-15-1 1-15,-19 2 0 16,-29 11 0-16,-24 13 0 15,-33 16 1-15,-29 23 0 16,-23 20-1-16,-18 18 0 16,-11 19 0-16,-4 24 0 0,6 30-1 15,9 23-3-15,18 30-15 16,25 16-67-16</inkml:trace>
  <inkml:trace contextRef="#ctx0" brushRef="#br0" timeOffset="87368">12743 11907 329 0,'0'0'2'0,"0"0"-1"0,0 0-1 16,0 5 3-16,1 7 2 16,8 7 2-16,2 7 2 15,4 9 1-15,5 11 2 0,5 10 3 16,1 9-1-16,1 5-1 15,1 7-2-15,1-1-2 16,-2 1 0-16,0-2-1 16,-4-7-3-16,-2-6-1 15,1-8 0-15,-4-9-1 0,-3-6 0 16,0-6-1-16,-3-8 0 15,-3-8-1-15,-1 0 0 16,-1-7 1-16,-7-10 0 16,8 9 0-16,-8-9 1 0,5-10-1 15,-2-13 1 1,2-13-1-16,3-15 1 0,3-21 0 15,7-20-1-15,7-24-1 16,9-18 1-16,5-9 0 0,1 1-2 16,-4 5 0-16,0 11 0 31,-6 24-2-31,-9 15-16 0,1 26-66 15,-11 30-7-15</inkml:trace>
  <inkml:trace contextRef="#ctx0" brushRef="#br0" timeOffset="88292">14050 12543 297 0,'0'0'3'0,"0"0"-1"15,-11-13 2-15,1 9 0 16,-4-1 1-16,-7 5 2 0,-7 1 2 16,-2 11 1-16,-8 9 1 15,-1 10 2-15,-1 9 0 16,4 10 1-16,5 8-2 15,7 4 0-15,10 1-2 0,11-6-2 16,11-9-2-16,16-15-1 16,12-14 0-16,15-16-2 15,4-14 0-15,7-18 1 0,1-12-1 31,-4-7-1-31,-7-1 0 0,-11 1 1 0,-9 6-2 16,-11 5 0-16,-13 10-1 16,-10 10-1-16,-13 14 1 15,-5 6 0-15,-3 18 0 16,0 5 0-16,4 7 0 0,6 3 0 15,11-1 1-15,11-5 1 16,15-6-1-16,12-9-2 16,12-5-7-16,3-10-9 15,7 0-30-15,-1-3-39 0,-8-8-5 16</inkml:trace>
  <inkml:trace contextRef="#ctx0" brushRef="#br0" timeOffset="88582">14822 12596 406 0,'-10'0'6'0,"-4"12"1"16,-4 9 0-16,0 7 1 16,0 6 1-16,7 8 1 15,10 0 1-15,11 3 0 16,24-7-5-16,16-7-1 15,19-11-1-15,10-7 0 0,10-7-4 16,1-6-6-16,-1 0-14 16,-13 2-67-16,-9-1-2 15</inkml:trace>
  <inkml:trace contextRef="#ctx0" brushRef="#br0" timeOffset="95899">15741 12148 290 0,'0'0'8'15,"0"0"0"-15,0 0 2 0,0 0 2 16,8-11 2-16,11 6 1 15,11-1 2-15,13-1-1 16,11-1-6-16,11-1-1 16,8 1-3-16,1 1-1 15,-1 2-2-15,-5 2-1 0,-7 1-2 16,-13 1-4-16,-6 1-6 15,-11 1-11-15,-6 2-30 16,-1 2-30-16,-13 1-6 0</inkml:trace>
  <inkml:trace contextRef="#ctx0" brushRef="#br0" timeOffset="96171">15803 12487 349 0,'0'0'6'16,"19"4"2"-16,9-2 3 15,14-2 0-15,17 0 1 16,12-4 0-16,12-5 2 15,10-3-1-15,1-1-5 0,-6-3-3 16,-8 3-2-16,-11 2-2 16,-14 1-5-1,-10 9-9-15,-15 1-11 0,-10 0-41 16,-7 8-21-16</inkml:trace>
  <inkml:trace contextRef="#ctx0" brushRef="#br0" timeOffset="98232">17132 11421 245 0,'0'0'1'0,"0"0"0"15,0 0 1-15,0 0 4 16,8 0 5-16,-8 0 4 0,11 10 2 16,-5 1 2-16,3 5 2 15,-1 6 0-15,1 8 0 16,2 2-2-16,-1 9-5 15,0 3-4-15,2 2-2 0,0 1-1 16,-1-1-3-16,2-2 0 16,-2-3 1-16,2-2-1 15,-1-3 0-15,-1-2 1 0,0-2-1 31,-1-3-1-31,-2-2 0 0,1 1 0 0,-2-3-1 16,-1-1 0-16,0-3-1 16,0-2 1-16,2-3-1 15,-2 0 0-15,-1-5 0 0,1-1 0 16,-6-10-1-16,8 13 1 15,-8-13-1-15,6 10 0 16,-6-10 0-16,3 14 0 16,-3-14 0-16,5 18 1 15,-2-9-1-15,1 3 0 0,-2-2 0 16,2 1 1-16,-4-11-1 15,10 16 0-15,-10-16 0 16,6 14 0-16,-6-14 0 0,5 9 1 16,-5-9-1-1,0 0 0-15,6 13 0 0,-6-13 0 16,0 0 0-16,3 13 0 15,-3-13 0-15,0 0 0 0,0 0 0 16,4 10 1-16,-4-10-1 16,0 0 0-16,0 0 1 15,0 0 0-15,0 0 0 16,0 0 0-16,0 0 1 15,0 0 0-15,0 0 1 0,0 0-1 16,0 0 0-16,13-20 1 16,-5-4-3-16,7-13 0 15,3-15 0-15,4-16 0 0,5-13 0 16,2-13 0-16,3-10 0 15,-1-5 0-15,-4 1 0 16,-2 4 0-16,-4 8 0 16,-1 11 0-16,-7 12 0 0,-3 11 0 15,-3 15-6-15,-4 9-6 16,2 14-13-16,-5 6-34 15,0 18-33 1,11 0-3-16</inkml:trace>
  <inkml:trace contextRef="#ctx0" brushRef="#br0" timeOffset="98817">18057 11695 354 0,'0'0'2'16,"2"9"0"-16,0 8 3 0,0 9 3 15,-1 7 1-15,0 10 4 16,-1 9 1-16,0 12 1 16,0 2-1-1,0 6 0-15,0-5-2 0,-1-3-2 0,-1-4-3 16,-1-9-2-16,0-8-2 15,1-9 0-15,-4-12-1 16,5-7 2-16,0-4-1 16,1-11 0-16,0 0 1 0,-7-15-1 15,6-6-1-15,1-7-2 16,1-7 0-16,6-3 0 15,6-3 0 1,4 3 0-16,10 4 0 0,7 5 0 0,10 10 0 16,5 9 0-16,4 10-2 15,0 7 1-15,-7 11 0 16,-1 6 1-16,-13 3 0 15,-8 7 0-15,-16 2 0 0,-11 3 1 16,-18-2-1-16,-13-1 1 16,-7-2 1-16,-11-5-2 15,-4-4 0-15,0-6 0 16,-1-6 0-16,8-10 0 0,7-3 0 15,8-3 0-15,7-6 0 16,9-1-5-16,10-1-5 16,3 0-6-16,5 11-23 31,22-14-51-31,-4 6-2 0</inkml:trace>
  <inkml:trace contextRef="#ctx0" brushRef="#br0" timeOffset="99128">18963 12051 289 0,'0'0'3'16,"0"0"-2"-16,0 0 5 0,-4 0 2 15,-11 0 7-15,-6 4 2 16,-8 6 3-16,-7 8 4 15,-5 5-4-15,0 10 2 16,1 7-2 0,6 6-3-16,9 2-5 0,15 0-3 0,14-2-2 15,19-8-1-15,18-7-1 16,11-9-1-16,16-11 0 31,11-6-2-31,2-5-2 0,-3-1 0 0,-3-3-3 0,-10-1-6 16,-10 5-6-16,-16-2-16 15,-13 2-59-15,-26 0-2 0</inkml:trace>
  <inkml:trace contextRef="#ctx0" brushRef="#br0" timeOffset="99820">14044 14165 409 0,'0'0'2'16,"0"0"0"-16,0 0 1 15,7 0 1-15,10 0 1 0,8 0 2 16,13-2 1-16,15-9 2 15,13-2-1-15,13-6-1 16,6 0 0-16,1 0-2 16,2-1 0-16,-6 3-3 15,-6 3-1-15,-8 8-3 0,-11 6-3 16,-6 3-3-16,-11 4-5 15,-3 5-10-15,-10-2-16 16,-7-3-44-16,-9 9-10 0</inkml:trace>
  <inkml:trace contextRef="#ctx0" brushRef="#br0" timeOffset="100009">14066 14454 417 0,'0'0'2'15,"0"0"1"-15,0 0 3 16,13 6 2-16,12-6 0 15,15-2 2-15,16-8-1 0,18-4 1 16,18-4 0-16,15 0-3 16,6-4-6-16,2 8-11 15,-7 0-26-15,0 7-53 16,-7 3-1-16</inkml:trace>
  <inkml:trace contextRef="#ctx0" brushRef="#br0" timeOffset="100614">16685 13210 511 0,'0'0'0'0,"0"0"0"16,0 0 0-16,0 0-20 15,1-23-71 1,11 16-3-16</inkml:trace>
  <inkml:trace contextRef="#ctx0" brushRef="#br0" timeOffset="102799">15733 13446 352 0,'0'0'1'0,"0"0"0"16,0 0 0-1,0 0 1-15,4 5 2 0,7 9 4 16,4 7 1-16,6 9 3 15,7 10-1-15,12 27 4 16,3 7 1 0,2 8-1-16,-3 1-1 15,-3 1-2-15,-5-3-2 16,-5-5-2-16,-3-7-1 0,-14-22-4 15,-4-9-1-15,-3-9 0 16,0-9 1-16,-1-7 0 16,-4-13-3-16,11-3 0 0,1-23 0 15,7-21 0-15,8-21 0 16,13-26 0-16,13-26 0 15,17-22 0 1,2-6 0-16,-2 0 0 0,-8 11 0 16,-9 13 0-16,-5 27-13 0,-16 18-42 15,-12 33-37-15,-18 24-2 16</inkml:trace>
  <inkml:trace contextRef="#ctx0" brushRef="#br0" timeOffset="103353">16872 13872 385 0,'0'0'2'0,"0"0"-2"16,0 0 3-16,4 11 3 15,-1 8 3-15,-1 10 2 0,4 9 2 16,2 12 1-16,1 11-2 15,3 5 2-15,2 2-2 16,-2-2-3-16,0-6-1 16,-1-10-4-16,-2-9 1 15,0-12-1-15,-5-13-4 0,-4-16 0 16,0 0 0-16,2-11 0 15,-2-18 0-15,2-7 0 16,1-6 0 0,6-6 0-16,7 0 0 0,8 2 0 15,8 8 0-15,6 10 0 0,6 17 0 16,3 11 0-16,-2 14 0 15,-5 17 0-15,-6 7 0 16,-9 9 0-16,-13 4 0 0,-12 1 0 16,-9 1 0-16,-15-5 0 15,-7-7 0-15,-8-8 0 16,-5-8 0-1,-2-7 0-15,-2-8 0 0,4-7 0 16,2-6 0-16,10-7 0 0,8-5-4 16,10 1-11-16,7-4-10 15,9-7-52-15,12 12-15 31</inkml:trace>
  <inkml:trace contextRef="#ctx0" brushRef="#br0" timeOffset="103738">17613 14263 395 0,'0'9'3'0,"-3"6"1"16,-3 10 2-16,-1 2 1 15,0 6 1-15,5 2 2 16,2 1 1-16,2-2 1 0,15-11-2 15,10-12-2-15,11-13-1 16,11-15-1 0,6-12 0-16,3-13-4 0,-1-10-1 15,-5-9-2-15,-10-7-1 16,-14-2-1-16,-17 2 1 0,-18 7-1 15,-16 7 0 17,-14 13 2-32,-11 13 2 0,-6 15 2 0,-3 15 0 0,8 18 2 15,6 15 1-15,17 7 0 0,15 8 0 16,12 4-6-16,22-1 0 15,18-3 0-15,14-2 0 16,10-7 0-16,18-2 0 0,-1 1-56 16,14-14-36-16,6-10-3 15</inkml:trace>
  <inkml:trace contextRef="#ctx0" brushRef="#br0" timeOffset="104242">18657 13766 417 0,'0'0'2'0,"0"0"0"0,13 0 2 16,9 0 0-16,9-5 1 15,15-1 0-15,11-2-1 16,15-3 1-16,8-2-1 0,5-1-2 16,-3 3-2-16,1 0-5 15,-8-1-8-15,-3 5-25 16,2 4-47-16,-26-1-4 47</inkml:trace>
  <inkml:trace contextRef="#ctx0" brushRef="#br0" timeOffset="104399">18711 14000 435 0,'0'0'3'0,"0"0"0"16,10 5 2-16,10-5 0 15,11 0 1 1,11 0 0-16,15-3 0 0,17-2-1 0,11-3-5 15,9 6-13-15,-1 6-49 16,7-4-26-16</inkml:trace>
  <inkml:trace contextRef="#ctx0" brushRef="#br0" timeOffset="105169">19988 13253 343 0,'0'0'2'0,"0"0"-2"16,0 0 2-16,0 0 3 15,0 12 3-15,0 5 4 16,10 8 3-16,3 11-1 16,6 6 1-16,6 12 1 0,2 9 1 15,6 4-4-15,4 7-2 16,0 1-2-16,0 1-1 15,-3-4-2-15,-3-1 0 0,-2-8-1 16,-8-8-1-16,-4-6-4 16,-6-11 0-16,-2-8 0 15,-5-10 0-15,-2-7 0 16,-2-13 0-16,0 0 0 15,-1-17 0-15,6-19 0 0,9-18 0 16,6-18 0-16,11-23 0 16,11-20 0-16,12-11 0 15,3-5 0-15,3 10 0 0,-6 8 0 16,-3 23-8-1,-16 23-47-15,-1 18-37 0,-11 21-3 16</inkml:trace>
  <inkml:trace contextRef="#ctx0" brushRef="#br0" timeOffset="106419">21048 13337 261 0,'0'0'6'16,"8"7"5"-16,-3 9 5 0,6 8 3 16,-1 11 3-16,3 11 2 15,5 30 5 1,2 8-1-1,-2 3-4-15,-1-5-5 0,-2-3-6 16,-2-8-3-16,-3-11-1 16,-1-12-2-16,-5-29-3 15,-1-8-1 1,-3-11 1-16,0 0-2 0,1-12-2 0,-1-7 0 15,0-3 0-15,-3-3 0 16,0-3 0-16,0-4-2 31,2 4-1-31,1 3 0 0,5 3 0 0,11 4 1 16,4 6 0-16,11 5 0 0,7 7 1 15,3 0 0-15,-1 10 0 16,2 4 1-16,-7 3 0 47,-5 3 0-47,-11 1 1 0,-12-1 0 0,-8-2 0 0,-18 2 1 0,-7-6 0 0,-10-2-1 15,-6-4 1-15,-6-2-1 16,-3-4-2-16,0-2-2 0,4 0-4 16,3-6-5-16,14 2-27 15,17-1-50-15,-5 0-2 16</inkml:trace>
  <inkml:trace contextRef="#ctx0" brushRef="#br0" timeOffset="107400">22207 13614 399 0,'0'0'2'15,"0"0"-1"-15,0-10 0 16,0 10 0-16,-21-3 1 15,-3 3 3-15,-6 7 1 0,-9 8 3 16,-15 27 3 0,1 8-1-1,4 8 2-15,8 3 0 0,17 3-1 16,19-4-2-16,19-5-1 15,26-9-4-15,32-25-5 16,14-11 0-16,13-9 0 16,9 1-7-16,-8-9-22 15,-18 1-59-15,6-2-5 0</inkml:trace>
  <inkml:trace contextRef="#ctx0" brushRef="#br0" timeOffset="112636">14414 15530 350 0,'0'0'1'16,"15"0"1"-16,8 0-1 0,9-3 1 15,12-2 0-15,8-4 1 16,9-2-1-16,8-3 0 16,2-2-2-16,-4-1-4 0,-3 1-13 15,-9 0-26-15,-11-1-33 16,-2 4-6-16</inkml:trace>
  <inkml:trace contextRef="#ctx0" brushRef="#br0" timeOffset="112837">14559 15681 376 0,'0'0'2'0,"0"0"1"15,0 0 4-15,15 9 0 16,8-6 0-16,15-3 1 15,16 0-1-15,17 0 0 16,12-3-9-16,14 3-27 0,10 0-51 16,-5 3-3-16</inkml:trace>
  <inkml:trace contextRef="#ctx0" brushRef="#br0" timeOffset="113402">15808 15044 394 0,'0'0'1'0,"0"0"1"15,4 23 1-15,5 4 3 16,3 12-1-16,5 12 2 0,2 11 0 16,3 10 2-16,2 9-1 15,2-1 0-15,-1-3-1 16,-1-10-2-16,-2-9 1 15,-2-13-1-15,-3-12 1 16,-3-10 1-16,-2-7 0 0,-2-10-1 16,0-6 0-16,1-20 0 15,7-13-6-15,7-19 0 16,8-16 0-16,8-20 0 15,8-19 0 1,0-6 0-16,-1 2 0 0,-7 7 0 0,-9 10 0 16,-4 22-10-16,-14 14-37 15,-2 25-45-15,-7 24-1 16</inkml:trace>
  <inkml:trace contextRef="#ctx0" brushRef="#br0" timeOffset="113892">16927 15522 394 0,'0'0'2'15,"-11"0"1"-15,-2 0 2 16,-7 8 2-16,-5 8 3 15,-7 8 0-15,-2 4 1 16,-5 8 0-16,6 5-1 16,8 4-2-16,8 0-1 0,14-9-2 15,7-8-2-15,20-14-1 16,13-13 0-16,8-8 0 15,2-18 0 1,0-8 0-16,-2-8-1 0,-9-2 0 0,-9 2-1 16,-10 5 0-16,-13 11 0 15,-5 9 0-15,-13 15 0 16,-2 7 1-16,-2 13 0 15,7 11 1-15,5 5 0 0,6 4 0 16,11-3-1-16,14-3-1 16,10-10-2-16,8-8-2 15,2-9-4-15,5-6-7 16,-6-9-21-1,-3-11-53-15,-5-7-3 0</inkml:trace>
  <inkml:trace contextRef="#ctx0" brushRef="#br0" timeOffset="114244">17297 15494 456 0,'0'0'2'0,"-2"10"1"16,1 7 1-16,-2 6 1 16,3 8 1-16,0 3 0 15,6 8 0-15,4 3 0 0,5-1-1 16,6-6-2-16,8-10 0 15,4-10-1-15,6-12 0 16,2-9 0-16,5-19-2 16,-4-14 0-16,-1-11-2 0,-6-17-2 15,-7-10 0-15,-14-9-1 16,-14-2 0-16,-15 1 1 15,-19 7 1-15,-13 12 3 16,-8 16 2-16,-5 21 2 0,3 23 1 16,6 19 1-16,14 22 0 15,22 17-2-15,17 12-4 16,28 7 0-16,19 2 0 15,24 2 0-15,14-6 0 16,17 1 0-16,2-2-69 0,10-19-24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4:03.97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3738 10011 121 0,'0'0'0'0,"0"0"2"16,0 0-2-16,0 0 0 16,6 7 0-16,3-3 1 15,0 1 1-15,7 0 2 0,0 0-1 16,4 4 1-16,-1-3 0 15,5 3 1-15,2 1 0 16,3-2-1-16,11 2 0 16,-1 0 1-16,7-2-1 0,0-1 1 15,6-2 2-15,-4 0 2 16,6-4-1-16,-2 0 1 15,0 0 1-15,5-1-2 16,-2 0 0 0,10-1-1-16,2 0-3 0,3 1-1 0,0 0 0 15,-2 0 0-15,0 0-1 16,-5 2 1-16,0 3-1 15,-5 0 3-15,-6 0-2 32,3 0 1-32,6 1 0 0,-3 1 2 0,3-4-2 0,4 2 0 15,-1 0-1-15,1 0 0 16,2 0 1-16,-2 2-2 15,-3-4-1-15,6 1 0 0,0-1 0 16,3-2 0-16,1-1 1 16,2 0-1-16,3 0 1 15,5-4 0-15,-1 0-1 16,2 1 1-16,0 3-1 15,0-1 1-15,1 1-1 0,0 0-1 16,0 3 1-16,-1 1-1 16,5 3 2-16,-4-2-2 0,0 1 0 31,0 0 1-31,0-1-1 0,4-1 1 0,-3 0 0 15,0-1-1-15,2 0 1 16,2-2 0-16,-1 1 1 0,4-2-1 16,-1 0 1-16,1 0-1 15,1 1 0-15,-1-1 0 16,0 1 0-16,-1 2-1 15,1 1 0-15,-2 3 0 16,3-1 0-16,1 2 0 0,5-1 1 31,-4 2 0-31,1-3 1 0,6-2 2 0,0-1 2 16,4-3 1-16,3 0 1 15,-4-5 1-15,-1-3 0 0,-2-1-1 16,-2-2-1-16,-2 2-1 16,-7 1-1-16,-10 2-4 15,-12 1-7-15,-5 5-15 16,-12 5-47-16,-12 3-14 0</inkml:trace>
  <inkml:trace contextRef="#ctx0" brushRef="#br0" timeOffset="1088">3500 13844 45 0,'0'0'3'0,"0"0"0"0,5 0 6 15,-5 0 5-15,19 1 3 16,-2-1 3-16,5 0-1 16,4-1 2-16,4-3-1 15,7 0-2-15,0-2-3 16,10-2-5-16,-3 0 0 0,11-1-2 15,1 1 1-15,4-2-2 16,2-1 2-16,1 1 0 16,6 2-1-16,-1 1 0 15,4 1-2-15,-1 1-1 0,-4 3 0 16,7 1-1-16,2 1-2 15,0 0 0-15,1 1 0 16,0 2-1-16,4-1 1 0,-1-2 0 31,5 1 1-31,0-1 1 0,3-4 1 0,2 0 0 16,0-2 1-16,4-1-1 15,3 2 0-15,0 2 0 16,8-3-1-16,-3 4 0 0,1 1-2 16,7 0 0-16,-2 0 0 15,5-1-1-15,3-1 2 16,0-1-2-16,-2-1 1 15,6 1-1-15,-2-2 1 0,-2 2-1 16,2 0 0-16,-2 2 0 16,-1 2 0-16,35 3-1 31,0 10 1-31,4-1-1 0,1 2 1 15,6 2 1-15,4 0-1 16,2-3 2-16,5-4 1 16,-29-8 0-16,3-1 0 15,-3-3 0-15,4-9 1 0,-3 0-1 16,1-3-4-16,-2 4-11 15</inkml:trace>
  <inkml:trace contextRef="#ctx0" brushRef="#br0" timeOffset="3290">6149 9724 346 0,'0'0'3'15,"15"-6"1"-15,6 1 0 0,4-2 1 16,7-2 0-16,4-3 2 16,0-2-2-1,1-4 1-15,-3-4-5 0,-11-1-1 16,-7-3-1-16,-13 0 0 0,-5-3-3 15,-10 2 2-15,-9 3 0 16,-3 5-1-16,-8 8 2 16,-1 7 0-16,-5 7 0 15,0 16 1-15,0 9 1 0,5 9 0 16,2 9 1-16,7 4 1 15,7 6 0-15,10-1 3 16,7-2-1-16,13-6 1 16,13-8 0-16,10-10-1 15,11-10 1-15,3-7-3 0,7-11-5 16,-3-5-6-16,3-10-14 15,-4-2-54 1,-6-12-8-16</inkml:trace>
  <inkml:trace contextRef="#ctx0" brushRef="#br0" timeOffset="3759">6798 9191 328 0,'0'0'4'15,"0"22"1"-15,1 5 3 0,2 13 1 16,0 11 2-16,2 15 0 15,3 9 1-15,-1 11 0 16,-3 2-4-16,2-7-2 0,-1-9-2 16,1-11-3-16,-3-13-4 15,0-12-4-15,-2-12-8 16,-1-24-57-16,0 0-11 15</inkml:trace>
  <inkml:trace contextRef="#ctx0" brushRef="#br0" timeOffset="4256">6636 9629 258 0,'0'0'0'0,"0"0"0"15,0 0 2-15,2 6 2 16,7-1 2-16,7 0 4 16,8-3 2-16,12-2 2 15,8-1 3 1,10-7 0-16,5-5-1 0,5-1-1 15,0-4-2-15,-6 1-3 0,-7-2-3 16,-8 2-2-16,-12 2-1 16,-12 3-3-1,-9 2 0-15,-10 10-1 0,-14-4-1 0,-9 7-1 16,-6 10 1-16,-4 9 0 15,-4 7 0-15,1 8 2 16,2 7 0-16,6 3-1 16,11 2 2-16,8-4 2 15,9-7 0-15,14-7 0 0,12-15-1 16,6-11 1-16,6-10-1 15,1-14 1-15,-3-14-1 16,-3-7-1-16,-10-8-1 16,-7 1 0-16,-8-1-1 0,-8 4 1 15,-3 6-1-15,-9 7-1 16,1 11 1-16,-3 11-1 0,1 9 1 15,3 14 0 1,4 13 1-16,4 9 0 0,7 7 0 16,11 5 2-16,9 1 0 15,10-3 0-15,10-6 1 16,5-7-1-16,4-9-2 15,2-13-2-15,-3-11-4 0,-8-10-7 16,-3-14-12-16,-14-8-34 16,-11-16-21-16,-11-8-12 15</inkml:trace>
  <inkml:trace contextRef="#ctx0" brushRef="#br0" timeOffset="4383">7468 9273 232 0,'-9'-13'17'0,"-5"-4"7"15,-4-3 5-15,1-2-2 0,-1 4-1 16,2 3 0-16,5 9 1 16,11 6-1-16,7 20-15 15,23 17-7-15,22 15-3 31,18 10 0-31,16 13-3 0,15 2-13 0,3 10-67 0,18-1-2 16</inkml:trace>
  <inkml:trace contextRef="#ctx0" brushRef="#br0" timeOffset="6271">17350 10297 269 0,'0'0'3'0,"0"0"-1"15,0 0-1-15,0 0 2 0,0 0 1 16,5 0 1-16,12 1 1 15,4 2 2-15,11 0-2 16,6 1 1-16,12 0 3 16,7 1-2-16,4-1-1 15,11 1-1-15,7-2 0 0,10 0-2 16,6 1 0-16,11-3 0 15,8 1-2-15,12-1-1 16,9-1 2-16,4 0-2 16,8 0 1-16,7 2 0 15,5 0 1-15,5 4 0 0,7 3 2 16,5 3-2-1,9 0 0-15,10 3 1 0,1 1-1 16,8-2-1-16,4-3 1 0,0-4 1 16,-2-3 0-16,-3-1 1 15,-7-2 0 1,-13-4 0-16,-11-2 0 0,-13-3-1 15,-17 1-1-15,-15 1-9 0,-17-1-10 16,-19-1-44-16,-15 7-23 16</inkml:trace>
  <inkml:trace contextRef="#ctx0" brushRef="#br0" timeOffset="7322">16489 14003 187 0,'0'0'3'15,"10"1"2"-15,2 0-1 16,12 0 4-16,10 1 1 15,9-1 4-15,7 1 2 0,14-1 4 16,10 0-1-16,5-1 0 16,12 0-1-16,5 1 1 15,13 1-3 1,12 1-1-16,12 0-3 0,19 4-2 0,13-2-3 15,17 0-1-15,18 0-2 16,16-3 1-16,11 1 1 16,15-2-1-16,11-1 2 15,10 0 0-15,9 0 1 0,3-5 2 16,4 1-3-16,-5-3 1 16,3-1 0-16,-8 0-2 15,-5 1 0 1,-19 0-2-16,-11 1-1 0,-18 6-4 0,-24-1-9 15,-16 4-31-15,-23 6-43 16,-30-4-4-16</inkml:trace>
  <inkml:trace contextRef="#ctx0" brushRef="#br1" timeOffset="14892">10566 10419 0 0,'9'-8'24'0,"-9"8"6"16,0 0 2-16,0 0 3 15,3-9 1-15,-3 9-6 0,0 0-3 16,0 0-7-16,-2-10-8 15,2 10-3-15,-6-9-4 16,6 9 0-16,-7-11-2 16,7 11 0-16,-8-10 0 0,8 10 1 15,-10-8 1-15,10 8 0 16,-12-7 1-16,12 7 2 15,-13-7-1-15,4 3 0 16,-2 0 2-16,0 2-2 0,-1-1 0 16,-1 1-2-16,-1 2 0 15,-1 0-2-15,0 0-1 16,-3 5-1-16,4 2 1 15,-1 3-2-15,3 3 0 0,-2 3 0 16,4 5 0-16,0 6 0 16,0-2 1-16,3 5 0 15,-2-2 0-15,-1 4 0 31,-1-5-1-31,0 3 1 0,-3-5-2 0,-1 1 1 0,0-1-1 16,1 0 0-16,-1 0 0 16,0 3 0-16,-2 0 0 15,4 2 1-15,1 2-1 0,0 0 1 16,0 1 0-16,1 2 0 15,0 2 0-15,3-2 0 16,-2 1 2-16,3 0-1 0,-2 0 1 16,2 0 0-16,1-4 1 31,-2 1-3-31,3-1 2 0,-1-2 1 0,-1-2-3 15,0-4 0-15,1 2 1 0,1-5-1 16,0 1 1-16,0-3-1 16,1 1 1-16,-1 1-1 15,3 0 1-15,-1 1 0 16,1 0 0-16,-1 3 0 15,0 2 0-15,0 1 0 0,0 2 0 16,0 0-1 0,0 5 0-16,-1 1 0 0,0 1 0 15,1 1 0-15,1-1 0 16,-1 0-1-16,2-1 1 15,-1 0 0-15,-1-4 0 47,-1-1 1-47,-1 2 0 0,1-3-1 0,-3 1 0 0,1 0 2 0,0 1-2 0,-1 1 1 0,0 3-1 16,0-3 1-16,1 5-1 15,0 1 0-15,-3-1 0 16,-1 2 1-16,0 0-1 0,-1 2 1 16,-2-3-1-16,1-1 0 15,0-6 0-15,0 0 0 16,1-4 0 15,-2-1-1-31,3-2 1 0,0 0 0 0,2 1-1 0,0 0 1 0,0 7-1 16,-2-1 1-16,4 4 0 31,-1 3 1-31,2-3-1 0,0 3 1 0,1 0-1 15,-2-2 1-15,4-3-1 0,0 1 0 16,2-5 0-16,0-1-1 16,0 2 0 15,4-1 1-31,2 0-1 0,1 1 0 0,0 0 1 0,4 0 0 15,0 0 0-15,2-3 0 0,-3 0 0 16,4-4 1-16,-3 0 1 16,4-5 0-16,-4 4 1 15,3-2 1-15,-1 3-1 0,-2 0 1 16,4 1 0-16,-1 1 0 15,3 0-1-15,0-2 0 16,0-2 0-16,2-4 1 31,2-5 1-31,0-2-1 0,1-7 2 0,2-1-3 0,0-3 2 16,1 0-1-16,3-3-5 15,-4-1-10-15,5-5-46 16,0 9-27-16,-4-3-6 0</inkml:trace>
  <inkml:trace contextRef="#ctx0" brushRef="#br1" timeOffset="16983">10551 10383 78 0,'0'0'4'0,"0"0"5"16,0 0 1-16,-9-5 4 0,9 5-1 15,0 0 2-15,-9-9 1 16,9 9 2-16,0 0 1 15,0 0-1-15,0 0-1 16,0 0-2-16,0 0-1 0,0 0-1 16,0 0-1-16,0 0-3 15,11-8-3-15,3 7-4 16,6 0-2-16,3 0-1 15,1 1 2-15,7 0-1 16,-3 1 0-16,2-1 0 0,-1 4-1 16,-2 3 1-16,-2 1 0 15,2 4 0-15,-4 1 1 16,4 5-1-1,-2 4 1-15,3-1 1 0,1 6-1 0,-3-3 0 16,1 3 0-16,-2-2 1 16,-2 3-1-16,-3-2-1 15,0 2 1-15,-7-1-1 16,0 3 1-16,0 2-1 0,-1 1 1 15,3 1-1-15,-2 1 0 16,2 4 1-16,0-3-1 0,2 6 0 16,-3-3 1-16,0 5 0 15,-2 3 2-15,1 0 0 16,-1 2-1-16,-3-1 0 15,-2 3 0-15,1-4 0 16,-3 3 1-16,1-5-2 0,-1-1-1 16,0 0 1-16,-3-1 0 15,1-1 0-15,1-2-1 16,-3 2-1-16,0 2 1 15,-1-2 0-15,0 0 1 16,-4-2-1-16,0 1 2 0,0-3-2 31,0 2 2-31,0-4 0 0,2 0-1 0,-1 3 1 16,1 0-1-16,1 6 0 0,1-2 0 15,-2 6-1-15,-1 3 1 16,-1 0-1-16,-1 3 0 16,1-2 1-16,-2 4-1 15,-1-3 0-15,-2 0-1 0,1-1 1 16,-1-3 0-16,-4 0 0 15,1 0 0 1,-3 3 1-16,-2 0-1 0,-3 1 1 16,2 1 0-16,-1 1 0 0,1 2-1 15,0-4 1-15,1 3 0 16,1-4-1-1,-1-3 0-15,1-3 0 16,-2-2 0-16,1 0 0 0,-4-6 0 16,2 3 1-16,-3-2-1 0,-1-4 0 15,-3 0 0-15,2-3 1 16,-2-2-1-16,-5-4 1 15,2 1 1-15,-9-6 2 16,0-1 3-16,-9-1-1 0,-2 0 2 16,-9-2 0-16,-3-3 0 15,0-1-1-15,-2-3-1 16,4-3-6-16,2-6-12 0,5-3-54 15,10-9-15-15</inkml:trace>
  <inkml:trace contextRef="#ctx0" brushRef="#br1" timeOffset="18356">10584 10243 127 0,'0'0'11'0,"0"0"2"16,0 0 2-1,-8 0-1-15,8 0 2 0,0 0-1 0,-10 12 0 16,10-12 2-16,0 20-8 31,0-7-4-15,8 2 1-16,3-1-1 0,3 0 0 0,4-3 1 0,2-3 0 0,1-2-1 15,1-5-1-15,2 0 2 16,3-3 0-16,0-3-1 15,2-2 1-15,2 0 1 0,3 0 0 16,1 1-1-16,6 2-1 16,4 1 0-16,2 3-1 15,8 0-1-15,1 0-1 16,4 0 1-16,4 0-2 15,1 0 1-15,-1-2-1 0,-3 1 1 16,2-2-2-16,-3 4 0 16,-2-1 1-16,-1 0-1 15,-3 2 1-15,4 2 1 0,0 3-2 16,3-2 1 15,1 1 0-31,2-2-1 0,3 0 1 0,2-2 0 0,0-2 0 16,-2 1 1-16,-1-1-1 15,1 0 1-15,1 0-1 0,-5 0 0 16,5 0 2-16,-3 0-2 15,5 0 0-15,4 2 0 16,1-2 0-16,-2 0 0 0,3-2 0 16,0 1 0-16,-1-1 0 15,-2 2 1-15,0 0-1 16,-1 0 1-16,-2 0 0 15,4 0 0-15,-1 3 0 0,0-1-1 16,2 0 1-16,1 0-1 16,0-1 0 15,0 1 0-31,2-2 0 0,0 0 0 0,1 1 0 0,-1-3 0 15,2-3 0-15,-4-1-1 0,2-1 2 16,-1 2-1-16,-2-1 1 16,0 1 0-16,0 1 0 15,1 1 0-15,1 3 0 16,3 1 0-16,0-1-1 15,3 2 0-15,-1 0 0 0,1-1-1 16,-2 0 0-16,0-1 0 16,-3 1 0-16,-1-1 0 15,-3 0 1-15,-1 0-2 0,0 1 1 16,-1-1 0-16,-3 2 0 15,0 4 1 17,2 0-1-32,-3 1 0 0,-1 2 0 0,2-2 0 0,-3 1 0 0,1 0 0 15,0-1 0-15,-2-3 0 16,-3 2 0-16,-1 0 0 15,-2-1 0-15,-1 2 0 16,-4 1-1-16,0-2 1 0,0 3 0 16,0 0 0-16,-2-2 0 15,3-2 0 16,-2 0 0-31,2-3 0 0,-4-2 1 0,1 0 0 0,-5 0 0 16,-1-2 0-16,-6 0-1 0,-5 1-2 16,-4 1-8-16,-11-3-24 15,-7 3-49-15,0 1-3 16</inkml:trace>
  <inkml:trace contextRef="#ctx0" brushRef="#br1" timeOffset="19022">17617 10481 204 0,'0'0'0'0,"0"0"1"15,0 0-1-15,-13 0 0 0,4-1 1 16,-3 1 0-16,-2 0 1 15,-2 1 4-15,-2 2 3 16,-1-2 4-16,3 1 3 0,-2-2 1 16,-1 0 1-16,5 0 1 15,0 0 1-15,3-4-4 16,1 3-3-16,1-2-2 15,9 3 0-15,-13-6-1 16,13 6-2-16,0 0-2 16,0 0-1-16,-8-8-2 0,8 8 0 15,0 0-3-15,0 0-1 16,0 0-5-16,7-7-5 15,-7 7-14-15,18 3-46 16,-18-3-13-16</inkml:trace>
  <inkml:trace contextRef="#ctx0" brushRef="#br1" timeOffset="20990">17651 10314 175 0,'0'0'7'16,"0"0"2"-16,0 0 2 15,0-8 0-15,0 8-3 16,0 0-5-16,0 0 3 15,0 0-2-15,0 0-5 16,-8 0-3-16,8 0-1 0,-15 18 2 16,3-5 2-16,-2 3 4 15,-2 1 0-15,-1 3 0 16,-1 2 0-16,-1 7 1 0,-2 4 1 15,1 0-3-15,1 4 0 16,-3-1 0-16,1 5 0 16,0-2 1-16,-2 4-2 15,-1-4 0-15,-3-2 0 0,1 4 0 16,-2-3 1-16,2 5-1 15,-2-4 1-15,0 6 1 16,0 2 0-16,-1-2 1 16,4 4 1-16,-5-2 1 31,3 3 1-31,-6-1 2 0,3 4 0 0,-2-6 1 0,0 1 0 15,-1 1-1-15,2-2-1 16,1 4-1-16,-2-1-1 0,4 5-2 16,-3 3 0-16,2 1-3 15,0 4 0-15,0-1 1 16,-1 3-2-16,2-1 0 15,-1 0 1-15,4 0 0 16,1-5 0-16,-1 2-1 0,5 1 0 16,1 0 1-16,2 1 0 15,2-2 0-15,2 0 0 16,1 0 1-16,1-1 3 0,1-1-1 15,1 0 0 17,1 1 1-32,1-1 0 0,0 4 0 0,2-1-1 0,0 1-2 15,1 0 0-15,1-1 0 0,1 0-2 16,2-4 1-16,-1-1-2 15,0-4 1-15,1-2 0 16,0-2 1-16,0-2 0 16,0 1 0-16,0-3 0 15,0 4 1-15,-4-3 0 0,0 4 1 31,1-2-1-31,0-2 0 0,1 0 0 0,3-5 0 16,-1-3-1-16,6-7 1 0,5-2-2 16,0-9 1-16,4-4 0 15,2-3 0-15,2-5 0 16,2-3 0-16,1-1-1 15,2-2 2-15,1-1-1 16,4-1 0-16,1 0 0 0,2-2 0 16,3-6-1-1,2-2 0-15,3-5 1 0,2-6-2 16,1-3 1-16,2-4-1 15,1-7 1-15,-1-4-1 0,-1-4 0 16,1-4 0-16,0-3 0 16,-4-5-1-16,4-5 1 15,-4-9 1-15,2-5-1 16,0-9 0-16,-1-5 1 15,2-11 0-15,3-3 0 0,-2-5 1 16,2-3-1-16,-3-3 1 16,3-1 0-16,-1 1 0 15,0-3-1-15,0 5 1 0,-2-4 0 16,2 0 0-16,5-4 0 15,-1-1 0 1,-2 2 0-16,-2-4-1 0,-3 4 1 0,-6-1 0 16,-7 6-1-16,-11 6 2 15,-15 5-2-15,-8 9 2 16,-21 10 0 15,-14 9 0-31,-12 12-1 0,-10 10-3 0,-6 8-5 0,2 13-15 0,8 4-62 16,-4 4-2-16</inkml:trace>
  <inkml:trace contextRef="#ctx0" brushRef="#br1" timeOffset="22057">10164 13854 271 0,'0'0'1'0,"0"0"-2"16,0 0 1-16,0 0 1 16,0 0 1-16,8 5 0 15,-8-5 2-15,22 5-1 0,-5-1 0 16,10 0 1-16,6-1 0 15,5 0 0-15,5 0-2 16,6-1 0-16,6 0 1 31,-1-1 0-31,7 0 1 0,0 0 1 0,1-1 0 0,9 0 0 16,3 0 0-16,4 0 0 15,3 1-2-15,9-1-1 16,2 0 0-16,8 0 0 0,6-2-1 16,-4-2 2-16,7 0-1 15,1-2 2-15,2 2 0 16,3 0 1-16,4 0-1 31,-6 2 0-31,2 2 0 0,3 0-1 0,1 0 0 0,0 3-1 16,3 1-1-16,0-1 1 15,-2 0-2-15,8 0 1 16,-1-2-1-16,-1 0 1 15,1-1-1-15,-1 1 0 0,-2 0 1 16,3-1-1-16,-1 2 0 16,-3 0 1-16,0 0 0 15,6 1 0-15,4 1 0 0,0-1 0 16,4 2 0-16,-2-1 2 15,3-1 2-15,1 1 0 16,3 2 2-16,-5 2 0 16,0 1 0-16,0 1 0 0,-2-1 0 31,-1 3-2-31,-4-1-3 0,2 2-10 0,-4-4-27 15,-3-1-48-15,-2-5-3 16</inkml:trace>
  <inkml:trace contextRef="#ctx0" brushRef="#br1" timeOffset="23771">12815 10807 113 0,'0'0'6'0,"0"13"2"16,0 0 5-16,6 9 1 0,-3 2 1 15,4 9 3-15,-2-1 0 16,4 8 1-16,0-5-6 15,0-1-1 1,1-5-1-16,-2-4-3 0,1-6-1 16,-4-8-2-16,2 2 0 15,-7-13-2-15,14 12 1 16,-14-12-2-16,0 0 2 0,0 0-1 15,0 0 1-15,0 0 1 16,0 0-1-16,0 0 1 16,0 0 2-16,-6-6-4 15,3-4-1-15,-3-5-1 0,6-3 0 16,0-7-1-16,2-2-1 15,6-6 0-15,-3-2 1 16,1-1 1-16,0-3 1 16,4 6 1-16,-5-1-1 0,1 5 0 15,2 1 0-15,0 5 0 16,3 1 0-16,4 1-1 15,4 0 0-15,3-1-1 16,7-2 1-16,2 1 1 16,3-1 0-16,1 2-1 0,5 2-2 15,-2-4-2-15,5 8-5 16,-4-2-8-1,2 8-14-15,3 5-24 0,-7 0-27 16</inkml:trace>
  <inkml:trace contextRef="#ctx0" brushRef="#br1" timeOffset="24070">12982 10872 223 0,'0'0'3'0,"14"2"1"16,10-2 1-16,10 0 1 15,10 0 0-15,11-2 2 16,3-1-2 0,13-1 2-16,-5 0-3 0,-5-2 0 15,-9 0-5-15,-5-1-9 0,-10 1-18 16,-12 0-40-16,1-1-4 15</inkml:trace>
  <inkml:trace contextRef="#ctx0" brushRef="#br1" timeOffset="24312">12920 11152 376 0,'0'0'1'0,"0"0"0"16,18 0 0-16,8 1 1 15,11-1 1-15,12 0-1 16,11 0 1-16,8-4-3 0,12 2-3 16,-3-2-6-16,-4 3-5 15,-7-2-5-15,-8 1-18 16,-6 2-28-16,-5-3-22 15</inkml:trace>
  <inkml:trace contextRef="#ctx0" brushRef="#br1" timeOffset="24634">13952 10955 264 0,'0'0'4'16,"23"2"2"-16,5-2 3 15,10 0 0-15,11-6 2 16,8 1 0-16,10-3 0 0,6-1 0 16,2-2-4-16,-6-2-6 15,-5 1-7-15,-10 1-5 16,-3 0-13-1,-13 3-18-15,-4-1-23 0,-3 4-17 0</inkml:trace>
  <inkml:trace contextRef="#ctx0" brushRef="#br1" timeOffset="24880">14033 11218 328 0,'0'0'1'16,"0"0"1"-16,0 0 3 15,4 7 0-15,14-3 0 0,13-1 2 16,11 0-1-16,16-2 4 16,14-1-2-16,13-1 0 15,3-3-3-15,0-1-1 0,-2 0 0 16,-10 1-2-16,-13-2-4 15,-8 3-9-15,-17 1-15 16,-11-2-30 0,-2 4-24-16</inkml:trace>
  <inkml:trace contextRef="#ctx0" brushRef="#br1" timeOffset="25209">14499 10579 280 0,'0'0'-1'0,"0"0"0"15,-2 7-1-15,-2 5 5 16,0 9 2-16,-7 7 4 15,2 11 4-15,-6 11 1 0,1 10 3 16,-2 8 0-16,0 15 5 16,3 2-3-1,-3 2-4-15,4-4-2 16,-1-5-4-1,2-9-1-15,-1-7-2 0,2-12-1 0,1-18-7 16,2-8-4-16,2-9-10 16,1-3-45-16,4-12-21 15</inkml:trace>
  <inkml:trace contextRef="#ctx0" brushRef="#br1" timeOffset="25609">15100 10883 214 0,'0'0'6'0,"-1"25"3"16,1 0 3-16,1 11 2 16,11 15 6-1,8 3 3-15,9 5-1 16,6-4 3-16,11-13-4 15,14-14-1-15,4-18-5 0,9-15 0 16,-9-29-9-16,-5-15-1 16,-12-11-2-16,-17-8-1 15,-20-2-1-15,-18 3 0 0,-27 9-1 31,-21 11 0-31,-18 15 1 0,-11 15-3 0,-1 20-6 16,5 15-13-16,3 21-60 16,20 16-3-16</inkml:trace>
  <inkml:trace contextRef="#ctx0" brushRef="#br1" timeOffset="28834">12346 9251 48 0,'0'0'6'0,"-4"14"6"15,2 4 4-15,-1 8 3 16,1 9 5-16,1 10-2 15,-2 6 3-15,1 8 0 16,2-2-5-16,0-2-5 0,2-8-4 16,1-4-6-16,0-13-6 15,1-5-13-15,1-10-19 16,-5-15-26-16,8 10-9 15</inkml:trace>
  <inkml:trace contextRef="#ctx0" brushRef="#br1" timeOffset="29346">12154 9223 159 0,'0'-9'1'0,"9"-1"1"0,10-8 2 16,19-3 4-16,17-5 2 15,16-4 2-15,11-1 1 16,14 2 0-16,5 11-1 16,-12 5-2-16,-3 10 0 0,-21 6-5 15,-19 12-1-15,-20 12-1 16,-17 1 0-16,-18 7-2 15,-20 2 2-15,-7-5-1 16,-9 0 2-16,-13-3-2 0,-10-2 0 16,-6-7-1-16,-6 2-1 15,-2-10 1-15,6 0-1 31,4-2-1-31,12-2 0 0,11 2 2 0,15 0 1 0,20 2 2 16,14 0 3-16,23 3 0 16,19 1 0-16,10 4 2 15,10 0 1 16,4 4-2-31,4-2-1 0,-3-3-2 0,-3 1 0 0,-10-2-3 0,-11-3-2 16,-7-2-5-16,-10-2-8 16,-2-3-32-16,-5 4-29 15,-5-3-7-15</inkml:trace>
  <inkml:trace contextRef="#ctx0" brushRef="#br1" timeOffset="29882">13317 9090 93 0,'0'0'4'0,"-12"7"3"16,2-1 2-16,-3 6 3 16,-3-2 6-16,0 4 4 15,-1-4 1-15,0 3 1 16,6-3-2-1,11-10-2-15,-4 9-1 0,14-8-4 0,10-1-4 16,11 1-4-16,-1-1-2 16,5 2-1-16,-2 0-2 15,1 1-2-15,-11 4 0 31,-9 6 0-31,-10 5 2 0,-9 7 3 0,-9 4-1 0,-7 1 0 16,2 8 1-16,-2-2 0 16,5 0 1-16,4-6 0 0,12-7-1 15,8-6-1-15,16-8 0 16,12-6 2-16,9-3-4 15,2 0-3-15,4 0-4 16,1-3-12-16,-4 0-19 0,-8-2-39 31,1 1-7-31</inkml:trace>
  <inkml:trace contextRef="#ctx0" brushRef="#br1" timeOffset="30204">13816 9057 226 0,'0'0'1'16,"-16"7"2"-16,3 6-1 16,2 0 0-16,-1 8 3 15,7 0 1-15,5 7 3 16,7 2 2-16,21-5-2 15,10 3 2-15,13-8 1 0,1 2-3 16,5-7-1-16,-5 2 1 16,-8-5-2-16,-11 1 1 15,-20 2-1-15,-13 2 0 0,-13 3 0 16,-15 1 0-16,-11 3 1 15,-5-1-2-15,-2 0-6 16,3-3-5-16,8-4-7 16,5-4-13-16,11-12-46 0,19 0-10 15</inkml:trace>
  <inkml:trace contextRef="#ctx0" brushRef="#br1" timeOffset="30504">14486 9108 236 0,'0'0'4'16,"7"12"2"-16,1-1 3 15,3 11 2-15,1 7 2 0,-2 6 0 16,0 6 3-16,-2 4 0 16,-2 1-3-16,-4-7-2 15,-2-4-3-15,0-9-2 16,-3-6 1-16,1-7-3 0,1-4-3 15,1-9-4-15,0 0-6 16,4 10-13-16,3-1-45 16,3-9-11-16</inkml:trace>
  <inkml:trace contextRef="#ctx0" brushRef="#br1" timeOffset="30832">14944 8925 280 0,'0'0'0'0,"-13"2"0"16,3 8 0-16,-3 3 0 0,-4 9 0 16,2 0 1-16,2 8 3 15,5 0 1 1,8 3 4-16,8-4 1 0,14-1 1 15,9-4 1-15,8-2-1 16,2 2-2-16,0-5-2 0,-4 1-1 16,-8 1-1 15,-12 1-1-31,-13 3 0 0,-14 1 1 0,-14-4 0 0,-12 1 0 15,-6-2 0-15,-3-1-1 0,3-2-2 16,2-3-3-16,9-3-6 16,11-4-8-16,20-8-48 15,0 0-15-15</inkml:trace>
  <inkml:trace contextRef="#ctx0" brushRef="#br1" timeOffset="31074">15319 9047 273 0,'0'0'5'0,"4"13"2"16,1 1 1-16,5 11 2 15,1 4 0-15,3 11 1 0,1 9 1 16,-2 5-1-16,4 1-2 15,-5-4-2-15,1-3 1 16,-4-10-3-16,1-5 0 0,-5-12-3 16,-1-10-10-16,-4-11-49 15,2-7-18-15</inkml:trace>
  <inkml:trace contextRef="#ctx0" brushRef="#br1" timeOffset="31201">15099 9140 327 0,'0'0'2'0,"12"-11"0"16,13 1 0-16,7-3 1 15,17 0-1-15,8-4-9 16,6-2-39-16,5 5-24 0</inkml:trace>
  <inkml:trace contextRef="#ctx0" brushRef="#br1" timeOffset="31508">15671 9024 310 0,'0'0'3'0,"0"19"0"15,0 5 1-15,5 2 0 0,6 10 1 32,5 3 0-32,9 0 1 0,3 1 0 0,8-9-2 15,2-8 0-15,6-13 0 16,-2-10 3-16,2-11-1 15,-5-12-1-15,-10-7 0 0,-7-3 0 16,-14-2-2-16,-9 0 0 16,-20 2-2-16,-15 5-1 15,-14 8 0-15,-8 6-1 0,-4 7-1 16,-2 6-3-1,8 3-4-15,6 6-6 0,12 8-15 16,17 7-42-16,7-5-7 16</inkml:trace>
  <inkml:trace contextRef="#ctx0" brushRef="#br1" timeOffset="31764">16294 9031 298 0,'0'0'4'16,"8"20"1"-16,1 4 1 16,-2 5 0-16,0 14 2 15,0 6 0-15,-2 6-1 0,0 3 2 16,-2-6-4-16,-2-5-1 15,-1-9 1-15,-1-8 0 0,0-10-2 16,0-9-4-16,1-11-15 16,0 0-45-1,-14 0-14-15</inkml:trace>
  <inkml:trace contextRef="#ctx0" brushRef="#br1" timeOffset="32096">16356 8826 271 0,'0'0'4'0,"27"-12"3"0,6 4 0 16,10 1 3-16,13-2 1 16,6 3 1-16,3 3-1 15,1 4 1-15,-8 3-4 0,-18 11-1 16,-21 9-2-16,-18 3 0 15,-21 5-2-15,-20 0 1 16,-13-1 0-16,-10-2 0 16,-1-4-1-16,-2-4-1 15,6-4-1-15,7-5 0 0,14-3 1 16,14 2 2-16,14 1 1 15,15 1 0-15,27 4 1 16,18 2 1-16,25 6-1 0,16 0 0 16,20 1-3-16,7-3-8 15,13 6-16 1,9 0-60-16,-22-5-3 15</inkml:trace>
  <inkml:trace contextRef="#ctx0" brushRef="#br1" timeOffset="43606">9480 12132 229 0,'0'0'-4'15,"0"0"-17"-15,0 0-24 16,0 10-19-16</inkml:trace>
  <inkml:trace contextRef="#ctx0" brushRef="#br1" timeOffset="44282">10597 12287 249 0,'0'0'0'16,"0"0"0"-16,0 0 0 15,0 0 2-15,-2 9-1 16,2-9 3-16,-11 5 3 16,0-4 1-16,-2-1 3 15,-1-4-1-15,-3-4 1 0,5-6-1 16,1 2 1-16,5-4-4 15,5 3-2-15,3-3-2 16,9 5 0-16,5 4 2 0,4 3 0 16,0 4 1-16,1 0 1 31,0 6 2-31,-5 3 1 0,-3 5-1 0,-7-1 1 15,-5-1-3-15,-4-1 0 16,-7-1-4-16,-6-7-9 0,3-7-53 16,0 3-20-16</inkml:trace>
  <inkml:trace contextRef="#ctx0" brushRef="#br1" timeOffset="44830">10509 11608 312 0,'0'0'1'0,"0"20"0"0,0 0 1 16,0 14 0-16,0 6 3 16,-4 11 0-16,-1 4 0 15,0 2 0-15,2-3 0 0,-3-14 1 16,1-1 1-16,1-16-1 15,1-7 1-15,3-16-6 16,0 0-9-16,0 0-22 16,0 0-32-16,-3-13-16 0</inkml:trace>
  <inkml:trace contextRef="#ctx0" brushRef="#br1" timeOffset="45110">10436 11567 235 0,'0'0'1'0,"0"0"-1"0,12 0 0 16,2 8 0-16,5-1 1 15,4 8 4-15,4-3 2 16,4 6 5-16,-2-2 1 15,-2-1 3-15,-5 0 4 16,-4-4 2-16,-13 0-2 0,-5-11-1 16,-17 15-4-16,-9-10-3 15,-6 3-4 1,-1 0-5-1,-5-2-11-15,3 5-16 0,6 9-44 0,3-8-14 0</inkml:trace>
  <inkml:trace contextRef="#ctx0" brushRef="#br1" timeOffset="45688">10863 11517 390 0,'0'0'3'15,"0"0"0"-15,9 19 1 16,0-1 0-16,-3 5 0 15,1 12-1-15,-2 4-2 16,3 8-4-16,-6-1-16 16,-2-4-58-16,0-2-5 15</inkml:trace>
  <inkml:trace contextRef="#ctx0" brushRef="#br1" timeOffset="47055">17365 12188 114 0,'0'0'3'0,"0"0"4"15,0 0 9-15,0 9 4 16,0-9 3-16,0 0 3 15,-4 10 2-15,4-10 0 0,0 0-1 16,-9 5-8-16,9-5-5 16,0 0-5-16,-11 0-3 15,11 0-2-15,0 0-3 16,-10-4 0-16,10 4-2 0,0 0 0 15,0 0 0-15,0 0 0 16,1-8 0-16,-1 8 0 16,17-2 0-16,-7 2-1 15,-1 0 2-15,1 0 1 0,-10 0 1 16,9 5 1-16,-9-5-1 15,-6 8 2-15,-8-5-1 16,-3-1 2-16,-2-2-1 16,-1 0 0-16,2-3-2 15,-1-2 0-15,7-2-4 0,-1 1-4 16,13 6-12-16,0 0-45 15,0 0-15-15</inkml:trace>
  <inkml:trace contextRef="#ctx0" brushRef="#br1" timeOffset="47867">17439 11432 371 0,'0'0'2'0,"0"0"-1"16,0 0 2-16,8 11 0 0,-4 3 2 16,0 9 1-16,0 6-1 15,0 7 2-15,-4 7-2 16,2 5 0-16,-2 1-1 15,0-3-1-15,-2-5-5 0,2-8-4 16,-5-8-12-16,1-9-44 16,-4-4-21-16</inkml:trace>
  <inkml:trace contextRef="#ctx0" brushRef="#br1" timeOffset="48146">17373 11462 211 0,'0'0'1'0,"22"-8"3"15,7 4 7-15,9-6 7 16,10 4 1-16,9-1 0 0,2 3-1 15,0 4 0-15,-8 0 2 16,-10 8-2-16,-19 4-4 16,-16 9-5-16,-16 1-1 15,-19 0-2-15,-6 1 1 0,-7 1-7 16,-4-6-16-16,-4 5-59 15,9 1-4-15</inkml:trace>
  <inkml:trace contextRef="#ctx0" brushRef="#br1" timeOffset="48953">17744 11807 154 0,'0'0'6'16,"0"0"8"-16,10-11 4 15,0 7 4-15,2-3 4 16,4 0 1-16,4-1 0 0,6 1 1 15,-1-2-6-15,-2 5-6 16,-1 2-5-16,-6 0-3 16,0 0-2-16,-7 2-2 15,-9 0 0-15,0 0 0 0,-11 9-2 16,-7 2 1-16,-1 4 0 15,-6 1 0-15,-4 5-2 16,2 2 0-16,-1 3-1 0,7 0 1 16,8-1 1-1,5-1 0-15,8-1 0 0,4-4 1 16,12 0 0-16,10-5 0 15,6-4-4-15,7 2-9 16,1 5-44-16,1-11-25 16,3-2-7-16</inkml:trace>
  <inkml:trace contextRef="#ctx0" brushRef="#br1" timeOffset="50519">21546 11854 383 0,'0'0'0'16,"0"0"-2"-16,0 0 2 16,3 10-1-16,-2 0 1 15,3 7 0-15,-1 6 4 0,2 6 1 16,1 6 2-16,-4 8 1 15,1 6 0-15,-2 7 1 16,0 7 0-16,-1 3-1 16,1-2-3-16,-1-2-2 15,2-5-2-15,-1-7-1 0,1-9-3 16,0-10-3-16,-1-8-3 15,2-8-6-15,-3-6-10 16,0-9-45-16,0 0-15 16</inkml:trace>
  <inkml:trace contextRef="#ctx0" brushRef="#br1" timeOffset="50869">21301 11926 341 0,'0'0'1'0,"0"0"0"15,13-7-1-15,5 2 1 16,10 1 1-16,12-1 2 15,10 1 3-15,13 3 2 0,5 1 1 16,0 4 1-16,-4 8-2 16,-8 5 1-16,-7 6-2 15,-16 3-2-15,-14 3-1 16,-17 3-3-16,-14-3 0 0,-18-2-1 15,-10-4 1-15,-10-8 0 32,-8-5 0-32,-4-5 0 0,-4-5-4 0,6 0-4 15,5-8-6-15,11 5-13 0,10 1-27 16,8 2-30-16,26 0-8 15</inkml:trace>
  <inkml:trace contextRef="#ctx0" brushRef="#br1" timeOffset="51220">22240 11901 278 0,'0'0'3'0,"0"0"4"16,-11 14 5-16,0 1 2 15,-5 5 3 1,-5 5 2-16,-5 5 2 0,-4 5 2 15,-1 1-4-15,-1 1-3 0,5-2-4 16,5-5-2-16,10-4-2 16,10-7-2-16,9-5-2 15,18-10-1-15,12-4 0 0,12-6-1 16,8-9-1-16,8-1-5 15,0-6-8-15,5-7-41 16,-3 2-33-16,-7-9-4 16</inkml:trace>
  <inkml:trace contextRef="#ctx0" brushRef="#br1" timeOffset="51375">22484 11943 438 0,'-5'9'2'0,"-6"15"2"0,-5 11 0 0,-1 16 0 16,-8 15-1-16,1 14-3 15,-4 12-3-15,1 15-5 16,0-6-16-16,5-6-51 0,7 2-12 16</inkml:trace>
  <inkml:trace contextRef="#ctx0" brushRef="#br1" timeOffset="52102">21651 13138 317 0,'0'0'1'0,"0"0"1"16,0 0 2-16,15 0 0 15,-15 0 1-15,12 1 3 16,-12-1 3-16,14 2 0 15,-14-2 1-15,8 0 0 0,-8 0-2 16,0 0-1-16,0 0-1 16,-4-9 0-16,4 9-2 15,-15-9 0-15,15 9-1 16,-13-5 1-16,13 5-1 0,-13-7-1 15,13 7 0-15,0 0-2 16,10-9-1-16,3 6-1 16,3 1 0-16,0 0-1 15,0 0 1 1,-1 1 0-16,-2 1 0 0,-13 0 1 0,0 0 0 15,0 0 0-15,-7 4 1 16,-7-3-1-16,-3-1 1 0,3 1-2 16,-3-1-7-16,17 0-30 15,0 0-48-15,-7-7-2 16</inkml:trace>
  <inkml:trace contextRef="#ctx0" brushRef="#br1" timeOffset="53476">17663 11819 196 0,'0'0'10'0,"0"0"6"16,0 0 4-16,0 0 2 15,0 0 0-15,0 0 2 16,0 0-1-16,0 0 1 16,12-7-7-16,8 5-6 15,5-2-3-15,9 2-4 16,2 1-1-16,4 1 0 0,0 0-2 15,-3 1 0-15,-4 4-1 16,-7 2 1-16,-8 2-1 16,-8 3 3-16,-7 2 0 15,-7 2 1-15,-11 6 0 0,-6 3 1 16,-8 4 0-16,-5 0 0 15,-2 2-2-15,2-5 0 16,3-2 0-16,8-3-1 0,9-5 2 16,14-7-1-1,15-4 0-15,19-5 0 0,14 1-1 16,12-1 0-16,6 0-2 15,13-3-4-15,-1-3-9 0,4 3-36 16,3 3-37-16,-12-2-2 16</inkml:trace>
  <inkml:trace contextRef="#ctx0" brushRef="#br1" timeOffset="54743">4350 12520 287 0,'0'0'1'15,"4"12"-1"-15,1-1 0 16,-2 1-1-16,2 1 2 0,-1-1 3 15,-2-2 3-15,-2-10 1 16,0 9 0-16,0-9 3 16,-12-13-2-16,4-2 2 15,-2-3-2-15,5-1-3 0,2 1-2 16,3 2-3-16,4 3 0 15,7 1-1-15,5 5 2 16,0 4 0-16,2 3 0 16,-1 0 3-16,-3 1 4 0,-4 4 0 15,-10-5 1-15,0 0 0 16,-4 11-1-16,-9-11 0 15,-6 0-1-15,1-7-4 16,-1 0-8-16,-3-4-18 0,2 2-60 16,9-2-3-1</inkml:trace>
  <inkml:trace contextRef="#ctx0" brushRef="#br1" timeOffset="55470">3395 11861 310 0,'0'0'7'0,"2"24"1"15,6 7 1-15,2 11 1 0,5 15 0 16,3 11 1-16,3 14 1 15,1 6 1-15,2-2-7 16,-2-7-1-16,-4-14-1 0,-5-11 1 16,-5-15-1-16,-7-9-3 15,1-11-6-15,-2-19-14 16,-14 11-59-16,14-11-3 15</inkml:trace>
  <inkml:trace contextRef="#ctx0" brushRef="#br1" timeOffset="55884">3115 12220 370 0,'0'0'4'0,"0"0"1"16,0 0 1-16,-1-10-1 0,5-3 1 15,9-8 1-15,8-7 0 16,11-7 0-16,10-6-2 16,12-4-1-16,12 0 0 15,10 2-1-15,6 9 0 0,-2 10-1 16,-6 11-1-16,-11 12-1 15,-13 7 1-15,-18 15-1 16,-23 10 0-16,-20 6 0 16,-25 2 1-16,-18 1 0 0,-9-1-1 15,-10 0-6-15,-5-5-11 16,8-10-58-16,9 6-8 15</inkml:trace>
  <inkml:trace contextRef="#ctx0" brushRef="#br1" timeOffset="56549">3778 12478 271 0,'0'0'4'0,"0"0"6"16,0 0 0-16,0 0 2 15,0 0 1-15,8-7 2 16,6-3 0-16,7-1 0 15,8-4-2-15,8 5-6 0,1-3-2 16,2 6-1-16,-1 1-3 16,-6 6 0-16,-4 5-1 15,-9 7 0-15,-11 7 2 16,-9 1 0-16,-15 4 1 0,-8-2 0 15,-4 2 1-15,0-5 0 16,0-1-2-16,7-4-2 16,4-4-1-16,17 2-2 0,6-3-1 15,14 3-1-15,9 2-3 16,3 4-1-1,0 4-1-15,-5 5 0 0,-8 3 2 16,-15 8-2-16,-11-2 0 0,-17 4-11 16,-14 7-38-16,-11-5-17 31</inkml:trace>
  <inkml:trace contextRef="#ctx0" brushRef="#br1" timeOffset="62859">3652 1270 327 0,'0'0'-1'0,"0"0"-3"0,0 0 0 15,0 0-1-15,0 0-1 16,3 7-1-16,0 3-1 16,1 1 3-16,1 3 1 15,-4 0 7-15,11 30 1 0,-2 9 3 16,5 5 0-16,0 11 1 15,6 9 2-15,-4-1-2 16,4-1-1-16,-3-8-1 16,3-5-2-16,-2-2 2 15,1 0 2-15,3 3 3 16,-3-5 1-16,3-2-2 15,-4-3 0-15,1 1 1 16,1 0 0-16,2-2-3 0,-4-4-1 16,0-8-1-1,-4-2-1-15,-1-5-1 0,0-2 1 16,-4-9 0-16,0-2-2 15,-1-4 2-15,-2 1-2 16,-3-4 1 0,2 1-1-16,-1-3-1 0,0 1 1 0,1-5-3 15,-6-8 1-15,7 14 1 16,-7-14 0-16,0 0 2 15,0 0-2-15,11-11 1 0,-5-21-1 47,0-15 1-47,11-23-2 0,1-21-3 0,8-32-1 0,4-22 0 0,-10 61-2 16,1-14 2-16,5-2 2 0,-1-9 1 15,0 6 1-15,0-7 1 16,-3 8-1-16,2 1-15 16,-5 12-15-16,0 1-59 15,3 9-3-15</inkml:trace>
  <inkml:trace contextRef="#ctx0" brushRef="#br1" timeOffset="63626">4609 2576 351 0,'0'0'-1'15,"0"0"-1"-15,0 0 1 31,-6 11 1-31,6 9 3 0,4 14-1 0,1 11 2 0,1 13 1 16,8 15 4-16,-7 12 0 16,7 8 2-16,-3 1-3 0,-1 2-2 15,0-8 0-15,-1-8-2 16,0-10 1-16,-3-15-2 15,-1-13-1-15,2-11-1 16,-3-9-6-16,-4-22-13 0,0 0-59 16,-4-17-4-16</inkml:trace>
  <inkml:trace contextRef="#ctx0" brushRef="#br1" timeOffset="64030">4377 2682 312 0,'0'0'-2'0,"0"0"-2"16,0 0-3-16,8-1 0 15,8-3-1 1,5-4 4-16,15-2 4 0,13-1 2 0,9-3 5 15,13 4 3-15,1 5 3 16,5 6 1-16,-5 2-1 16,-3 11-2-16,-13 8-3 15,-17 2-1-15,-9 4 0 0,-19 3 0 16,-12-4 1-16,-16-6-1 15,-15-5 0-15,-10-3-2 16,-8-4-3-16,-5-2-6 16,1-1-12-16,1-2-28 15,2 4-34-15,13 5-7 0</inkml:trace>
  <inkml:trace contextRef="#ctx0" brushRef="#br1" timeOffset="64874">5108 2645 133 0,'0'0'6'0,"0"0"6"15,-3 11 9-15,3-11 6 16,0 0 6-16,-9 10 1 15,9-10 0-15,0 0-1 16,0 0-6-16,4-10-4 0,11-3-9 16,11-4-7-16,8-1-4 15,12-5-3-15,8-1-1 16,5 5 0-16,7-1 0 15,1 8 0-15,-2 5 0 0,-5 6-1 32,-5 2 1-32,-12 9 0 0,-9 7 3 0,-10 1 0 15,-15 7 2-15,-9-2 1 16,-15 2 1-16,-12 6 0 0,-10-5 0 15,-3 1 1-15,-7-1-3 16,4-6-3-16,6-1-1 16,10-3-1-16,11-2-1 0,12 2 0 15,9-2-1-15,18 5 0 16,10 4 1-16,6 6 1 15,5 2 0-15,4 6 1 16,-3-1 0-16,-2 0 0 16,-9 0 3-16,-8-3 2 0,-15-6 1 15,-11-4 1 16,-17-2 0-31,-17-8 0 0,-13-1 0 0,-11-4 0 0,-5-1-4 16,-6-4-10-16,5 7-14 0,4 7-62 16,9-4-2-16</inkml:trace>
  <inkml:trace contextRef="#ctx0" brushRef="#br1" timeOffset="65960">6186 2564 403 0,'0'0'-2'0,"0"0"1"0,0 9 0 16,2 3 1-16,4 12 1 15,3 6 1-15,3 13-1 16,2 7 2-16,1 10 3 16,1 7 0-16,-2 1 0 15,2 0-1-15,-4-5 0 0,2-8-1 16,-5-12-2-16,-1-10-2 15,-2-6-4-15,-1-12-4 16,4-6-24-16,-9-9-50 0,8-16-2 16</inkml:trace>
  <inkml:trace contextRef="#ctx0" brushRef="#br1" timeOffset="66274">6041 2545 394 0,'0'0'-1'0,"6"-6"0"16,10 5 0-16,13 0 0 15,10 2 0-15,13-1 0 16,7 7 0-16,12 6-1 0,1 3 1 15,-5 6-2-15,-7-1 0 16,-15 1 6-16,-13 1 2 16,-18-1 1-16,-16-1 0 15,-24-7 2 1,-12 1 1-16,-10-4 0 0,-6 0 0 0,2-3-9 15,1-2-9-15,6 4-9 16,12 5-29-16,1 3-34 16,23 0-7-16</inkml:trace>
  <inkml:trace contextRef="#ctx0" brushRef="#br1" timeOffset="66694">6838 2350 482 0,'0'0'-1'0,"0"0"-2"16,0 0-1-16,0 9 1 15,0 12-1-15,0 12 0 16,0 10 2 15,-5 7 0-31,-3 8 0 0,0 4 2 0,-2-4 0 0,-1-7 0 0,2-9 1 16,-2-10 1-16,6-13 0 15,3-6-1-15,2-13 0 16,0 8 3-16,0-8 1 0,7 3-1 15,6-2-1-15,2-1-1 16,5 2-2-16,6-2-2 16,4 0-3-16,6-3-6 31,-1-1-9-31,3-6-65 0,5-6-2 0</inkml:trace>
  <inkml:trace contextRef="#ctx0" brushRef="#br1" timeOffset="66895">7235 2353 386 0,'0'0'1'0,"-2"15"4"16,-3 6 2-16,-1 15 3 16,-6 13 2-16,2 13-2 15,-1 16 2-15,-4 15-1 0,3 10 1 16,1 11-4-16,0-3-6 15,6-5-6-15,3-9-7 32,2-7-12-32,7-15-63 0,2-23-1 0</inkml:trace>
  <inkml:trace contextRef="#ctx0" brushRef="#br1" timeOffset="67314">7709 1959 441 0,'0'0'-3'16,"0"0"0"-16,0 0 1 15,15 9 0-15,8-3 0 0,9 0 1 16,9-2 0-16,11-1 0 15,8-2 3-15,6-1-1 16,2-2 0 15,-3-6-3-31,-3 1-4 0,-6-4-7 0,-2 3-16 0,-1 2-53 0,-16-1-4 16</inkml:trace>
  <inkml:trace contextRef="#ctx0" brushRef="#br1" timeOffset="67546">7632 2381 490 0,'0'0'0'0,"0"0"-1"0,0 0 0 15,21 1 0-15,11-5 1 16,18 0 0-16,19 0-2 47,18-3-2-47,17 3-4 0,11 0-4 0,6 1-3 0,-3 0-4 0,-6 4-5 0,-17-1-13 15,-13-2-29-15,-15 2-21 16</inkml:trace>
  <inkml:trace contextRef="#ctx0" brushRef="#br1" timeOffset="69504">8861 1307 387 0,'0'0'3'16,"0"0"-5"-16,0 0-2 15,0 0 0-15,0 0 1 0,15 0 0 16,5 2 0-16,7 1-2 15,8 4-1-15,8-1 5 16,7 4 0-16,5 1 0 0,7 4 0 16,3 1 0-16,37 17 4 15,34 10 1-15,-7 2 4 16,-12 5 2-16,-36-6 3 15,-36 1-1-15,-45-5 1 16,-31-5-1-16,-26-2-3 0,-8-2-3 16,-3 5-9-1,-4-4-9-15,11 7-16 0,9 4-47 16,15 0-12-16</inkml:trace>
  <inkml:trace contextRef="#ctx0" brushRef="#br1" timeOffset="69825">9631 2685 507 0,'0'0'1'0,"0"0"-1"31,0 0-1-31,0 0-6 0,-9-3-3 0,9 3-3 16,0 0-5-16,0 0-3 15,-3 7 3-15,3-7 8 0,2 10 6 16,-2-10 9-16,0 0 4 16,5-4 5-16,-5 4 6 15,0-18 4-15,-2 7-4 16,-4-2-7-16,0-3-13 0,-1 7 0 15,-1-3 0-15,8 12 0 32,-10 10-80-32,10-10-11 0</inkml:trace>
  <inkml:trace contextRef="#ctx0" brushRef="#br0" timeOffset="101293">5000 9466 231 0,'0'0'3'16,"0"0"2"-16,0 0-2 0,0 0 0 16,0 0 1-16,0 0 4 15,5 12 3-15,-2 7 2 16,0 6-2-16,-1 11 0 15,1 5 1-15,1 7 0 16,-3-1-1-16,4 1-2 0,-3-5-5 16,-1-7-1-16,2-7-2 15,0-9 0-15,-1-5 0 16,-2-15 1-16,5 14 2 0,-5-14 2 15,0 0-1-15,0 0 0 16,7-7 1-16,-3-4-1 16,-2-4 0 15,1-3-2-31,1-5 0 0,2-3-2 0,-1-4-1 0,2 1 0 0,1-1 0 16,1 0 0-16,2 2 0 15,3 1 0-15,-2 2-1 16,2 3 1-16,2 2-1 15,1 1 0-15,1 3 1 0,3 1-1 16,2 2 0-16,1 3 0 16,2 3-1-16,1 1 1 15,-1 6 0-15,-1 3 0 16,-4 8 1-16,-4 7 1 0,-5 6-1 15,-3 4 1-15,-5 2 1 16,-2 2 0-16,-2-3 0 16,0-5 1-16,-2-1 1 31,-4-7-1-31,-1-6 1 0,7-10 0 0,-12 1 0 0,6-8-2 15,5-8 0-15,1-9-2 16,1-5-1-16,11-6-1 0,5-3 0 16,5 0-1-16,2 2 1 15,4 6 1-15,-3 7 1 16,2 10 1-16,-2 12 1 15,-3 5 0 1,-2 16 1-16,-2 8 0 0,-1 6-1 0,1 7-3 16,-3-3-10-16,3 6-31 15,4 1-39-15,-7-6-4 16</inkml:trace>
  <inkml:trace contextRef="#ctx0" brushRef="#br0" timeOffset="105043">5322 10867 173 0,'0'0'2'16,"8"15"2"-16,2-2 0 15,-1 7 2-15,4-1 1 16,1 4 2-16,-1 0 3 0,0 0 10 15,0-3 0-15,-7-8 1 16,1-2-1-16,-7-10-2 16,0 0-1-16,0 0-2 0,0 0-3 15,0 0-9-15,0 0-2 16,0 0-3-16,0 0 0 15,0 0 0-15,0 0 1 16,0 0 0-16,0 0 0 0,0 0 0 16,0-10-1-16,0-4 0 15,-1-6 0-15,-2-5 0 16,0-5-1-16,1-5 0 15,-1-5 0-15,-1-2 1 16,0-1-1-16,-2 1 1 0,0 2 1 16,-4 3-1-16,4 4-1 15,-1 7 0-15,2 3-1 16,3 6-1-16,2 2 0 15,0 4 0 1,9-1 0-16,4 0-1 0,6-3 1 0,6 4 1 16,2-1 0-16,6 1 2 15,1 2-1-15,3 3 1 16,0 2-2-16,3 4-5 0,-4 0-9 15,2 7-23-15,-4 10-25 16,-3-4-17-16</inkml:trace>
  <inkml:trace contextRef="#ctx0" brushRef="#br0" timeOffset="105336">5334 10869 153 0,'0'0'6'16,"0"0"3"-16,12 6 2 15,5-6 0-15,8 1 1 16,5-1 1-16,7 0 1 16,3-4-1-16,6-2-4 0,-1-2-3 15,2-3-2-15,-4 3-4 16,-2-1-14-16,-5 4-27 15,-2-2-27-15</inkml:trace>
  <inkml:trace contextRef="#ctx0" brushRef="#br0" timeOffset="105599">5432 11021 226 0,'0'0'5'16,"10"1"1"-16,11-1 2 15,9-2 1-15,12-4 0 31,8-4-1-31,10 0 2 0,7 0-4 0,-1-3-7 0,-4-1-12 16,-6 4-20-16,-5 7-26 16,-12 2-15-16</inkml:trace>
  <inkml:trace contextRef="#ctx0" brushRef="#br0" timeOffset="106091">6231 10799 189 0,'0'0'2'16,"0"12"1"-16,2 4 1 16,6-1 4-16,11 2 1 15,6 0 2-15,13 0 2 31,2-3 0-31,14-10 0 0,8-5 1 0,1-15-1 0,1-7-2 16,-5-11-1-16,-6 0 1 16,-12-5-2-16,-6-1-1 15,-16 1-1-15,-17 4-2 0,-12 8-1 16,-20 7-1-16,-17 10-1 15,-14 9-1-15,-7 8-4 16,-7 12-4-16,5 9-10 0,3 6-14 16,10 1-33-16,17 5-17 31</inkml:trace>
  <inkml:trace contextRef="#ctx0" brushRef="#br0" timeOffset="106724">5806 10746 68 0,'0'0'5'16,"0"0"2"-16,15 0 2 0,6-2 6 15,6-2-2-15,7-1 3 16,7-2 2-16,6-2-1 16,6-1-4-16,-7 0-3 0,2 1-12 15,-11 1-27-15,-2 6-27 16</inkml:trace>
  <inkml:trace contextRef="#ctx0" brushRef="#br0" timeOffset="107049">5890 10844 242 0,'0'0'1'0,"6"-5"1"0,11-2 1 16,9-2 0-16,4-3 0 16,9 0 1-16,4-2-1 15,6 0 2-15,0 3-10 16,-8 2-25-16,1 7-36 0,-14 2-6 15</inkml:trace>
  <inkml:trace contextRef="#ctx0" brushRef="#br0" timeOffset="108241">19387 11203 302 0,'0'0'2'15,"0"21"0"-15,1 1 1 16,3 4 0-16,0 5 0 15,0 1 2-15,1-2 6 0,3 1 3 16,-3-10-1-16,-1-5 1 16,-4-16 0-16,12 0-2 15,-2-7 0-15,-2-12-2 0,6 1-5 16,-3-9-4-16,1-3-3 15,-2-6 0-15,-1-6-2 16,-4-3-1-16,-5-6 0 16,0-3 1-16,-4-1 2 0,-3 0 1 15,-2 2 2-15,3 6 1 16,1 8 2-16,4 6 0 15,1 8-1-15,10 7 1 16,12 3-2-16,8 3 0 16,13 2-1-16,9-1 0 15,9 2 0-15,4 1 0 0,4 2-1 16,-4 2-2-16,-2 4-5 15,-7 1-5-15,-8 5-16 16,-12 5-27-16,-13-3-28 0</inkml:trace>
  <inkml:trace contextRef="#ctx0" brushRef="#br0" timeOffset="108472">19473 10938 207 0,'0'0'4'0,"0"0"1"16,2 11 6-16,-2-11 3 31,22 8 2-31,1-5 0 0,9 2 1 0,4-2 1 16,9-1-4-16,-1-1-7 0,10 2-14 15,-1-1-27-15,-5 2-39 16,3 1-5-16</inkml:trace>
  <inkml:trace contextRef="#ctx0" brushRef="#br0" timeOffset="108699">19485 11299 314 0,'0'0'2'15,"0"0"1"-15,5 5 2 16,10-3 0-16,6-2 1 0,12 0 1 16,10-2-1-16,6-2 1 15,9 0-4-15,7-3-9 16,5-2-32-1,1 0-35-15,-5 0-7 0</inkml:trace>
  <inkml:trace contextRef="#ctx0" brushRef="#br0" timeOffset="108916">20572 10990 223 0,'10'0'2'16,"10"-3"2"-16,11 3-2 15,4-2-3-15,10 2-13 16,0-1-19-16,9 1-29 0</inkml:trace>
  <inkml:trace contextRef="#ctx0" brushRef="#br0" timeOffset="109124">20564 11098 352 0,'0'0'0'0,"0"0"1"15,0 18-1-15,0-7 2 16,7-1 2-16,6 0-1 15,7 0 1 1,5-1 0-16,9-3-3 0,6-5-9 16,7-1-19-16,10-1-49 15,4-11-5-15</inkml:trace>
  <inkml:trace contextRef="#ctx0" brushRef="#br0" timeOffset="109383">21319 10983 403 0,'0'0'2'16,"0"13"0"-16,3 5 1 15,5 9-1-15,4 4 3 16,10 5 1-16,8 0 0 0,10 0 0 16,11-8-1-16,10-11-1 31,5-15 1-31,3-11-2 0,2-19-2 0,-8-14 0 15,-9-8-1-15,-12-8 0 0,-18-2 0 16,-21 2 0-16,-20 4-1 16,-25 10 2-16,-20 10-3 15,-10 18-9-15,-11 19-43 16,-4 8-32-16,3 9-3 0</inkml:trace>
  <inkml:trace contextRef="#ctx0" brushRef="#br1" timeOffset="117744">10550 1808 124 0,'9'2'2'16,"11"0"0"-16,10-2 2 0,13 0 0 16,5-1 0-16,19-2 2 15,6 0-2-15,9 1-1 16,-3-2-6-16,-8-1-16 15,-2 7-28-15,-12 3-9 0</inkml:trace>
  <inkml:trace contextRef="#ctx0" brushRef="#br1" timeOffset="118089">10746 2152 275 0,'0'0'4'0,"0"0"-1"16,13-4 1-16,8 3 0 31,5-3 0-31,13 5 1 0,10-2-1 0,6 2 1 0,7 1-3 15,0 5-4-15,0-3-7 16,-1 2-22-16,-1 4-25 31,-15-3-18-31</inkml:trace>
  <inkml:trace contextRef="#ctx0" brushRef="#br1" timeOffset="118365">10595 2542 438 0,'0'0'-6'16,"0"0"0"-16,13 4 2 15,8-1 0-15,19 0 1 0,17 1 1 16,21 1-1-16,20 0 0 16,10 1 6-16,10 2-1 15,3 2-3-15,-6 1-6 16,-12 5-9-16,-15-1-21 0,-23 2-36 15,-13 5-9-15</inkml:trace>
  <inkml:trace contextRef="#ctx0" brushRef="#br1" timeOffset="119883">14323 972 310 0,'0'0'2'0,"0"0"-4"15,0 0-8-15,0 0-9 16,0 0-2-16,0 0 1 31,0-10 0-31,-3-1 2 0,0 0 4 0,-26-17 5 16,8 11 10-16,-6 3 11 15,1 0 7-15,-8 0-1 16,1-1-2-16,-8 0-3 31,-38-12-5-31,36 23-2 0,-1 4-2 0,-3 7-2 0,4 14-6 16,-1-1-2-16,4 17 1 15,5 2 1-15,-4 25 4 16,8 83 1-16,22 34 3 15,16 21 1-15,17 26 5 0,10 8 1 16,8-8 2-16,-1-11-3 16,-7-26-1-16,-9-17 1 15,-13-30 4-15,-11-14 2 16,-12-35-1-16,-20-21 0 0,-22-31-1 15,-10-21 1-15,-16-18-3 16,-7-15-5-16,2-14-14 16,-5 0-60-16,12-28-13 0</inkml:trace>
  <inkml:trace contextRef="#ctx0" brushRef="#br1" timeOffset="120779">14463 3029 310 0,'0'0'-3'16,"0"0"1"-16,0 9 2 0,0 7 0 15,0 10 2-15,3 10 6 16,1 16 4-16,-3 11 1 15,1 13 2-15,-1 6 1 16,0 4-1-16,1-1-3 16,2-3 0-16,-2-12-8 31,1-14-2-31,0-10-3 0,4-13-4 0,-3-16-12 0,-4-17-59 15,0 0-5-15</inkml:trace>
  <inkml:trace contextRef="#ctx0" brushRef="#br1" timeOffset="121105">14229 3064 371 0,'0'0'1'0,"25"-10"-1"16,6 4 2-16,12 3-1 16,16 4 0-16,9 3 0 15,13 10-1-15,6 6-3 16,-5 12-1-16,-10 4-1 15,-14 7 1 1,-19 0 5-16,-22-2 2 0,-17-3 1 0,-27-5 3 16,-16-6 3-16,-10-7 1 15,-3-10-9-15,4 3-16 0,9 3-51 16,10-11-11 15</inkml:trace>
  <inkml:trace contextRef="#ctx0" brushRef="#br1" timeOffset="121813">15150 3197 287 0,'0'0'5'15,"-9"-3"2"-15,0 1 3 0,9 2 1 16,-19-4 3-16,10 4 1 16,-4 0 3-16,4-3 3 15,9 3-5-15,-12-3-3 16,12 3-5-16,0 0 0 0,5-12-2 15,11 3-3-15,7-2-3 16,9 1 0-16,8-1-2 16,10 2 3-16,6 2-2 15,0 7 0-15,1 0 0 0,-9 10-3 31,-9 9 0-31,-10 6 2 0,-18 11 0 0,-13-1-1 16,-22 3 3-16,-11-4 0 0,-9 0 1 16,0-5 1-1,1-7-3-15,6-3 0 0,9-8 0 16,16 0 1-16,12 1-2 15,13-1 1-15,18 10-2 16,6 5 0-16,-3 3 2 0,-2 7 0 31,-8 2 1-31,-16 5 1 0,-17 3 1 0,-23 0-2 16,-29-6 5-16,-14-4-2 15,-9-1-4-15,-11-10-19 0,-1-5-57 16,27-4-6-16</inkml:trace>
  <inkml:trace contextRef="#ctx0" brushRef="#br1" timeOffset="122474">15201 495 342 0,'0'0'0'16,"0"0"0"-16,0 0-1 16,0 0 0-16,0 11 1 15,6 67-1-15,0-38 0 0,-1 5 1 16,2 4-2-16,-2 2 0 31,3 3-1-31,-2-1-2 0,2 0-3 0,-3 1 2 0,3 0-2 16,-3 0-36-16,-2-3-32 15,6-13-2 1</inkml:trace>
  <inkml:trace contextRef="#ctx0" brushRef="#br1" timeOffset="122794">14876 564 427 0,'0'0'-3'0,"0"0"0"15,0 0 0-15,0 0 0 0,9-2-1 16,1 0 0-16,45-5-2 16,21 8 1-16,-29 1 2 15,0 8-1-15,3 1-1 16,-2 1 0-16,2 2 1 15,-2 2 2-15,-3-1 3 16,-5 3 2-16,-40-18 0 16,33 18 2-16,0 0-4 15,-33-18-6-15,14 28-13 0,2-2-42 16,-28-3-20-16</inkml:trace>
  <inkml:trace contextRef="#ctx0" brushRef="#br1" timeOffset="123234">16061 799 345 0,'0'0'-1'15,"0"0"-2"-15,0 0 2 0,-2 14-1 16,-1 5 2-16,-7 1 0 15,4 4-2-15,-4 2 0 16,2-1 2 15,-1 1 3-31,1 0 3 0,4-1 2 0,0 1 0 0,4-3 4 0,0 1-2 16,4-2 3-16,3 2-1 15,3-6-3-15,4-2-7 16,2-9-7-16,6-4-15 16,6-3-61-16,0-6-1 15</inkml:trace>
  <inkml:trace contextRef="#ctx0" brushRef="#br1" timeOffset="123404">16329 805 404 0,'0'0'0'0,"0"0"0"15,0 0-1-15,1 17 0 0,2 2 1 16,2 9-2-16,4 8-11 16,-4 8-43-16,5 5-26 15</inkml:trace>
  <inkml:trace contextRef="#ctx0" brushRef="#br1" timeOffset="124400">16146 769 424 0,'0'0'2'0,"0"0"-3"0,0 0-1 15,0 0 0-15,0 0-1 16,0 0 0-16,0 0-1 16,-15 32 1-16,6-16-1 15,-3 2 1-15,-1 4 4 16,0-2-1-16,-1 3 1 0,-1 0 0 15,0 0 1-15,0-1 3 16,-1 1-1-16,2-1 0 16,0 0 2-16,2 0 0 15,6-6 1-15,4-1 0 16,2-15-1-1,11 15-1-15,5-13 1 0,8-2 0 0,4 0-2 16,4-4-1-16,3-3 0 16,-1-1-1-16,2 0 1 0,-2 3 0 15,0-1-2 16,1-1 1-31,-1 1-2 0,-3 1-3 0,-5 0-9 0,-2 1-8 16,-7 1-15-16,-5-3-53 0,2 2-4 16</inkml:trace>
  <inkml:trace contextRef="#ctx0" brushRef="#br1" timeOffset="124645">16380 792 481 0,'0'0'1'16,"0"0"-1"-16,0 0-4 15,0 0 2-15,0 0 0 0,0 0 1 16,4 21-1 15,-3 0 2-31,-1 6-2 0,2 6 1 0,-2 5 4 0,0 5-2 16,0 3 1-16,0 2-1 0,0 2 0 15,0 2-2-15,0 0-3 16,0-22-4-16,0 22-23 16,-17 2-54-16,15-5-6 15</inkml:trace>
  <inkml:trace contextRef="#ctx0" brushRef="#br1" timeOffset="125355">15434 706 231 0,'0'0'1'15,"0"0"0"-15,0 0 1 16,0 0 2-16,2 7-1 15,-1 4 1-15,-1 39 4 16,-3-34 3-16,-5 2 2 0,8-18 3 16,0 0 5-16,0 0-2 15,-10 11-1-15,-1 1 0 16,0-1-2-16,-1 1-4 15,12-12-2-15,0 0-5 16,0 0-3-16,0 0-3 16,0-1-8-16,0-4-12 0,1 1-41 15,27-44-20-15</inkml:trace>
  <inkml:trace contextRef="#ctx0" brushRef="#br1" timeOffset="126029">15094 2127 399 0,'0'0'3'16,"26"-1"1"-16,3-2 0 15,13 1 0-15,10 0 0 16,8-1 0 0,7-1 1-16,3 1 0 0,-3 0-2 15,-12 1 0-15,-12-1 0 0,-11 3 1 16,-10-2-2-16,-9 2-6 15,-13 0-8-15,0 0-35 16,12-1-35-16,-12 1-8 0</inkml:trace>
  <inkml:trace contextRef="#ctx0" brushRef="#br1" timeOffset="126641">15976 2181 388 0,'0'0'0'16,"0"0"-1"-16,0 0 2 15,2 22 2-15,4-4 1 0,8 12 2 16,2 6 1-1,3-3 0-15,2 0 2 16,-2 2 3-16,0-8 1 0,-5-11-3 16,-2-9-1-16,-9-14-2 15,-3-14-1-15,-7-8 0 16,-3-9-5-16,-2-10-1 15,-3-5-3-15,2-7 0 16,-3-6 0-16,1-1 0 0,3 8 2 16,0 6 1-16,4 8 2 15,1 8-3-15,1 9 1 16,4 7-1-16,2 9 0 31,13 5 0-31,6 1-1 0,8 0 0 0,9-1 0 0,8-2 0 16,6 2 0-16,2 1-2 15,4 4-7-15,-4 1-7 16,0 1-22-16,-2 3-46 0,-10 3-4 15</inkml:trace>
  <inkml:trace contextRef="#ctx0" brushRef="#br1" timeOffset="126884">16026 2126 444 0,'0'0'-1'0,"0"0"-2"15,0 0 1-15,14 2-2 16,6 0 2 0,10-1-1-16,9 2-1 0,7-2 0 0,6 1 1 15,8-2 0-15,-2-2 0 16,1 1-2-16,-5-3-7 15,-4-2-6-15,-8-3-20 16,-9 4-42-16,8 0-6 0</inkml:trace>
  <inkml:trace contextRef="#ctx0" brushRef="#br1" timeOffset="127101">15979 2353 498 0,'0'0'-2'0,"0"0"0"15,7 0 0-15,10-1 1 0,12 0-1 16,13 1 1-16,14 0-3 16,10-4-3-16,14 1-1 15,2-1-5-15,13 0-5 16,-7-6-10-1,0-9-17-15,-2 6-38 0,-12-5-11 0</inkml:trace>
  <inkml:trace contextRef="#ctx0" brushRef="#br1" timeOffset="127418">16768 1439 338 0,'0'0'0'0,"10"0"0"0,9 3 0 16,6 6 1-1,6 3 2-15,-5 5 3 0,58 26 0 47,4 12 0-47,1 21 3 0,-2 12-2 0,-5 11 3 0,-11 8-2 0,-39 3-1 0,-40-13-6 16,-24-4-5-16,-20-10-9 15,-11-19-43-15,-18 0-20 16</inkml:trace>
  <inkml:trace contextRef="#ctx0" brushRef="#br1" timeOffset="127957">15223 1721 260 0,'0'0'7'0,"-17"23"1"16,-3 4 5-16,-3 13 1 15,-6 7 0-15,-3 6 0 16,3 7 1-16,0 6 2 15,10-2-1-15,19-1 0 16,19-6-5 0,10-11-12-16,17 0-25 15,14-3-43-15,8-11-8 0</inkml:trace>
  <inkml:trace contextRef="#ctx0" brushRef="#br1" timeOffset="128892.0024">17934 1853 365 0,'0'0'-3'0,"0"0"1"0,0 0-1 16,-15 16-1-16,3 7 0 15,-7 4 1-15,0 12 0 16,-4 5 1-16,-2 9 3 15,-1-1 1-15,7 5 2 0,8-5 3 16,8-9 3-16,8-1 4 16,11-15-2-16,12-5 1 15,9-10-1-15,11-11 1 16,8-8-6-16,6-15-2 0,6-12-3 15,1-14-3-15,-1-12-1 32,-3-11 0-32,-5-6 0 0,-34 37-4 0,-1-5 2 15,-8 3 0-15,-1-4 0 16,-10 5 0-16,-4-2 0 15,-4 5-1-15,-6 3-3 0,-9 5 4 32,-2 4-1-32,-5 10 2 0,9 11 2 0,-45-2-2 15,-5 15 5-15,-2 16 0 0,7 20 2 16,13 19 3-16,24 7 1 15,21 0 0-15,17-13-1 16,19-2 1-16,12-2-3 16,9-6 1-16,8-2-8 15,1-12-3-15,6-2-6 0,-3-12-18 31,5-10-56-31,-8-16-5 0</inkml:trace>
  <inkml:trace contextRef="#ctx0" brushRef="#br1" timeOffset="129175.0307">18940 1634 475 0,'0'0'-2'0,"0"0"-1"15,0 0 3-15,0 21-1 16,0 9 0-16,0 18 0 31,0 14 1-31,-1 14-1 0,-1 9 5 0,0 4 1 0,0 0-3 16,-1-11 1-16,-1-12 1 15,1-17-1-15,2-14 1 16,1-13-4-16,0-7-5 16,5-1-14-16,-3 4-62 15,-2-18-8-15</inkml:trace>
  <inkml:trace contextRef="#ctx0" brushRef="#br1" timeOffset="129357.0489">18647 2060 474 0,'0'0'1'16,"11"-7"0"15,17 7 2-31,15 0-1 0,22 12 0 0,17 11 0 0,14 12 0 0,10 6-2 16,6 25-9-16,-8 4-26 15,-5 8-52-15,-9-4 0 31</inkml:trace>
  <inkml:trace contextRef="#ctx0" brushRef="#br2" timeOffset="153412.454">4525 12478 240 0,'0'0'5'16,"0"0"1"-16,-6-2 0 0,6 2 1 16,-11 0 0-16,11 0 2 15,-17 0-2-15,17 0 1 16,-12 2-4-16,12-2 0 15,-9 4-1-15,9-4 1 0,0 0-1 16,0 0 1-16,0 0 1 16,0 0 0-16,7 7 0 15,2-5 0-15,2 0-1 16,6-1 0-16,1 1 0 15,8-1-1-15,5-1 0 0,2 0-1 16,6 0 0-16,3 0 0 31,6-4-1-31,1-1 2 0,5-1-2 0,-1-1 0 16,-1 0 3-16,4-1-2 0,-2 1 1 15,2 0 0-15,0 0 1 16,1 1-1-16,0-1 1 16,1 1-1-16,0-1 0 15,0-1 0-15,1 0 0 0,-2 1 0 16,-3 0 0-16,0 0-1 15,-2 1 1 1,-3 1-1-16,3 1 1 0,-1 0-1 0,2 0 0 16,0-2-1-16,4-2 1 15,3-2 0-15,3 0-1 16,2-3 0-16,1-1 0 15,2-2 0-15,-1 3 0 16,0-1-1-16,0 2 0 0,-4 0 0 16,1 2 0-16,2 2 0 15,-1 2 1-15,1 0-1 16,3 0 0-1,2-2 1-15,4-1-1 0,-1-1 1 0,-1-1 0 16,5-2 1-16,-4 1-2 16,-1-1 1-16,-2 1 0 15,0 1 0-15,0 1 0 16,0 2 0-16,3 1 0 0,-1-1 0 15,1 2 0-15,2-2 0 16,1 0-1-16,-3 0 1 16,2-1-1-1,-5 2 1-15,-3 0-1 0,0 2 0 0,-5 0 0 16,-3 2 0-16,-1 2 1 15,-3 1-1-15,-1 0 0 16,-1 0 0-16,1 1 1 31,-3 1-1-31,1 1 0 0,-2-1 1 0,-3 0-1 0,-1 0 0 16,-2-2 1-16,1 1-1 15,-1 0 0-15,1-1 0 0,1 1 0 16,2-1 1 31,0 0-1-47,1 0 0 0,0 0 0 0,-3 3-1 0,-3-3 1 0,-1 3 0 0,-3 1 0 15,-1-1 0-15,2 1 0 0,-2 1 0 16,-1 1 0-16,1-1 0 16,0 1 1-16,-2-2-1 15,1 1 0-15,-5-1 0 16,1 0 0-16,-5 0 0 0,2 0 0 31,-3 0-1-31,4 0 1 0,1 1 0 0,3 0 1 16,2-2-1-16,2 3 0 15,2-2 0-15,0 0 0 0,-1-1 0 16,1-1 1-16,-3-1-2 15,-2 0 1-15,-2-1 0 16,0 1 0-16,1-1 0 0,-1 0-1 16,-1 0 1-16,1 0-1 31,1 0 1-31,-1 0 0 0,2 2-1 0,-1-1 1 15,0 0 0-15,-1 3 0 0,-1-1 0 16,-1 0 0-16,1 0 0 16,1 0 0-16,6 0 1 15,2-2-1-15,5-1 1 16,1 0-1-16,7 1 1 15,-1-1-1-15,1 0 0 0,-1 0 0 16,-3 0 0-16,1-1 0 16,-3 1 0-16,-3 0 0 15,1 0 0-15,2 2 0 16,5 0 1-16,2 1-1 0,5 0 0 15,3-1 1-15,2-1-1 16,2 0 1 15,2-1-1-31,-2 0 0 0,0-3 0 0,-1-1 0 0,-3-1 1 0,1 0-2 16,-1 1 1-16,1 1 0 15,-2 0 0-15,2 3 0 16,1 0-1-16,0 0 2 0,3 0-1 16,0 0 0-16,0 0 0 15,2-1 0-15,-2-1 0 16,-2 0 0-16,0 0 0 15,-4 1 0-15,1-1 0 16,-3 1-1-16,-1 1 1 0,-3 0 0 16,4 0 0-16,1 0 0 15,-3 1 0-15,3-1-1 16,-1 0 2 15,-3 0-1-31,-1 0 0 0,-1 0 0 0,-3-1 0 0,0-1 0 0,-1 0 0 16,1 1 0-16,0 0 0 15,1 0 1-15,1 0-1 16,-1 1 0-16,3 0 0 0,-4 0 0 15,2 0 0-15,3 0 0 16,-2 1 1-16,6-2-1 31,3 0 0-31,2 0 0 16,2 1 0-16,2-1 0 0,0 0 0 0,-3 1 0 0,-1 0 0 15,-2-1 0-15,-6 1 0 16,2-1 0-16,1 0 0 0,-1 1 0 16,5 0 1-16,-2-1-1 15,3 2 0-15,2-1 1 16,2 0-1-16,2 0 0 15,-1 0 1-15,0 0-1 16,-3 1 0-16,0-1 0 0,-1 0 0 16,-2 1 0-16,-2-1 0 15,1 2 0-15,-3 1 0 16,-1 1 0-16,3 1 0 15,-1-2 0-15,-1 3 0 32,-2 0-1-32,0-1 1 0,-4-1 0 0,-1 1 0 0,-4 0-1 15,-2-1 1-15,-1 2 0 16,-5-1-1-16,1-1 1 0,-4 2 0 15,2 1 0-15,0 0-1 16,-3 2 1-16,-1-3 0 16,1 3 0-16,1-3 0 15,0 2 1-15,2-1-1 0,-2-2 0 31,2-1 1-31,0-1-1 0,0 0 0 0,2 0 1 16,-3-1-1-16,1 2 0 16,1-2 0-16,0 1 0 0,2 1 0 46,-1 0 1-46,2 1-1 0,0 0 0 0,0 0 0 0,-1 1 0 0,-1 0 1 16,0-1-1-16,1 1 0 16,-1-1 0-16,0 0 0 0,3 0 0 15,1-1 0-15,0 1 0 16,4 1 0-16,-2 0 0 15,-2 2 0-15,1-1 0 16,-3 1 0 15,-4 1 0-31,-1 1-1 0,-3-1 1 0,-2 3 0 0,0 0 0 0,-3 1-1 16,-1 1 1-16,1-1 0 0,2-1 0 15,-1 1-1-15,0-1 1 16,-2-1 0-16,0-1 0 16,1-1 0-16,1 0 0 15,5 1 0-15,0 0 0 0,2 1 0 16,5 1 0-16,4 1 0 31,4 1 0-31,3 1 1 0,5-1-1 0,1 1 0 16,5 0 0-16,5-1 0 0,4-1 0 15,7 1 0-15,7-6-1 16,8 0 2 31,8-1-1-47,7-1 1 0,10 1 0 0,13-1 1 0,9 4 0 0,12 1 0 0,9 6-2 0,12 14-18 15,10 5-66-15,-9-8-2 16</inkml:trace>
  <inkml:trace contextRef="#ctx0" brushRef="#br1" timeOffset="165555.6684">2279 5542 220 0,'0'0'-1'0,"0"0"-2"0,0 0 2 16,0 0 2-16,9 7 3 15,1-1 3-15,4 1 5 16,4-1 3-16,5 1 5 0,5 2 4 16,5-4 1-16,8-1-1 15,7-3-1-15,6-1-1 16,6 0-5-16,6-3-3 15,1-4-4-15,-1 2-2 0,-1 1-3 16,-5 3-5-16,-6 1-4 16,-7 1-7-16,-10 3-9 15,-3 1-32-15,1 1-31 16,-10-5-6-16</inkml:trace>
  <inkml:trace contextRef="#ctx0" brushRef="#br1" timeOffset="165904.7033">2348 6128 375 0,'0'0'2'15,"7"4"1"-15,10 0 1 0,10 2-1 16,13-3 0-16,9 1 1 15,15-1 0-15,9-3 0 32,6 0-2-32,1-7 1 0,-1-2-1 0,-4-1-1 0,-9 0 0 15,-10 0 0-15,-12 3-3 16,-9 1-2-1,-8 4-5-15,-8 0-8 0,-2 3-23 0,4-1-39 16,-7 0-6-16</inkml:trace>
  <inkml:trace contextRef="#ctx0" brushRef="#br1" timeOffset="166814.7943">4376 4574 344 0,'0'0'2'0,"-23"-11"-1"16,-1 4 0-16,-8 3-1 15,-11 2-1-15,-9 2-1 16,-9 6 1-16,-12 3-1 0,3 18 0 16,1 9 0-16,5 11 0 15,5 16 2-15,9 15 2 16,13 18 1-16,8 26 2 15,17 25 0-15,13 26 1 0,16 26 0 16,17 24 0-16,11 16-1 16,13 12-1-16,5-3 1 15,2-12-4-15,-5-14-1 0,-12-30 4 16,-11-28 2-16,-24-31 3 15,-14-27 0-15,-25-32 1 16,-14-19 0-16,-15-23-1 16,-6-22-3-16,-1-10-9 15,2-15-7-15,13-12-10 16,9-9-29-16,14-7-36 0,17-2-7 15</inkml:trace>
  <inkml:trace contextRef="#ctx0" brushRef="#br1" timeOffset="167253.8382">4507 6729 384 0,'0'0'4'0,"0"0"-2"16,0 0-1-16,-12 0 2 15,12 14 1-15,0 18 1 0,1 14 1 16,3 15 0-16,5 22-2 16,3 13 1-16,-2 13 1 15,3 2-2-15,-2 1 0 16,2-10-2-16,-3-12 0 0,-1-12 0 15,3-19-2-15,-3-14 0 16,0-14-2-16,1-18-7 16,4-8-23-16,15-11-51 0,-18-18-3 15</inkml:trace>
  <inkml:trace contextRef="#ctx0" brushRef="#br1" timeOffset="167560.8689">4340 6852 414 0,'0'0'1'0,"0"0"0"16,19-6 0-16,9 3 0 15,15 2 1-15,15 1 0 16,12 10 0-16,9 8-1 15,3 11 1-15,-4 10-2 0,-10 8 1 16,-17 7 0-16,-20 6 1 16,-26 0 0-16,-15-4 1 15,-23-7 0-15,-13-11 0 16,-9-11 0-16,-7-9-1 15,2-9-4-15,2-8-5 0,11-2-20 16,8 6-51-16,8-5-8 31</inkml:trace>
  <inkml:trace contextRef="#ctx0" brushRef="#br1" timeOffset="168236.9363">5157 7165 381 0,'0'0'5'15,"-14"0"-1"-15,2 0 0 0,2 2 1 16,-1-2-2-16,1 0 1 16,1 0 0-16,9 0 0 15,0 0-3-15,4-8 0 0,16 0 1 16,6-4 0-16,6-2 2 15,3-1 1-15,3 0-1 16,-1-2 1-16,0 3-2 16,-2 3 0-16,-2 3-1 0,-3 6-1 15,-5 2 0-15,-4 10-1 16,-8 5 0-16,-5 9 1 15,-8 3-1-15,-5 3 0 16,-8 1 0-16,-3-2 0 0,0-3 1 16,0-1 0-16,5-4-1 15,9 0 1-15,8-2-1 16,10 2 1-16,6 3-1 15,3 6 1-15,0 3-1 16,-2 1 1-16,-6 2-1 0,-11 1 0 16,-11 1 1-16,-16-2-1 15,-11-4 1-15,-10-2 0 16,-3-6-1 15,-4-2-5-31,-1-11-10 0,4-2-68 0,13-11-3 0</inkml:trace>
  <inkml:trace contextRef="#ctx0" brushRef="#br1" timeOffset="168842.9971">4784 4238 333 0,'0'0'0'0,"0"0"-1"16,0 7 2-16,5 8 3 16,3 10 1-16,2 11 1 15,4 11 0-15,1 15 3 0,2 10 1 16,2 8 1-16,-4 5-3 15,1 2-2-15,-3 0-1 16,-1-7-1-16,1-5 0 16,-4-12-2-16,2-11-2 15,-1-10-3 1,0-14-5-16,3-7-18 0,2-16-53 0,-6-10-5 15</inkml:trace>
  <inkml:trace contextRef="#ctx0" brushRef="#br1" timeOffset="169387.0513">4519 4341 303 0,'0'0'1'0,"0"0"0"16,5-16-1-16,6 5 0 15,10-3 0-15,11-2 0 0,13-4 1 16,12-1 3-16,11 2 0 15,10 4 1-15,7 8 0 16,-1 7 0-16,-5 5 0 16,-10 12 2-16,-13 11 0 0,-14 5-2 15,-20 5 0-15,-20 2 2 16,-14 0-1-16,-17-2 0 15,-18-4 0-15,-9-4-1 16,-9-6-2-16,-7-4-2 0,3-4-1 16,0-4-1-16,6-1-5 15,2-3-7-15,11 4-14 16,5 5-35-16,13-2-19 15</inkml:trace>
  <inkml:trace contextRef="#ctx0" brushRef="#br1" timeOffset="169685.0813">5658 4177 416 0,'0'0'1'0,"2"22"0"16,2 5 1-16,2 13-1 15,4 14 1-15,0 10 0 16,2 11-2-16,1 4-2 0,1-1-2 15,1-6-3-15,-3-11-3 16,-4-13-9-16,4-13-35 16,2-5-28-16,-2-13-6 15</inkml:trace>
  <inkml:trace contextRef="#ctx0" brushRef="#br1" timeOffset="171517.2645">5602 6116 350 0,'0'0'3'15,"15"0"0"-15,7 0 1 0,9 0 1 16,14 0-1-16,10 0 1 16,8-2 0-16,5-2 1 15,0 1-3-15,-4-1-1 16,-8-2-2-16,-7-1-5 15,-11 2-9-15,-9 0-21 0,-14-3-41 16,5-1-5-16</inkml:trace>
  <inkml:trace contextRef="#ctx0" brushRef="#br1" timeOffset="171951.3079">6509 5961 415 0,'0'0'3'16,"12"24"-1"-16,-1 1 0 0,4 10 1 15,5 9-1-15,0 3 1 16,5 8 0-16,1-2 2 15,-5-5-4-15,-4-11 2 32,-4-15 0-32,-5-13-1 0,-7-14 0 0,-3-16-1 0,-12-14 1 15,-4-11-1-15,-6-8 0 16,-5-6-2-16,-4-2-1 15,-3 0 0-15,-3 6 1 16,4 4 0-16,1 10-1 0,5 7 1 16,6 8-1-16,6 5 0 15,9 7 1-15,8 3 0 16,11-2 1-1,12-1 0-15,10-1 0 0,8-4 0 0,9-3 0 16,5-2 0-16,4 1-5 16,-2-2-4-16,4 3-8 15,-8 3-23-15,-8-1-41 0,5 5-6 16</inkml:trace>
  <inkml:trace contextRef="#ctx0" brushRef="#br1" timeOffset="172216.3342">6476 5989 488 0,'0'0'0'16,"0"0"0"-16,13 0-1 15,7-3 0-15,8-2-1 16,13-2-3-16,7-5-5 0,15 3-6 16,3-8-5-16,8 2-7 15,-7-2-4-15,6 0 0 16,-4-1 1-16,-9 3 2 15,-7 0-9 1,-15 3-25-16,0 9-10 0</inkml:trace>
  <inkml:trace contextRef="#ctx0" brushRef="#br1" timeOffset="172418.3544">6670 6371 444 0,'0'0'3'0,"0"0"0"15,0 0 1-15,0 0 0 16,14 0 0-16,9 0 1 15,12-10 0-15,12-1-2 0,9-7-4 16,14 0-5-16,4-7-5 16,5-1-4-16,-1-5-5 15,-1-2-11-15,-7-2-37 16,-9-11-21-16</inkml:trace>
  <inkml:trace contextRef="#ctx0" brushRef="#br1" timeOffset="172655.3783">7260 5335 407 0,'8'0'2'0,"15"8"0"15,9 13 2-15,10 9 1 0,10 14-1 16,4 14 0-16,5 16-2 15,0 13 0-15,-9 10-4 16,-22 7 0-16,-13-1-3 16,-17-1-1-16,-17-11-4 0,-20-10-5 15,-16-13-32-15,-15-8-32 16,-16-19-5-16</inkml:trace>
  <inkml:trace contextRef="#ctx0" brushRef="#br1" timeOffset="172950.4078">5347 5554 410 0,'-7'11'3'0,"-10"16"2"16,0 16 1-16,-2 18-1 0,3 17 1 15,9 17-1-15,4 10-2 16,9 12-3-16,23-8-11 16,25-5-27-1,27-13-45-15,3-19-4 0</inkml:trace>
  <inkml:trace contextRef="#ctx0" brushRef="#br1" timeOffset="173621.4749">8155 5731 375 0,'0'0'2'15,"0"0"-1"-15,-14-3 0 16,4 3-1-16,-2 1-1 16,-5 9 1-16,-8 3 0 0,-2 6 1 15,-3 7-1-15,2 9 2 16,-2 4 2-16,5 4 0 15,5 2 2-15,5-2 1 16,12-3 0-16,3-8 0 0,12-4 0 16,10-16-1-16,7-10 0 15,6-12 0-15,6-17-2 16,5-15-3-16,-2-12-1 15,-4-12-1-15,-5-9-2 16,-8-6 0-16,-11-3 0 0,-12 5-2 16,-6 4 3-1,-17 12 1-15,-10 12-1 0,-6 13 2 16,0 16 0-16,-3 21 0 15,2 11 2-15,5 23 0 0,4 15 0 16,10 13 0-16,9 7 0 16,8 10 0-16,6 1 1 15,13-4-4-15,9-7-5 16,8-10-7-16,4-16-19 0,0-15-49 15,17-12-4 1</inkml:trace>
  <inkml:trace contextRef="#ctx0" brushRef="#br1" timeOffset="173828.4956">8703 5522 445 0,'-6'10'2'0,"-4"12"1"16,0 11 0-16,-1 16 0 15,-3 14 1-15,4 15-3 16,0 10-3-16,2 13-6 16,3-7-12-16,5-21-61 0,2 1-5 15</inkml:trace>
  <inkml:trace contextRef="#ctx0" brushRef="#br1" timeOffset="173976.5104">8396 5709 470 0,'0'0'2'0,"6"15"1"15,10 2 0-15,11 9 0 16,8 10 0-16,9 8-1 0,10 8-6 16,12 13-10-16,-2 3-33 15,5 0-40-15,7-5-3 16</inkml:trace>
  <inkml:trace contextRef="#ctx0" brushRef="#br1" timeOffset="174350.5478">9450 5654 511 0,'0'0'0'15,"0"0"0"-15,7 7 0 0,13 4 0 16,15 2 0-16,16 9-3 15,10 2-2-15,13 6-8 16,6 0-5-16,5 2-9 0,-8-10-22 16,-5-7-40-16,-9-9-5 15</inkml:trace>
  <inkml:trace contextRef="#ctx0" brushRef="#br1" timeOffset="174540.5668">9860 5318 394 0,'0'0'4'15,"-6"23"2"-15,-1 6 3 0,-2 12 0 63,3 15 2-63,-1 15-1 0,3 16 2 0,3 17-1 15,3 9-6-15,5-2-8 0,10 3-15 0,7-4-66 0,3-19-1 0</inkml:trace>
  <inkml:trace contextRef="#ctx0" brushRef="#br1" timeOffset="175037.6165">11714 4279 411 0,'0'0'2'16,"-25"-18"1"-16,-3 6-1 15,-13 1 0-15,-17 2-1 16,-13 5 0-16,-10 6 0 0,-11 12 0 16,-2 22-2-16,2 21 1 15,4 23 0-15,10 23 1 16,9 28 2-16,22 30 0 15,7 28 5-15,18 28-4 0,17 25 4 47,12 15-1-47,24 12-3 0,6-8-2 0,8-14 0 0,-3-28-1 0,-3-36 0 16,-6-32 1-16,-15-41 0 15,-15-35-1-15,-16-32-4 0,-21-34-33 16,-8-15-47-16,-8-24-2 16</inkml:trace>
  <inkml:trace contextRef="#ctx0" brushRef="#br1" timeOffset="175568.6696">11691 6634 454 0,'0'0'2'0,"0"21"2"16,0 9 0-16,0 16-1 15,0 18 2-15,0 15 0 0,5 18 1 16,2 11 0-16,4 4-2 47,-2-3-2-47,2-9 1 0,5-12-1 0,-7-16 0 0,0-18-2 0,-1-17 0 15,-5-18-5-15,-3-19-21 0,20-4-60 16,-20-32-5-16</inkml:trace>
  <inkml:trace contextRef="#ctx0" brushRef="#br1" timeOffset="175719.6845">11576 6694 381 0,'0'0'4'0,"29"1"1"0,7 8 2 0,12 7 2 0,11 2-1 0,4 6 0 0,5 6 1 16,-2 6 0-16,-10 3-1 15,-24 3-2-15,-24 1-2 16,-22 4-4-16,-29-4-16 15,-35 0-66-15,10-4-2 16</inkml:trace>
  <inkml:trace contextRef="#ctx0" brushRef="#br1" timeOffset="176496.7624">12347 6733 448 0,'0'0'3'15,"0"0"1"-15,0 0-3 16,-5-9 0-16,5 9 0 15,-2 11 0 1,2 10 2-16,0 11-1 0,7 14-1 0,0 13-2 16,8 14 2-16,-3 8-2 15,13 9-16-15,9-2-67 47,-6-14-1-47</inkml:trace>
  <inkml:trace contextRef="#ctx0" brushRef="#br1" timeOffset="177036.8163">12465 3891 420 0,'0'0'-1'16,"0"0"0"-16,0 19-1 15,1 4 1-15,5 17 0 16,3 12 0-16,-2 21 1 15,1 11 1-15,2 16 0 0,-1 11 2 16,-4-1-1-16,-2-3 0 16,-2-15 1-16,0-13-1 15,-1-17-1-15,0-19-6 16,0-16-18-1,10-21-58-15,-10-18-2 0</inkml:trace>
  <inkml:trace contextRef="#ctx0" brushRef="#br1" timeOffset="177360.8488">12277 3850 416 0,'0'0'1'0,"0"0"-3"16,0 0-1-16,2-9 0 15,16 6 0-15,8 2 0 16,15 1 0-16,11 4 0 15,14 6 0-15,4 7 3 16,-4 9 1 0,-6 4 3-16,-16 7 1 0,-20 7 1 0,-24 1 2 15,-27 1-1-15,-24-3-1 16,-11-4 1-16,-7-1-16 15,-6-5-69-15,6-13-4 0</inkml:trace>
  <inkml:trace contextRef="#ctx0" brushRef="#br1" timeOffset="178546.9674">13189 4213 158 0,'0'0'7'0,"0"0"9"16,-12 0 9-16,3 0 2 0,-8-3 3 15,5 3 1-15,-4 0-1 16,4-3-2-16,12 3-4 15,-4-11-8-15,19 1-7 16,16-1-4-16,17 7-3 0,5 1-2 16,9 3 1-16,-1 0-1 15,-4 10 0-15,-9 10-1 16,-21 10 0-16,-18 11 0 15,-17 3 1-15,-21 2 0 0,-21 2 1 16,-6 2 2-16,-8-5 1 16,3-7 1 15,8-6-1-31,15-8 2 0,19-9 0 0,19-15 0 0,32 7-1 0,23-7-3 15,20-1-10-15,10-3-17 16,2 2-57-16,13 3-5 16</inkml:trace>
  <inkml:trace contextRef="#ctx0" brushRef="#br1" timeOffset="179029.0156">12889 5995 499 0,'0'0'0'0,"10"-6"0"16,9 1-1-16,12-2 1 15,8-1-3-15,13 4-6 16,6-2-9-16,10 3-25 31,3 4-42-31,-5-1-4 0</inkml:trace>
  <inkml:trace contextRef="#ctx0" brushRef="#br1" timeOffset="179430.0557">13592 5827 445 0,'0'0'1'15,"1"19"0"-15,4 3 1 16,5 12 0-16,3 8 0 15,4 7-2 17,2 4-1-32,2 0 0 0,3-7 0 0,-5-13 0 0,-2-14-1 0,-4-18 0 15,-4-20 1-15,-5-18 3 16,-3-15-1-16,-3-10 1 15,-7-5-1-15,-3 1 0 0,-5 0 0 16,-1 7 0-16,-1 9 0 16,1 12 0-16,3 6-1 31,4 12 1-31,7 3 0 0,4 3 1 0,13 3 0 0,9-2-1 15,8-3 0-15,12-2-1 16,4-1-1-16,8-1-6 16,0-5-9-16,5 5-19 15,7 3-51-15,-14-2-3 0</inkml:trace>
  <inkml:trace contextRef="#ctx0" brushRef="#br1" timeOffset="179629.0756">13625 5910 484 0,'0'0'0'0,"0"0"-2"0,6 0 2 15,13-5-1-15,8-5-2 16,17 0-6-16,8-3-8 15,17-1-16 1,10 2-38-16,2-9-14 0</inkml:trace>
  <inkml:trace contextRef="#ctx0" brushRef="#br1" timeOffset="179829.0956">13719 6272 459 0,'0'0'2'16,"0"0"0"-16,0 0 1 15,7 3 0-15,11-3 0 0,12-6 0 16,10-3-2-16,18-6-4 16,9-6-6-16,10-1-10 31,5-6-12-31,-1-7-52 0,7 2-6 0</inkml:trace>
  <inkml:trace contextRef="#ctx0" brushRef="#br1" timeOffset="180093.122">14725 5186 426 0,'10'6'0'0,"9"13"1"16,8 16-1-16,5 14 1 15,9 19-3-15,-4 15-3 16,1 17-1-16,-4 10 1 16,-15 4-1-16,-19-5 2 0,-16-9 1 15,-21-11 1-15,-20-15 3 16,-12-19-2-16,-12-12-11 31,-9-6-44-31,-5-28-19 0</inkml:trace>
  <inkml:trace contextRef="#ctx0" brushRef="#br1" timeOffset="180373.15">12716 5591 481 0,'-8'11'1'0,"-8"16"0"0,-4 14 1 16,-3 20-1-16,0 17 0 16,1 13 0-16,4 18 0 15,7 14 0-15,12-2-2 16,18-6-2-16,16-10-5 0,18-18-3 15,13-18-7-15,14-17-10 16,8-20-45-16,12-23-15 16</inkml:trace>
  <inkml:trace contextRef="#ctx0" brushRef="#br1" timeOffset="181093.222">16267 5372 463 0,'0'0'1'15,"-14"10"0"-15,2 7 0 16,-1 12 2-16,-3 17 1 15,-1 18 1-15,1 15 0 0,-3 16-1 16,5 9-1-16,1 2-2 16,9-1-2-16,-5-14-4 15,3-15-1-15,-1-25-6 16,1-20-13-16,6-31-46 15,-10-13-16-15</inkml:trace>
  <inkml:trace contextRef="#ctx0" brushRef="#br1" timeOffset="181214.2341">15925 5573 442 0,'0'0'3'0,"6"18"0"0,12 7 0 0,15 11 1 0,14 13 0 0,16 17-6 0,8 0-21 16,15 19-59-16,12 0-2 15</inkml:trace>
  <inkml:trace contextRef="#ctx0" brushRef="#br1" timeOffset="181962.3089">16890 5836 452 0,'0'0'1'15,"0"0"1"-15,9 0 1 16,9-1 0-16,10-2 1 15,11-4 1-15,10 3-1 32,8 0 0-32,7 2-1 0,7 3 0 0,-5-2-4 0,-2 2-1 15,-6-1-4-15,-6 7-2 0,-10-1-5 16,-5 1-5-16,-5-5-11 15,-4-4-47-15,-2 2-11 16</inkml:trace>
  <inkml:trace contextRef="#ctx0" brushRef="#br1" timeOffset="182231.3358">17056 5560 447 0,'0'0'0'15,"0"8"1"-15,2 11 1 16,1 11 0-16,0 13 1 15,-1 12 0-15,4 15-2 16,-2 10-2-16,4 11-5 31,-4 2-12-31,5-11-54 0,1 3-12 0</inkml:trace>
  <inkml:trace contextRef="#ctx0" brushRef="#br1" timeOffset="182898.4025">19386 4555 374 0,'0'0'2'16,"-12"-17"-1"-16,-2-1-1 0,-10-7-2 16,-7 0-1-16,-12-3 1 15,-11-2-2-15,-12-1 3 16,-10 6 1-16,-5 6 0 15,-8 14 4-15,-2 6 1 0,3 14 1 16,2 15 2 0,8 19-1-16,6 27-1 0,10 24 0 15,11 36-2-15,15 30 1 16,7 34 1-16,10 30 0 0,12 27-1 15,7 16-2-15,17 11-4 16,8-9-2-16,6-15 2 16,-2-27 1-16,0-31 0 15,-8-36 2-15,-13-36 0 0,-8-32 2 16,-24-37-1-16,-13-26-11 15,-24-23-70-15,7-22-3 16</inkml:trace>
  <inkml:trace contextRef="#ctx0" brushRef="#br1" timeOffset="183429.4554">19057 6857 389 0,'0'0'4'16,"-7"18"3"-16,3 9 2 16,-1 13 0-16,0 13 2 0,2 14 1 15,2 15 0-15,1 12 0 16,1 6-4-16,10 4-3 15,-3-4-2-15,2-7-1 16,1-10-1-16,-2-14-2 0,-1-14-1 16,3-12-4-16,-5-22-7 15,9-15-26-15,2-14-48 31,-9-25-3-31</inkml:trace>
  <inkml:trace contextRef="#ctx0" brushRef="#br1" timeOffset="183647.4774">18811 6943 423 0,'0'0'2'0,"4"-11"0"15,11 1 0-15,10-2 2 0,15 1 1 16,16 1 0-16,6 9 0 16,2 3 1-1,0 14-2-15,-6 10 0 0,-8 10-1 16,-17 7-1-16,-21 7-2 15,-23-1 1-15,-16-3 0 0,-12-8-1 16,-2-7-1 15,-3-6-3-31,-1-10-5 0,10-2-15 0,11-3-60 0,13-8-4 16</inkml:trace>
  <inkml:trace contextRef="#ctx0" brushRef="#br1" timeOffset="184060.5187">19580 7161 442 0,'0'0'3'16,"0"0"0"-16,7-10 0 0,9 1 0 16,13-2 1-16,10-4 0 15,12-1 0-15,7 2 0 16,5 0-3-16,0 3 1 15,-2 6-1-15,-9 2-1 0,-10 6 1 16,-15 8 0-16,-12 5 0 16,-15 4 1-16,-12 6 2 15,-15 9 0 1,-6 4 1-16,-10 3 1 0,3 4-1 15,0-1 0-15,6 2-2 0,13-5-3 16,12-4 0-16,15-10 0 16,18-6 0-16,20-10 0 15,9-7 0-15,12-4 0 16,5-7 0-16,10-6-18 0,-2 10-56 15,4-26-19-15</inkml:trace>
  <inkml:trace contextRef="#ctx0" brushRef="#br1" timeOffset="184578.5705">20405 3832 450 0,'0'0'4'15,"0"0"-2"-15,0 0-2 16,0 0 0-16,0 15 1 16,7 13-1-16,2 10 1 0,4 14 1 15,0 14-5-15,6 18 3 16,2 17 1-16,1 13-1 15,-2 4 1-15,-4-9 0 16,-2-3-2 0,-3-12-5-16,-2-17-7 0,0-19-35 15,1-16-35-15,-2-31-5 0</inkml:trace>
  <inkml:trace contextRef="#ctx0" brushRef="#br1" timeOffset="184844.5971">20043 3861 461 0,'0'0'-1'15,"9"-10"0"-15,17 6 0 31,21 4 1-31,19 0 0 0,22 11 0 0,12 6 1 0,8 10-2 16,-1 9 2-16,-12 4-1 16,-18 7 1-16,-31 1 1 15,-31-3-1-15,-32 0 2 16,-29-5-4-16,-20-1-9 15,-22 11-71-15,0-17-3 0</inkml:trace>
  <inkml:trace contextRef="#ctx0" brushRef="#br1" timeOffset="185891.7018">21322 3823 438 0,'0'0'0'16,"0"0"-5"-16,0 0 1 16,-10 15 0-16,-1 4-1 15,-6 9 1 1,-6 8 0-16,-6 10 2 0,-7 4 0 15,-2 5 5-15,-1 2 0 0,6-12 2 16,5-3 1-16,5-10 2 16,12-10 3-16,11-7-3 15,13-8 2-15,10-6-1 0,11-1 0 16,6-2-5-16,4-7-4 15,5 0-11-15,2-11-22 16,-4-7-53-16,11-6-4 16</inkml:trace>
  <inkml:trace contextRef="#ctx0" brushRef="#br1" timeOffset="186033.716">21584 3692 436 0,'0'0'3'0,"-1"19"-1"0,-2 12 0 15,-5 18 1-15,0 17 0 0,-3 16 0 16,1 22 0-16,1 17-2 15,2 18-7 1,0 3-12-16,2 8-65 0,15 0-2 16</inkml:trace>
  <inkml:trace contextRef="#ctx0" brushRef="#br1" timeOffset="186634.7761">19953 6004 489 0,'0'0'1'15,"23"0"-1"-15,12 0 0 0,18 2-1 16,14 1-7-16,20 7-15 16,8 12-52-16,11-12-13 15</inkml:trace>
  <inkml:trace contextRef="#ctx0" brushRef="#br1" timeOffset="187041.8168">21258 5980 444 0,'0'9'3'0,"-4"11"-2"16,0 12 2-16,-2 12 0 16,2 10-1-16,2 6 1 15,1 5 0-15,1 2 0 0,1-11-3 16,2-13 2-16,3-20-2 15,-6-23-1-15,6-4-1 16,-6-28-2-16,-8-18 0 0,-3-14-1 16,-6-10 2-16,0-3 0 15,-3-3 4-15,1 5 0 16,5 7 1-16,2 10 2 15,7 13-1-15,4 12 0 32,3 10 0-32,12 6-2 0,6 9-1 0,4-2-1 0,9 3 0 15,8-3 1-15,5-1-2 16,1-3-3-16,5-1-2 15,0-3-6-15,5 3-13 0,0 7-46 16,-8-4-13-16</inkml:trace>
  <inkml:trace contextRef="#ctx0" brushRef="#br1" timeOffset="187225.8352">21337 5963 480 0,'0'0'0'0,"0"0"-1"15,8-2 0-15,7-5-3 16,12 0-4-16,5-2-8 16,14 1-23-16,13 2-45 15,0-4-4-15</inkml:trace>
  <inkml:trace contextRef="#ctx0" brushRef="#br1" timeOffset="187420.8545">21202 6409 476 0,'0'0'2'16,"0"0"0"0,0 0 0-16,6 0 1 0,10 0-3 0,16-3-1 15,7-5-5-15,16 0-7 16,2-5-11-16,18-1-18 15,7 7-43-15,-1-17-7 0</inkml:trace>
  <inkml:trace contextRef="#ctx0" brushRef="#br1" timeOffset="187635.8762">22531 5634 411 0,'6'12'4'0,"7"14"0"16,-1 13 2-16,-1 18 0 15,0 14-1-15,-4 17 1 0,-7 10-1 16,-10 16 1-16,-18-6-4 16,-17-5-3-16,-13-10-2 15,-6-12-10-15,-16-19-29 0,-9-14-42 16,-6-17-2-16</inkml:trace>
  <inkml:trace contextRef="#ctx0" brushRef="#br1" timeOffset="187885.9012">19630 5776 503 0,'-13'17'1'15,"-3"16"0"-15,-3 16 0 16,7 20 0-16,10 18-1 0,12 13-2 16,25 16-8-16,16-2-26 15,35-4-53-15,25-18-3 16</inkml:trace>
  <inkml:trace contextRef="#ctx0" brushRef="#br1" timeOffset="188496.9623">23354 5884 427 0,'0'0'1'0,"-12"0"0"15,-1 4 0-15,-9 14 0 16,-3 7 1-16,-10 12-1 0,-3 9 3 16,-7 12-3-16,1 11 1 15,7 4 0-15,3-1 1 16,12-11 2-16,9-6 0 15,13-18 2-15,10-15-1 16,18-18 1-16,14-16-2 0,10-20-1 16,7-18-3-16,1-11-3 15,-4-12-4-15,1-12-2 16,-6-6 1-16,-14-4-1 0,-12 0 2 31,-15 1 3-31,-10 10 2 0,-14 12 1 0,-13 16 4 16,-13 19-1-16,-12 22 3 15,-10 18 0-15,-4 24-1 16,1 22-2-16,3 15 2 0,9 11 0 15,14 11-2-15,10 2 1 16,18-1-3-16,16-6-4 16,18-9-6-16,20-9-14 15,12-17-63-15,13-20-3 31</inkml:trace>
  <inkml:trace contextRef="#ctx0" brushRef="#br1" timeOffset="188704.9829">24302 5682 480 0,'0'0'1'0,"0"7"1"16,-8 12 1-16,-6 12 1 31,-8 15 0-31,-4 17 1 0,-5 13-1 0,-4 14 0 0,-5 7 0 16,0 3-4-16,1-2 0 15,2-10 0-15,5-10 0 0,3-21-2 16,3-12-3-16,8-14-15 16,11-20-68-16,0-23-4 15</inkml:trace>
  <inkml:trace contextRef="#ctx0" brushRef="#br1" timeOffset="188893.0019">23692 5928 494 0,'0'0'2'0,"0"11"2"16,8 6 1-16,12 13-1 15,18 9-2-15,18 9-2 0,19 14 0 16,16 10 0-16,21 16 0 16,-2 10-82-16,12-9-11 15</inkml:trace>
  <inkml:trace contextRef="#ctx0" brushRef="#br1" timeOffset="198592.9718">8504 3849 280 0,'0'0'5'16,"0"0"-1"-16,-6-8-1 15,-6 8-1-15,-7 12 2 16,-10 8-1-16,-12 20 2 15,-14 19 2-15,-18 26-4 0,-21 25 4 16,-28 37 2-16,-27 28 2 31,-31 29 1-31,-27 31 4 0,-37 29-1 0,-38 18-1 16,-28 17 0-16,-30 12-1 0,-18-2 0 15,-20-1-2-15,-3-14-1 16,4-17-2-16,16-29-1 16,33-21-2-16,38-21-12 15,40-10-66-15,53-41-15 0</inkml:trace>
  <inkml:trace contextRef="#ctx0" brushRef="#br1" timeOffset="205477.6602">22024 4241 256 0,'-18'30'5'0,"-31"29"3"16,-23 27 4-16,-29 43 1 15,-30 32 1-15,-36 45 5 16,-30 32-1-16,-37 43 2 0,-25 4-4 16,-8 6 1-16,-12 1-3 15,-6-13 0-15,0-11 0 16,8-25-4-16,15-17 1 0,19-31-1 15,34-30 1-15,38-29-3 32,30-29-1-32,39-26-2 0,32-20-1 0,34-17-1 15,23-15-4-15,19-5-10 16,14-5-33-16,11 0-46 15,7-3-2-15</inkml:trace>
  <inkml:trace contextRef="#ctx0" brushRef="#br1" timeOffset="223345.4468">15282 5889 121 0,'0'0'4'0,"-15"8"3"0,3 1 7 15,-4 9 2-15,-2 2 3 16,-4 9 4-16,-2 7 0 15,-2 5 3-15,8 0-5 0,0-4-2 16,8 1-3-16,1-11-3 16,6-3 1-16,3-8-3 15,12-10 0-15,6-6-2 16,6-9 0-16,7-8 0 0,1-8-2 15,7-9-2-15,4-3-4 16,4-7-2-16,1-8-2 16,-5-9 0-16,-1-6 1 15,-5-6 2-15,-5 0 0 0,-7-3 3 16,-6 3 3-16,-10 1 2 15,-5 10 2-15,-4 10-1 16,-5 8 0-16,-4 15-3 16,-4 6-3-16,-3 11-4 15,-4 10 0-15,-6 7-1 0,-4 16-1 16,-7 13 3-16,-2 12 0 15,-5 9 3-15,1 11 0 16,7 4 1-16,9 3 1 31,17-3 0-31,10-6-1 0,30-8-2 0,14-10-7 0,19-2-24 16,17-12-52-16,-1-11-3 15</inkml:trace>
  <inkml:trace contextRef="#ctx0" brushRef="#br1" timeOffset="227494.8617">4460 15759 332 0,'0'0'0'15,"0"0"0"-15,0 0 0 16,12 3 1-16,1 9 3 0,3 9 2 15,8 5 3-15,5 9 1 16,5 10 2-16,7 6 1 16,0 11 0-16,1 0 0 15,0 6-1-15,0-3-3 0,-3 0-2 16,-5-1-1-16,-3-5-1 15,-1-3 0-15,-5-5-2 16,0-4 0-16,-4-5 0 16,-3-4-1-16,-1-1 0 0,-2-7 0 15,-3-2-1-15,-2-5 0 16,-4-2 0-1,1-5 0-15,-1-5 0 0,-4-1 0 16,-2-10 1-16,5 9 1 0,-5-9 0 16,0 0 0-16,0 0 1 15,0 0 0-15,4-10 0 16,-4-9-1 15,2-9 0-31,1-20-1 0,2-17 0 0,10-26-2 0,1-26 0 0,6-23 0 16,7-24 0-16,1-13 0 15,-2-6 0-15,-4 8 0 16,-7 10 0-16,-5 21 0 15,-7 26 0-15,-5 26 0 0,0 30-8 16,-11 17-17-16,3 18-58 16,8 27-9-16</inkml:trace>
  <inkml:trace contextRef="#ctx0" brushRef="#br1" timeOffset="227879.9002">5705 16295 391 0,'0'0'1'0,"0"23"-1"0,4 1 2 16,3 13 0-16,4 10 2 15,2 10 0-15,3 9 1 16,3 9 1-16,2-3 1 0,-1-5 0 16,0-7 2-1,-5-11-3-15,-3-7 1 0,-1-9-2 31,-5-7 0-31,-1-6 0 0,0-2-3 0,-4-6-3 0,0 2-3 16,-1-6-5-16,0-8-10 16,-9 17-55-16,7-22-14 15</inkml:trace>
  <inkml:trace contextRef="#ctx0" brushRef="#br1" timeOffset="228153.9276">5550 16516 385 0,'0'0'-1'15,"0"0"0"-15,16-10-1 0,11 4 2 16,10 0 0 15,14 1 0-31,8 3 0 0,5 1 0 0,4 1 3 0,-4 7-2 16,-8 3 0-16,-14 3 2 0,-12 4 1 15,-20 2 0-15,-11 1 1 16,-20 2-1-16,-13-3-3 16,-7 4-7-16,-8-5-7 15,1 1-10-15,1-7-24 0,11-2-12 16,12-4-16-16</inkml:trace>
  <inkml:trace contextRef="#ctx0" brushRef="#br1" timeOffset="228375.9498">6327 16595 416 0,'0'0'2'0,"3"26"2"15,0-1-1-15,-3 12 1 16,3 7 0-16,-2 7 1 0,-1 5 0 16,3 4-1-16,-3-8-3 31,4-2-10-31,-3-10-26 0,10-13-49 0,9-12-3 15</inkml:trace>
  <inkml:trace contextRef="#ctx0" brushRef="#br1" timeOffset="229053.0175">6890 16551 335 0,'0'0'1'0,"0"0"3"15,0 4 4-15,2 10 2 0,4 5 4 16,6 10 1-16,1 6 0 16,5 11 0-16,5 5 1 15,2 2-3-15,3 1-4 16,-1-6-3-16,0-4-1 0,-2-8-2 15,-4-7-1 1,-3-10-2-16,1-6-5 0,-10-6-6 16,3-5-19-16,4-5-56 0,-13-16-2 15</inkml:trace>
  <inkml:trace contextRef="#ctx0" brushRef="#br1" timeOffset="229361.0483">6697 16740 408 0,'0'0'1'16,"0"0"-1"-16,17-14 1 15,12-4 1-15,15-5 1 16,15-3 0-16,13 1 1 16,9 5-1-16,4 0 0 0,0 8-1 15,-8 5 0-15,-11 7-1 47,-19 10-1-47,-22 9 1 0,-20 6 0 0,-19 0 0 0,-21 5 1 0,-18 4-2 0,-12 2 0 16,-9 3-2-1,-3-6-2-15,7-3-6 0,8-6-6 16,18-7-1-16,14-8-5 15,30-9-4-15,0 0-33 0,26-5-26 16</inkml:trace>
  <inkml:trace contextRef="#ctx0" brushRef="#br1" timeOffset="229844.0966">7616 16490 342 0,'0'0'2'16,"-11"4"1"-16,11-4 2 15,-17 7 3-15,17-7 2 0,-16 6 0 16,16-6 3 15,0 0 0-31,13-3 0 0,16-5-3 0,10-1-1 0,8 2-2 16,5 1-2-16,4 3-2 15,-2 3-1-15,-8 1-2 0,-8 10 0 16,-11 3 2-16,-15 8 0 15,-12 1 0-15,-10 4 1 16,-11 2 1-16,-8 3 0 0,-3-2 1 16,1-3-1-16,2-2-1 15,11-7 2 16,14-6-1-31,10-6 0 0,21-6-1 0,12-1 1 0,15-8-1 0,5 2-1 16,10 0-3-16,-1-2-4 16,2 6-10-1,-13 2-40-15,-1-1-37 0,-10 2-2 16</inkml:trace>
  <inkml:trace contextRef="#ctx0" brushRef="#br1" timeOffset="230784.1906">9133 15696 347 0,'0'0'4'0,"0"0"1"15,-9 0 2-15,9 0-1 0,0 0 1 16,0 0 3-16,0 0 1 16,8-6 1-16,13 6-3 15,6-3-1-15,11 2-1 16,3-1 1-16,5 1-1 0,3-2-2 15,1 1-2-15,-3 0-1 16,-2 1-1-16,-5-2-2 16,-4 2-5-16,-7-2-7 0,5 2-17 15,-5 1-43-15,-10-1-14 16</inkml:trace>
  <inkml:trace contextRef="#ctx0" brushRef="#br1" timeOffset="231184.2306">9137 16180 349 0,'0'0'0'0,"0"0"0"0,0 0 3 16,5 10 3-16,6-6 1 16,8-2 3-16,11-2 1 15,11 0 0 1,10-5 0-16,5 1 0 0,5-4-3 15,0-3-3-15,2 2-5 0,-6-2-6 16,-1 7-11-16,-13-3-27 16,-8 1-38-16,1 2-6 15</inkml:trace>
  <inkml:trace contextRef="#ctx0" brushRef="#br1" timeOffset="231393.2515">9150 16465 366 0,'0'0'3'16,"0"0"2"-16,6 12 2 0,5-6 4 15,12 1-1-15,9-3 2 16,13 0 0-16,16-4 1 15,16 0-1-15,8 0-4 16,6-2-8-16,11 2-11 16,-8 10-45-16,2 2-29 0,-5-1-6 15</inkml:trace>
  <inkml:trace contextRef="#ctx0" brushRef="#br1" timeOffset="233288.441">11752 17216 401 0,'0'0'2'0,"0"0"2"16,0 0 3-16,4 10 3 15,2 5 0-15,4 6 2 0,3 6 0 16,2 8 1-16,-5-15-4 16,2 3-1-16,0 1-3 15,-1 3-2-15,1 1-2 16,-1 0 1-16,-1 0-1 15,-1 1-2-15,0-2 1 0,-1-2-2 16,-1-1-3-16,-2-4-7 16,-2-2-17-16,-1-2-35 15,-2-16-26-15</inkml:trace>
  <inkml:trace contextRef="#ctx0" brushRef="#br1" timeOffset="233562.4684">11593 17231 400 0,'0'0'1'0,"9"-11"1"16,9 0 3-16,10-4 0 16,11-2 0-16,4 5 0 15,8 3 0-15,2 5 1 0,3 4-1 16,-7 2-1-16,-7 10-1 15,-9 7 0-15,-11 4 2 16,-9 0 0-16,-12-3 0 16,-6 1 0-16,-13 0 0 15,-9-1-1-15,-4 1-3 0,-5-6-2 16,-2 0-2-16,1-4-4 15,9-3-8-15,5-7-12 16,10-1-36 0,13 0-22-16</inkml:trace>
  <inkml:trace contextRef="#ctx0" brushRef="#br1" timeOffset="233800.4922">12383 17208 471 0,'0'0'2'16,"0"10"0"-16,0 6 1 15,1 12 0-15,3 5 0 16,-2-12-1-16,1 4-2 15,1-1-1-15,2 3-5 16,0-1-10-16,4-4-46 0,0 0-29 16</inkml:trace>
  <inkml:trace contextRef="#ctx0" brushRef="#br1" timeOffset="234360.5482">12093 14698 367 0,'1'9'5'15,"4"10"1"-15,2 10 3 16,4 13 0-16,1 11 0 0,-2 10 2 16,3 7-1-16,-2 8 2 15,0-8-6-15,-5-7-1 16,-1-10-2-16,-3-11-1 15,-1-14-3-15,1-9-8 16,-2-19-29-16,0 0-46 0,4-23-4 16</inkml:trace>
  <inkml:trace contextRef="#ctx0" brushRef="#br1" timeOffset="234646.5768">12095 14554 340 0,'0'0'4'16,"13"-9"3"-16,8 2 3 15,10 0 2-15,4 1 0 16,7 5 0-16,0 2 0 0,0 10-1 15,-1 7-2 1,-12 8-3-16,-13 8-3 0,-16 5 0 16,-8 2 0-16,-17-4 0 15,-7-4-1-15,-9-3 0 0,-5-8-2 16,2-2-6-16,-2-12-9 15,12-4-35-15,17-1-33 16,4-3-6-16</inkml:trace>
  <inkml:trace contextRef="#ctx0" brushRef="#br1" timeOffset="235054.6176">12666 14745 411 0,'0'0'3'0,"0"0"0"16,14-13 0-16,6 0 1 16,8-4 0-1,6 1 0-15,6 1 0 0,3 2-2 0,2 6-2 16,-5 7-2-16,-5 7-1 15,-8 12 0-15,-11 12 0 32,-13 5 0-32,-5 9 0 0,-15 1 3 0,-7 2 2 15,-3-2 1-15,-3-3 2 16,2-6 0-16,5-6 1 0,12-6 1 15,12-10 0-15,21-9-2 16,23-5-7-16,3-2-14 16,0-5-67-16,23-1-3 0</inkml:trace>
  <inkml:trace contextRef="#ctx0" brushRef="#br1" timeOffset="235770.6892">12792 16369 435 0,'0'0'4'0,"0"0"0"16,0 0 1-16,0 0 0 15,16-11 0-15,10 1 0 0,14-1 0 16,11-1-1-16,13 0-9 16,0 0-6-16,11 4-14 15,-5 3-60-15,-2-3-2 16</inkml:trace>
  <inkml:trace contextRef="#ctx0" brushRef="#br1" timeOffset="236350.7472">13595 16200 425 0,'0'0'1'0,"0"0"1"16,0 0 2-16,12 5 0 16,8-5 0-16,11 0 0 15,9-5 0-15,13-3-4 0,7-7-10 16,9 2-36-16,14-3-38 15,-14-1-4-15</inkml:trace>
  <inkml:trace contextRef="#ctx0" brushRef="#br1" timeOffset="236551.7673">13701 16473 438 0,'0'0'3'0,"0"0"0"0,0 15 1 15,8-7 0-15,13-2 1 16,12-3-1-16,12-2 0 0,9-1-5 15,18-7-12-15,2 6-68 16,6-18-6-16</inkml:trace>
  <inkml:trace contextRef="#ctx0" brushRef="#br1" timeOffset="236972.8093">14399 15643 452 0,'0'0'2'0,"17"4"0"0,13 8 0 16,8 16 0-16,5 12 0 15,5 19 1 1,3 13-1-16,1 15 1 0,-6 11-3 16,-14 7-1-16,-18 3 0 0,-14-7-2 15,-15-10-2-15,-11-10-3 16,-17-16-8 15,-7-7-29-31,0-11-41 0,-20-13-4 0</inkml:trace>
  <inkml:trace contextRef="#ctx0" brushRef="#br1" timeOffset="237310.8432">12902 15939 395 0,'-6'9'6'15,"-12"8"3"-15,-2 11 0 0,-6 12 2 16,2 11-1 0,3 12 1-16,6 12-1 0,11 9-1 15,14-4-6-15,31-3-7 16,16-9-9-16,24-20-63 15,10 2-12-15</inkml:trace>
  <inkml:trace contextRef="#ctx0" brushRef="#br1" timeOffset="238110.9232">15481 16084 295 0,'0'0'6'0,"-14"0"2"0,-4 0 2 15,-5 7 5-15,-2 4 0 16,-10 7 3-16,0 9 3 16,-4 6 0-16,4 10-4 0,7 5-2 15,8 2-4-15,10 1-2 31,9-3-2-31,8-7-2 0,13-13-2 0,11-11 0 16,5-16-1-16,7-10 0 0,5-19 0 16,-1-13-2-16,-5-13-3 15,-5-11-2-15,-10-9 0 16,-8-6-3-16,-15-1 1 15,-8 0 0-15,-14 6 2 16,-11 10 2-16,-7 12 4 0,-8 15 1 16,0 19 1-16,1 19 1 15,3 18 1-15,6 20-1 16,10 12-1-16,11 11 0 15,12 7 0-15,11 3 0 0,18 0-1 16,11-4-1-16,11-8-2 31,11-6-6-31,1-16-12 0,6-18-64 0,2-6-3 16</inkml:trace>
  <inkml:trace contextRef="#ctx0" brushRef="#br1" timeOffset="238309.9431">16003 15959 452 0,'0'0'3'0,"-7"28"0"16,1 3 1-16,2 13 1 16,0 7 0-16,1 11 0 15,1 6 0-15,1 5-2 0,1-2-5 16,0-14-7-16,4-8-7 15,-4-17-38 1,3-20-35 0,0-18-3-16</inkml:trace>
  <inkml:trace contextRef="#ctx0" brushRef="#br1" timeOffset="238441.9563">15902 16007 447 0,'0'0'3'15,"0"8"2"-15,10 7 1 16,8 11 0-16,9 9 1 16,10 8-1-16,8 7 0 15,13 10-3-15,11-3-9 0,14 4-43 31,5-5-40-31,5-10-2 0</inkml:trace>
  <inkml:trace contextRef="#ctx0" brushRef="#br1" timeOffset="239812.0933">17092 16017 357 0,'0'0'5'0,"-9"-1"2"16,9 1 0-16,0 0 4 0,0 0-1 16,0 0 1-16,23 7 1 15,13-4 1-15,23 0-5 16,14-3-2-16,20 0-3 15,3 0-7-15,14-2-8 0,-3-3-6 16,-4-4-5-16,-12-4-10 16,-16-4-35-16,-7 6-21 15</inkml:trace>
  <inkml:trace contextRef="#ctx0" brushRef="#br1" timeOffset="240107.1228">17080 16390 413 0,'-9'2'4'0,"-2"7"1"0,0 1 1 0,1 3 0 16,4 4 1-16,6 0 1 0,16 1 1 15,15-4 0-15,24-5-2 16,18-9-1-16,18-4 0 16,14-10-1-16,6 0 0 15,0-2-3-15,-8 2-1 0,-12 0-2 16,-9 5-5-16,-20 3-6 31,-13 6-11-31,-16 0-22 0,-20-3-45 0,-13 3-3 0</inkml:trace>
  <inkml:trace contextRef="#ctx0" brushRef="#br1" timeOffset="240429.155">17504 15576 397 0,'0'0'2'0,"0"0"2"16,12 19 3-16,-4 5 3 15,4 14 1 1,0 13 2-16,1 16 0 0,0 17 2 15,-3 11-1-15,-4 7-3 0,-3 5-3 16,-3-2-2-16,-5-4-6 16,-4-11 0 15,-1-9 0-31,-4-13 0 0,4-10 0 15,1-13 0-15,1-11 0 0,3-9-9 0,3-11-4 0,4-2-6 16,8-12-13-16,-10 0-61 16,26-15-1-16</inkml:trace>
  <inkml:trace contextRef="#ctx0" brushRef="#br1" timeOffset="240779.19">18508 15751 441 0,'-1'14'4'0,"-3"9"1"16,-2 15 1-16,-4 15 1 15,-1 16 1-15,0 12 0 0,2 12 0 16,3 11 0-16,7-7-2 15,16-9-3-15,12-16 0 16,17-17-2-16,16-25 0 0,19-23 1 16,17-26-2-16,7-27 0 15,-2-23 0-15,-8-20 0 31,-10-16 0-31,-21-8 0 0,-23-4 0 0,-33 8 0 16,-35 17 0-16,-37 20 0 0,-28 26 0 16,-25 32 0-16,-17 26 0 15,-3 32-4-15,-3 17-48 16,21 18-41-16,20 4 1 15</inkml:trace>
  <inkml:trace contextRef="#ctx0" brushRef="#br1" timeOffset="256508.7628">11521 14565 233 0,'0'0'2'0,"0"0"0"0,0-14 2 16,0 5-1-16,-2-2-1 15,1-2 3-15,-5-4 0 16,0-2 3-16,-3 3 0 0,-8-4 2 15,-2 3 0-15,-8-1-1 16,-3 2 0-16,-10 4-1 16,-2 2 0-16,-6 3-3 15,-1 5-2-15,-4 2-3 0,-1 4 1 31,2 6 0-31,0 6 0 0,8 4 0 0,-1 5 0 16,6 8 0-16,2 4 0 16,6 9 1-16,7 5-1 15,4 7-1-15,7 4 1 16,4 10-1-16,8 6 0 0,1 5 1 15,11 6 1-15,3 7 0 16,3 5 0-16,2 11 0 0,4 7 1 16,0 8-1-16,2 6 2 15,3 10 0 16,3 7 1-31,-5 1-1 0,5 5-1 0,-7-4 2 0,0-4 0 0,-11-10 2 16,-1-5 0-16,-11-13 1 16,-9-11 1-16,-11-12 1 15,6-54 0-15,-4 3-1 16,-4-10-2-16,-4 1-1 15,-4-10-3-15,1-7-4 0,-46 4-8 16,0-17-15 0,-2-17-21-16,-6-22-41 0,12-12-5 15</inkml:trace>
  <inkml:trace contextRef="#ctx0" brushRef="#br1" timeOffset="258162.9282">13713 15990 269 0,'0'0'4'15,"0"0"3"-15,0 0-1 0,0 0 1 16,-10-3 1-16,10 3 0 15,-4 7 6-15,2 6 3 16,2 7-1-16,0 8 0 16,2 11 1-16,4 8-1 0,3 8-1 15,0 5 0-15,2 4-6 16,2-1-3-16,1-3-2 15,2-6-2-15,-3-8-1 16,-3-9-1-16,2-8 1 0,-4-9-1 16,-2-9-3-16,-6-11-7 15,0 0-32-15,0 0-43 16,-4-6-2-16</inkml:trace>
  <inkml:trace contextRef="#ctx0" brushRef="#br1" timeOffset="258442.9562">13667 16015 424 0,'0'0'2'16,"0"0"2"-16,15-5 2 15,7-3 0-15,12-7 1 16,11-3 0-16,13-4 0 0,6 0-3 15,1-2-6-15,3 2-14 16,-4 13-61-16,-6-14-10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02:24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6771 1980 279 0,'0'0'6'0,"0"0"7"16,0 0 1-16,0 0 4 15,0 0-1-15,0 0 1 16,0 0 1-16,0 0-1 0,-12-6-6 16,12 6-6-16,-16-1-3 15,6 1-2 1,-6 0 0-16,1 4 0 0,-3 4 0 15,-1 1-1-15,-5 4 1 16,-2 2 0-16,-3 2 1 16,-2 4 0-16,0 0 0 0,-1 2 1 15,2 3-1-15,3 3 2 16,5 1 0-16,5 8 0 15,7 2 0-15,5-1 0 0,6 6 0 16,2-2 0-16,7 0-1 16,3 0 0-16,6-1 0 15,0-7-1-15,5-3-1 16,2-1-3-16,2-11-7 0,8-4-30 15,8-6-45-15,-7-10-4 16</inkml:trace>
  <inkml:trace contextRef="#ctx0" brushRef="#br0" timeOffset="602">7346 2176 281 0,'0'0'5'0,"0"0"2"16,0 0 3 15,-10 7 0-31,10-7 3 0,-14 16 0 0,5-3 3 0,-4 7 2 0,2 4-3 16,-1 8-3-16,-2 4 0 15,4 9-2-15,2 4-1 16,0 3-1-16,5-3-2 15,3-5-2-15,0-5 0 0,4-4 0 16,6-10 0-16,1-7 1 16,2-13-1-1,3-4 0-15,3-14-1 0,3-5-2 16,1-10 0-16,-1-4-1 0,2-6-2 15,-4 0 0 1,-2 0 0-16,-2 3 1 0,-4 5 0 16,-6 3 2-16,-1 7 0 15,-2 1 1-15,-3 8 0 16,0 11 0-16,1-13-1 0,-1 13 0 15,0 0-2-15,0 0 1 16,0 0-1-16,3 5 1 16,3 7 0-16,2 2 1 15,1 7 0-15,4 5 1 0,2 2 2 16,-2 6-1-16,3-1-1 15,-3-1 1 17,0 0-1-32,-1-1 0 0,-4-8-2 0,-1-3-1 0,-1-2-4 0,-4-10-6 15,-2-8-15-15,12 0-61 16,-9-14-1-16</inkml:trace>
  <inkml:trace contextRef="#ctx0" brushRef="#br0" timeOffset="954">7734 2184 295 0,'0'0'7'0,"10"5"2"0,3 8 6 16,7 6 1-16,5 8 0 15,2 7 4-15,2 5 0 16,4 9 1-16,-2 4-5 15,-7-3-3-15,-3-2-5 16,-8-7-2-16,0-6 1 0,-7-8-1 16,0-6 0-16,-3-11-1 15,-3-9-1-15,2-8-1 16,-2-13 1-16,0-9-2 0,0-4 0 15,1-4-1-15,5-3-1 16,1 1 0 0,3 1 1-16,6 7 0 0,5 4-1 15,4 7 1-15,2 2-2 0,6 5-5 16,-2-2-10-16,8-8-65 15,1 12-11-15</inkml:trace>
  <inkml:trace contextRef="#ctx0" brushRef="#br0" timeOffset="1513">8547 2186 313 0,'0'0'0'0,"0"8"3"16,0-8 5-16,5 23 1 0,1-2 4 15,5 5 1-15,3 6 2 16,0 6 1-16,4 0 0 47,2 2-2-47,-4 0-2 0,0-6-3 0,-3-8 0 0,-2-3 1 0,-5-9 0 0,-6-14-1 15,0 0-2-15,8-10 0 16,-8-12-3-16,-1-3-5 16,-2-7 0-16,1-4 0 0,2-1 0 15,-1 0 0-15,1 7 0 16,5 1 0-16,5 7 0 15,6 1 0 1,5 5-2-16,4 5-3 0,4 2-6 16,2-4-10-16,6-5-44 0,2 13-26 15</inkml:trace>
  <inkml:trace contextRef="#ctx0" brushRef="#br0" timeOffset="1830">9137 2257 390 0,'0'0'5'16,"6"0"2"-16,10 0 2 15,5-2-1-15,8-7-1 0,4-2 1 16,6-2-1-16,1-3 1 16,-1-3-7-16,-7-2-3 15,-7 0-3 1,-9 2 0-16,-13 3 1 0,-5 2-1 0,-16 9 2 15,-7 2 0-15,-9 3 1 16,-4 14 2-16,-3 7 4 16,-1 8 3-16,3 5 0 15,7 5 1-15,7 0 1 0,9 2 0 16,9-3 0-16,7-1-1 15,15-4-3-15,4-6-3 16,10-3-6 0,-3-6-7-16,8-2-19 0,3 2-48 0,-3-14-9 15</inkml:trace>
  <inkml:trace contextRef="#ctx0" brushRef="#br0" timeOffset="2505">9602 2202 387 0,'0'0'4'16,"3"21"3"-16,1-3 3 15,0 8 0-15,0 4 1 16,0 5 2-16,0 3-1 0,0 5 1 16,-1-7-4-16,-2-5-3 15,1-8 0-15,-2-8-1 16,0-15 0-16,9 0-2 15,2-18-1-15,4-13-2 16,1-7 0-16,6-8-3 0,-2-3-2 16,6-3 0-16,-2 5-1 15,-2 5 1-15,-4 7 1 16,0 9 2-16,-5 8 1 0,-2 12 1 15,1 6 0-15,-1 8 2 16,0 8-2-16,2 9 2 16,-1 3 2-16,2 3-1 15,-2 2 0-15,2-2 1 16,-4 3 0-16,-1-2 0 0,-2-6 1 15,0-5-2-15,-2-2-1 16,-1-6 1-16,0-3-3 16,-2 1 0-16,-2-11 0 15,13-4-2-15,-1-9-2 0,3-8-2 16,6-9-3-16,2-8-2 15,2-12 1-15,4-7-1 16,0-4 2-16,-5 3 2 16,-1 0 4-16,-4 2 3 0,-1 9 4 15,-4 7 4-15,-2 6-1 16,-3 10 0-16,2 6 0 15,-1 6-1-15,1 5-2 16,2 8-1-16,-1 12-2 0,2 13 0 16,-1 12 0-16,2 5 1 15,-5 12-1-15,-2 9 2 16,-1 3 1-16,-4 2 0 15,-3-4 0-15,0-5 1 16,-3-6-5-16,-2-3 0 0,1-11 0 16,2-4 0-16,-1-4 0 15,3-7 0-15,0-3 0 16,0-7-3-16,2 1-9 0,3-4-7 15,-5-12-15-15,10 11-55 16,-1-7-1-16</inkml:trace>
  <inkml:trace contextRef="#ctx0" brushRef="#br0" timeOffset="2825">10099 2013 455 0,'0'0'0'16,"0"0"4"-16,12 0 2 15,10 0 0-15,21 0 2 16,12 0 0-16,18 1-1 16,15-1 1-16,12 2-1 0,9 4-5 15,-2-2-2-15,-2 1-9 16,-16-4-9-16,-6-1-40 15,-23 1-33-15,-21-1-4 32</inkml:trace>
  <inkml:trace contextRef="#ctx0" brushRef="#br0" timeOffset="3357">5859 3014 448 0,'0'0'2'15,"-19"2"-1"-15,7 1 1 16,12-3 1-16,-9 11 1 16,17-6 2-16,24-1-1 0,21-1 1 15,43-1-1-15,37-4 0 16,42-2 1-16,44-10 0 15,47-4-1-15,40-2 0 16,66-3-3-16,6-5-2 0,26 1 0 16,11 0 0-16,11-5 0 15,-8 9 0-15,-14 3 0 16,-31 5 0-16,-61 9 0 0,-27-2 0 15,-46 13-72-15,-51 13-25 16</inkml:trace>
  <inkml:trace contextRef="#ctx0" brushRef="#br0" timeOffset="14034">6203 10725 233 0,'0'0'6'0,"0"0"2"16,0 0 2-16,0 0 1 0,0 0 1 16,0 0 0-16,0 0 2 15,0 0 3-15,5 3-5 16,0 7-1-16,1 6-2 0,6 5 1 15,1 8 0-15,4 10 1 16,2 5-2-16,1 9-2 16,2 4 1-16,-4 4 1 15,0 2-1-15,-4 1 1 0,0-2-1 16,-2-3 0-16,-2-3-2 15,-1 0 1-15,0-6-3 16,-1-6-1-16,-1-1-1 31,1-9 1-31,0-5-1 0,-3-7 0 0,3-4 0 0,-4-5 1 16,-4-13 0-16,6 9 1 15,-6-9 0-15,11-14 0 16,-1-10-1 15,5-14 0-31,2-13-1 0,3-16 0 0,5-18-2 0,3-11 0 0,-4-9-2 16,-1-1 0-16,-5 1 0 15,-2 5-3-15,-5 8-3 16,-3 19-6-16,-7 7-25 0,0 18-50 16,0 10-2-16</inkml:trace>
  <inkml:trace contextRef="#ctx0" brushRef="#br0" timeOffset="14630">6910 11464 239 0,'-1'12'5'15,"-1"8"4"-15,0 13 1 16,2 3 1-16,0 13 2 0,4 6 2 15,7 0 3 17,5 1 4-32,3-13-2 0,11-11-1 0,2-20 0 0,11-11-1 15,0-20-1-15,2-13-3 16,-4-10-3-16,-5-9-4 0,-8-1-2 15,-8-3-3-15,-10 5-2 16,-11 9 0-16,-18 12-1 16,-12 5-1-16,-9 16 0 0,-8 8 0 15,0 10-1-15,-3 8-3 16,10 12-6-1,-3-1-27-15,14 5-44 0,16-1-4 16</inkml:trace>
  <inkml:trace contextRef="#ctx0" brushRef="#br0" timeOffset="15215">7841 10467 270 0,'0'0'5'0,"0"0"0"16,0 0-2-16,0 0 3 15,3 6 4-15,-1 17 2 31,2 16 5-31,0 15 1 0,5 23-2 0,-2 15 2 16,2 19 4-16,-1 12-3 0,-1 3-1 16,-3 4-4-16,-4-7-3 15,-2-7-3-15,-9-10-1 16,1-14-1-16,-3-12-3 0,-1-16-2 15,2-10-3-15,1-13-5 16,0-10-5-16,6-8-7 16,-8-11-26-16,13-12-42 15,0 0-4-15</inkml:trace>
  <inkml:trace contextRef="#ctx0" brushRef="#br0" timeOffset="15481">8322 11205 300 0,'0'16'7'0,"4"17"2"0,0 9 4 15,1 14 1-15,-2 9 1 16,-1 7 3-16,-2 9 1 16,0 7-1-16,0-16-6 0,-2-9-3 15,-4-11-3-15,1-10-6 16,0-14-9-16,-1-13-70 15,6-15-3-15</inkml:trace>
  <inkml:trace contextRef="#ctx0" brushRef="#br0" timeOffset="15671">8084 11644 412 0,'0'0'3'0,"25"-2"1"15,12-5 0-15,20-7 1 16,16-3-1-16,18-2-4 0,9-4-11 15,13 3-21-15,-6 0-12 16,0-2-9-16,-6 8-19 31,-17-1-20-31</inkml:trace>
  <inkml:trace contextRef="#ctx0" brushRef="#br0" timeOffset="16038">9054 11386 335 0,'0'0'3'0,"-17"7"2"0,1 4 3 16,-8 11 2-16,-1 5 3 15,-6 12 1-15,-2 4-1 16,-1 9 0-16,9 0-2 16,5-1-2-16,11-3-1 15,10-9-2-15,15-12-1 0,15-13-1 16,11-14 0-16,8-18 1 15,3-9-1-15,1-13-1 16,-8-8-2-16,-5-4-2 16,-11 2 0-16,-12 4-1 0,-13 9 0 15,-5 10-1-15,-12 12 1 16,-8 14 1-16,-4 9 1 31,1 16 0-31,1 9 0 0,2 6 2 0,6 5-1 0,4 0 0 16,9-1 1-16,6-4-1 15,9-6-1-15,7-5-1 16,3-7-5-16,6-5-8 0,1-6-13 15,2-10-52-15,2 0-7 16</inkml:trace>
  <inkml:trace contextRef="#ctx0" brushRef="#br0" timeOffset="16839">9580 11415 286 0,'0'0'4'15,"-11"0"3"-15,11 0-2 0,-19 5 3 16,7 4 1-16,0 5 4 15,-3 7 1-15,1 7 2 16,6 6-1-16,4 9-2 16,4 2-1-16,9 4 0 15,5-2-1-15,7-6-3 0,5-6 0 16,3-10-2-16,0-11-2 15,4-14 0-15,-6-6-2 16,-2-17-1-16,-4-11-1 16,-8-6-1-16,-5-6-1 0,-6 0-1 15,-2 1 0-15,-12 5 1 16,1 5 1-16,-3 8 0 15,0 8 0-15,0 8 0 0,3 8 0 16,11 3 0-16,-12 7 0 16,12 9 1-16,5 9 1 15,11 7 0-15,8 8 1 16,6 13-1-16,6 9 1 0,4 9 0 15,-2 8-1-15,-3 4 1 16,-5 2-2-16,-13-1 1 16,-12 0-1-16,-8-7 1 15,-16-7 0-15,-12-9-1 0,-8-11 1 16,-7-8 1-16,-5-10-1 15,-2-11 0-15,2-8 1 16,11-9-2-16,5-4 1 16,13-12-1-16,13-10 1 15,12-6-1-15,18-9 0 0,21-11 0 16,12-9-1-16,15-9-1 15,7-11-3-15,4-4-8 16,-1-7-7 0,0-4-5-16,-9-1-1 0,-10 4 0 0,-13 7 2 15,-11 7 2-15,-13 13 7 16,-12 10 9-16,-10 12 9 15,-10 17 7-15,-13 11 6 16,-15 14 3-16,-1 16 1 0,-10 15 2 16,4 12-2-16,2 13-1 15,9 10-2-15,15 6-1 16,14-1-5-16,16 0-3 0,22-9-1 15,24-9-4-15,17-13-7 16,29-9-26-16,21-14-54 16,3-15-1-16</inkml:trace>
  <inkml:trace contextRef="#ctx0" brushRef="#br0" timeOffset="17237">6642 12430 462 0,'0'0'0'15,"0"0"-1"-15,-3 11 0 16,19-2 0 0,22 2 1-16,33 1-1 0,35-1 1 0,48 0 1 15,49-3 3-15,60-6 1 16,45-2 0-16,41 0 1 0,78-5 0 15,-15 1-1-15,19 4-1 16,40 8-6-16,-41 12-39 16,-12 14-47-16,-21 11-3 15</inkml:trace>
  <inkml:trace contextRef="#ctx0" brushRef="#br0" timeOffset="31078">10644 4895 293 0,'0'0'6'15,"0"0"2"-15,0 0 3 16,0-10 2-16,0 10 2 0,-1-9 1 16,1 9 1-16,-4-13 1 15,4 13-7-15,-5-8-4 16,5 8-3-16,-17 0-3 15,1 1-2-15,-7 12-1 0,-7 6 0 16,-8 7-1-16,-9 8 2 16,-4 6 1-16,-1 7 2 15,2 4-1-15,5 3 1 0,7-1 0 16,13 2 0-16,14-2 3 15,11-5 0 1,18-6 0-16,11-6 0 0,10-7 1 16,8-8-1-16,1-6-2 0,3-8-5 15,-2-7-12-15,-3-18-61 16,2 8-10-1</inkml:trace>
  <inkml:trace contextRef="#ctx0" brushRef="#br0" timeOffset="31643">10944 4529 313 0,'0'0'0'16,"0"0"1"-16,-2 10 1 15,2 8 2-15,3 6 2 16,5 9 2-16,5 10 1 0,0 7 3 15,7 8 2-15,-4 3 1 16,4 5-2 0,-5-5-1-16,0 3 0 0,-6-8-2 15,-3-4-3-15,-1-3-1 16,-2-7-1-16,-1-8 0 0,-2-7-2 15,0-7 1-15,0-7 0 16,0-13-1-16,0 0 1 16,0 0-1-16,9-24-1 15,-1-4 0-15,2-7 0 16,6-3-2-16,0-5-2 0,6 2 1 15,2 1-1 1,2 6 0-16,-5 6 0 0,5 6 0 16,-5 9 0-16,0 7 0 0,1 6 1 15,-2 6 0-15,1 11 1 16,-3 9 1-1,3 8 0 1,-1 6 1-16,-3 3 1 0,-3 2-1 0,-2 1 1 0,-3-3 0 16,-3-4 0-16,-1-5-2 15,-4-8 2-15,0-4-4 16,-1-8-1-16,2-1-8 15,-2-13-13-15,-11 1-64 16,18-4-2-16</inkml:trace>
  <inkml:trace contextRef="#ctx0" brushRef="#br0" timeOffset="32019">11689 5166 307 0,'0'0'2'15,"0"0"1"-15,-13 12 1 16,4 3 3-16,3 4 1 0,2 7 2 15,2 3 3-15,2 5 2 16,9-1 2-16,10-4-1 16,11-4 0-16,5-10-1 15,3-11-4-15,0-6-2 0,-1-14-4 16,-4-10-2-16,-11-7-5 15,-8-6-1 1,-14-3-1-16,-9 5 1 0,-12 5 1 16,-6 4 0-16,-4 7 2 15,-2 10 2-15,3 8 1 0,5 7 1 16,8 13 0-16,8 5 0 31,-4066 6 0-31,8149 4-1 0,-4064 1 2 0,8 2-2 16,6-1 0-16,4-3 0 15,2-2-2-15,1-7-5 0,3-2-6 16,-3-11-20-16,-2 0-56 31,2-9-1-31</inkml:trace>
  <inkml:trace contextRef="#ctx0" brushRef="#br0" timeOffset="32333">12143 5056 357 0,'0'0'6'0,"9"1"4"16,3 7 1-16,1 4 2 0,6 8 1 15,2 7 1-15,3 9 2 16,-1 6 0-16,-2 11-6 16,-5 3-1-1,-1-1-2-15,-4-5-1 0,-7-6-2 16,1-9 1-16,-4-10-2 0,2-13-4 15,3-17 0-15,6-15 0 16,2-11 0-16,7-8 0 16,5-10 0-16,4-1 0 15,4-3 0-15,6 7 0 0,-6 6-3 16,6 10-35-16,-3 3-53 15,-4 2-1-15</inkml:trace>
  <inkml:trace contextRef="#ctx0" brushRef="#br0" timeOffset="33360">13212 5059 317 0,'0'0'3'0,"0"0"3"16,-16 0-2-16,1 1 2 0,-4 10 1 16,-4 6 3-16,-5 6 2 15,-2 9 2-15,-3 4-2 16,8 7-2-16,3 3 0 15,9-5 0-15,7-7-1 16,6-6-1-16,8-13-3 0,9-10 0 16,4-8-1-16,6-12 0 15,0-9 0-15,-4-5-2 16,-2-2 0-16,-3-1-1 15,-4 4-1-15,-5 3 0 0,-2 3 0 16,-4 6-1-16,0 4 0 16,-3 12 0-16,0 0-1 15,16 6 1-15,-2 14-1 0,2 9 1 16,3 8 1-16,2 9 0 15,-2 8 2-15,-6 6 1 16,-6 3 0-16,-7 6 1 16,-13-4-1-16,-12-1 2 0,-11-3-1 15,-10-6 1-15,-1-9-2 16,-4-8 0-16,6-10 0 15,2-12-1-15,6-7-1 16,13-9 0-16,12-9-1 16,12-11-1-16,11-6 1 15,20-6-1-15,14-7-1 0,19-12 0 16,14-4 1-16,10-4-2 15,3-4-4-15,-1-4-2 16,-7-7-1-16,-9-1-1 16,-12 2 1-16,-16 3 1 0,-15 5 0 15,-15 5 2-15,-12 8 4 16,-6 11 3-16,-12 13 1 15,-13 13 2-15,-7 15 2 0,-9 17 1 16,-4 19 1-16,-3 14 0 16,7 12 1-16,4 12-1 15,16 4 3-15,18 1-1 16,16-4-2-16,26-10-2 15,18-16-4-15,30-2-25 0,19-24-58 16,12-18-6-16</inkml:trace>
  <inkml:trace contextRef="#ctx0" brushRef="#br0" timeOffset="33787">10077 6371 348 0,'9'1'5'16,"32"-1"7"-16,28 2 3 0,28-4 5 16,39 0 0-16,39-3 1 15,40-3 1-15,41-3 1 16,28-3-6-16,11-3-9 0,11-2-8 15,1-2 0 1,-5-1 0-16,-14 1 0 0,-23 0 0 16,-24 5 0-16,-35-4-19 15,-44 11-71-15,-21 5-2 16</inkml:trace>
  <inkml:trace contextRef="#ctx0" brushRef="#br0" timeOffset="34221">10710 7024 426 0,'0'0'3'0,"-2"28"1"15,2 3 2-15,0 11 2 0,3 14 0 16,0 11 0-16,1 14 0 16,2 11 0-16,0 0-2 15,-1-5-2-15,1-5-3 0,0-11-2 16,-4-14-4-16,7-10-4 15,-6-23-40 1,8-19-38-16,2-18-5 0</inkml:trace>
  <inkml:trace contextRef="#ctx0" brushRef="#br0" timeOffset="34374">10595 7402 465 0,'0'0'1'0,"0"0"2"16,12-3 0-16,13-7 1 15,16-3-1-15,16-5 0 0,15 0-8 16,2-9-19-16,-1 2-59 15,10-1-6-15</inkml:trace>
  <inkml:trace contextRef="#ctx0" brushRef="#br0" timeOffset="34565">11330 7142 423 0,'2'10'5'16,"3"5"0"-16,4 10 2 15,-2 5 1-15,4 8 0 0,-2 7 1 16,3 4-2-16,-1 7-2 15,-1-9-10-15,-2-3-11 16,-7-10-69-16,3-20-3 0</inkml:trace>
  <inkml:trace contextRef="#ctx0" brushRef="#br0" timeOffset="34670">11440 6827 312 0,'0'0'-33'0,"0"0"-37"16,-11-20-2-16</inkml:trace>
  <inkml:trace contextRef="#ctx0" brushRef="#br0" timeOffset="35286">11742 7274 393 0,'0'12'5'0,"1"10"3"0,-1 9 1 16,0 7 1-16,0 4 0 16,1 0 0-16,-1 1 1 15,0 2 1-15,-1-15-3 16,-5-13-2-16,6-17-4 0,-5-13-1 15,3-14 1-15,2-12-1 16,3-7-1-16,7-5 0 16,4-5-2-16,2 0 0 15,4 5 2-15,4 8-1 16,2 7 0-16,0 10 1 0,-1 6-1 15,-3 10-1-15,0 8 1 16,3 7-2-16,-4 13 2 16,2 10 0-16,-3 10 0 0,1 5 2 15,-4 3-1-15,-1 2 2 16,-3-1-1-16,-5-7 0 15,-3-5 1-15,0-9 2 16,-4-10-5-16,-1-16 0 0,0 0 0 16,-1-9 0-16,1-21 0 15,0-6 0-15,5-10 0 16,5-3 0-16,6-3 0 15,7 3-5-15,7 7 0 0,8 12 2 32,0 15 0-32,4 13 2 0,-2 12 0 0,-3 15 1 15,-6 12 0-15,-5 7 1 16,-3 3 0-16,-1-3 2 0,-1-6 1 15,3-9 0-15,10-13-1 16,7-16-1-16,8-11-2 16,4-19 0-16,1-17 0 15,-4-9-5-15,-7-2 1 16,-10 1 0-16,-13 10 0 0,-16 15 1 15,-15 19 3-15,-16 19 1 16,-14 31 4-16,0 22-1 16,0 18-1-16,2 12 0 0,15 8 1 15,15-5-6-15,32-7-8 16,32-19-77-1,38-22-5-15</inkml:trace>
  <inkml:trace contextRef="#ctx0" brushRef="#br0" timeOffset="36465">16410 6077 328 0,'0'0'7'0,"0"0"4"16,3-11 2-16,-3 11 1 0,-3-9 0 15,-5 9-1-15,-9 4 1 16,-7 14 1-16,-10 16-6 15,-3 12-3-15,-4 12-2 16,5 9 0-16,5 11 0 0,8-1-1 16,13-5 0-16,11-8-3 15,18-17-6-15,18-14-32 16,8-16-44-16,4-18-5 0</inkml:trace>
  <inkml:trace contextRef="#ctx0" brushRef="#br0" timeOffset="36733">16884 6238 189 0,'3'12'14'15,"2"11"6"-15,0 11 4 0,-1 9 4 16,-1 5 1-1,3 1 0-15,-4 1 3 0,3 2 5 16,-4-17-10-16,-1-8-7 16,1-17-3-16,-1-10-3 15,6-21-2-15,2-11-2 0,7-8-3 16,5-9-5-16,9-4-2 15,7-6 0-15,3 3-9 16,0-2-4-16,8 10-23 16,8 7-52-16,-12 3-3 15</inkml:trace>
  <inkml:trace contextRef="#ctx0" brushRef="#br0" timeOffset="36973">17432 6303 367 0,'0'11'6'15,"-1"7"0"-15,1 6 1 16,0 3 1-16,4 1 3 15,10-1 2-15,8-6 0 16,7-6 1-16,12-15-5 0,8-20-2 16,3-10 0-16,0-11-4 15,-6-7-4-15,-10-4 0 16,-17 1-2-16,-15 7 0 15,-17 9-1-15,-18 8 1 16,-15 14-4-16,-7 7-4 0,-2 8-21 16,5 21-46-16,6-8-7 15</inkml:trace>
  <inkml:trace contextRef="#ctx0" brushRef="#br0" timeOffset="37250">18166 6048 402 0,'-8'13'4'0,"-12"6"2"15,-6 7 1-15,-5 9 0 16,-2 5-1-16,6 3 2 16,5 4-1-16,6 1 1 15,16-14-3-15,23-8-3 16,16-6 1-16,14-9-1 0,3-4-1 15,-6-3-1-15,-4-1 1 16,-13 4 0-16,-19 8 0 16,-15 2 0-16,-22 4 0 0,-16 0 0 31,-4-1 0-31,0 1-2 0,-2-10-10 0,13-11-42 15,16-12-31-15,16-16-6 16</inkml:trace>
  <inkml:trace contextRef="#ctx0" brushRef="#br0" timeOffset="37498">18690 6070 407 0,'0'0'0'16,"0"13"-1"-16,3 3 1 15,5 6 0-15,-1 9 1 16,3 3 3-16,-1 7 2 0,2 8 3 15,-5-1 3 17,-4-1-1-32,-6-1 1 0,-13-5-1 0,-3-5-3 0,-5-8-8 15,3 1-15-15,-3-6-45 16,9-8-27-16</inkml:trace>
  <inkml:trace contextRef="#ctx0" brushRef="#br0" timeOffset="37885">19066 6214 429 0,'0'0'3'15,"0"0"-2"-15,0 0 0 16,0 0 0-16,4 7 3 15,7-4 0-15,7 2 1 16,9-2 1-16,9-3-2 0,1-1 0 16,4-6 0-16,-1-3 0 15,1-9-4-15,-13-2-1 16,-14-1 0-16,-14 2 0 15,-20 5 1-15,-17 10 0 0,-9 6 1 16,-9 13 1-16,-3 14 1 16,1 10 0-16,9 7 0 15,11 8 0 1,18-1 0-16,19-2 0 0,12-5-2 15,26-6-5-15,13-17-10 0,11-7-70 16,23-15-3-16</inkml:trace>
  <inkml:trace contextRef="#ctx0" brushRef="#br0" timeOffset="38096">19718 6112 469 0,'0'0'-1'0,"-10"11"0"16,8 2-1-16,2 6 0 0,5 7 1 15,17 7-1-15,11 10 0 16,8 5 0-16,11 3 1 16,0 3 0-16,-3 0 1 15,-11 2-3 1,-22 3-7-16,-28 0-17 0,-39-3-54 0,-17 2-5 15</inkml:trace>
  <inkml:trace contextRef="#ctx0" brushRef="#br0" timeOffset="38716">17288 7917 402 0,'-1'12'6'0,"1"12"1"16,0 16 1-16,0 13 2 15,-1 16 1-15,0 12 0 0,-4 15-1 16,5 3 1-16,-2-7-6 16,-2-12-3-16,1-17-2 15,-1-14-4-15,4-20-13 0,-8-16-65 16,7-33-5-16</inkml:trace>
  <inkml:trace contextRef="#ctx0" brushRef="#br0" timeOffset="38905">17473 7876 400 0,'14'0'2'16,"12"0"-1"0,3 0 0-16,2 3-1 0,-2 6 0 15,-3 4 2-15,-9 10 2 0,-8 4 0 16,-27 7-1-16,-28 2 0 15,-12 0-5-15,-13-7-19 16,-13-10-54-16,15-7-6 0</inkml:trace>
  <inkml:trace contextRef="#ctx0" brushRef="#br0" timeOffset="39155">17800 7380 416 0,'0'0'1'16,"3"24"3"-16,4 5 1 0,1 13 1 16,1 18 2-16,-2 14 0 15,4 16 2 1,-7 11 1-16,1-2-1 0,-4-1-2 0,-1-6-1 15,-4-11-2-15,-1-20-4 16,2-11-6-16,-6-22-11 16,4-14-69-16,5-14-5 15</inkml:trace>
  <inkml:trace contextRef="#ctx0" brushRef="#br0" timeOffset="39488">18260 8075 417 0,'-3'13'2'15,"-3"13"2"-15,0 5-1 16,0 7 2-16,3 3 0 16,3-1 2-16,8-4 1 0,7-3 1 15,11-21-3-15,10-18-3 16,9-21-3-16,2-15-2 15,-2-10-2-15,-7-5 0 16,-9 2 0-16,-12 4 1 16,-9 10-1-16,-9 11 4 0,-14 18 2 15,-14 12 4-15,-1 18 2 16,-3 14 0-16,1 9-2 15,3 10 0-15,6 7 1 16,10 2-2-16,7-6-4 0,6-8-4 16,10-12-11-16,10-18-70 31,10-11-5-31</inkml:trace>
  <inkml:trace contextRef="#ctx0" brushRef="#br0" timeOffset="40180">18765 7929 399 0,'0'0'3'15,"16"23"1"-15,-1-2 2 16,-1 9 2 0,1 9 1-16,-2 2 0 0,-1 7 1 15,-3 4 0-15,-5-7 0 0,-4-8-1 16,-5-7-1-16,-3-12-1 15,8-18-3-15,-9-4 1 16,9-20-4-16,1-12-1 16,7-7-2-16,5-7-2 0,1 2 0 15,2 2-1-15,0 5 3 16,0 8-1-16,0 10 2 15,4 9 1-15,-1 9 0 16,-3 5 2-16,1 14 0 16,0 8 1-16,-2 6-1 0,0 8 2 15,-4 7 0-15,-5 6 0 16,-4-1 1-16,-2-1-1 31,0-9-4-31,-4-3 0 0,-1-8 0 0,2-9 0 0,0-6 0 16,3-3 0-16,0-9 0 15,0 0 0-15,0 0 0 16,2 10 0-16,-2-10 0 0,9 12 0 15,-9-12 0-15,12 10 0 16,-12-10 0-16,10 13 0 16,-10-13 0-16,0 0 0 15,11 9 0-15,-11-9 0 16,0 0 0-16,0 0 0 15,9-1 0-15,3-7 0 0,9-3 0 16,4 0 0-16,6-1 0 16,4-4 0-16,4-1 0 15,6-3 0-15,-1-3 0 0,-4-4 0 16,-2-3 0-16,-4-6 0 15,-8-6 0-15,-5-1 0 16,-7 0 0-16,-10 2 0 16,-7 2 0-1,-14 11 0-15,-8 10 0 0,-10 14 0 0,-2 8 0 16,-2 19 0-16,3 12 0 15,7 15 0-15,10 11 0 16,16 5 0-16,17 3 0 16,29-8 0-16,30 0 0 0,17-2-53 15,38-22-38-15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03:46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8741 1970 390 0,'0'0'2'16,"0"0"-1"-16,0 0 1 0,0 0 0 15,0 0 1-15,0 0 2 16,6 4 1-16,2 8 1 16,-1 5 0-16,2 2-1 15,2 8 1-15,3 5 1 0,2 8 0 16,2 5-1-16,0 4-1 15,-1 5 0-15,3 10 0 16,-2 7 1-16,2 8-1 16,0 4-1-16,-2-2-2 15,2-1-1 1,-1-1 0-16,-3-3 0 0,0-10-1 0,-4-7 0 15,2-12 0-15,-4-7 1 16,-3-9-2-16,0-7 0 0,-3-6 0 16,-1-7 0-16,-3-11 0 15,0 0 0-15,0 0 0 16,10-26 0-16,-5-13 0 15,1-20 0-15,4-26 0 0,7-22 0 16,5-14 0 0,1-16 0-16,3 3 0 0,0 3 0 15,0 13 0-15,1 15 0 16,-7 20 0-16,-2 29 0 0,-5 5-4 15,0 19-89 17,7 8-3-32</inkml:trace>
  <inkml:trace contextRef="#ctx0" brushRef="#br0" timeOffset="499">9765 2820 398 0,'0'0'4'0,"-7"17"0"15,-1 6 2-15,-3 13 0 16,-3 9 1-16,-1 8 1 0,1 4 0 16,1 2 1-16,1-5-1 15,10-7 1-15,3-17 0 16,14-17 0-16,8-15 0 15,5-20-1-15,1-17 1 0,0-9-9 16,-4-9 0 15,-7-3 0-31,-7 1 0 0,-10 9 0 0,-5 7 0 0,-14 11 0 0,-7 14 0 16,-3 15 0-16,-2 9 0 15,-1 8 0 1,6 10 0-16,5-1-13 0,11 10-25 16,13-9-53-16,13-13-3 15</inkml:trace>
  <inkml:trace contextRef="#ctx0" brushRef="#br0" timeOffset="888">10359 2013 429 0,'0'0'4'0,"0"0"1"16,0 0-1-16,0 0 0 15,0 8 1-15,2 9 0 0,1 11 2 16,1 13 3-16,3 15-3 16,5 19-1-1,1 16 1-15,1 17 1 0,1 7-2 16,0 0-2-16,1-4-4 15,-2-7 0-15,-1-11 0 0,-4-17 0 16,-1-14 0-16,-1-18 0 16,-3-14 0-16,3-21-61 15,-7-9-29-15,2-17-2 16</inkml:trace>
  <inkml:trace contextRef="#ctx0" brushRef="#br0" timeOffset="1145">10806 2306 465 0,'0'0'2'0,"6"13"0"15,1 3 2-15,0 16 0 16,1 13 3 15,3 16 1-31,0 11-1 0,0 9 0 0,-2 1-2 0,0 4-5 16,-2-2 0-16,-1-11 0 15,2-10 0-15,-2-17 0 0,2-10-7 16,-8-8-48-16,0-28-35 15,9-1-2-15</inkml:trace>
  <inkml:trace contextRef="#ctx0" brushRef="#br0" timeOffset="1329">10785 2827 507 0,'0'0'1'0,"16"-11"0"0,9-5 1 31,15-4-2-31,14-2 0 0,10-9 0 0,9 2 0 16,8-5-4-16,8 4-1 15,-9-2-4-15,-4 8-6 0,-20 0-20 16,-13 2-53 0,2 10 0-16</inkml:trace>
  <inkml:trace contextRef="#ctx0" brushRef="#br0" timeOffset="1669">11381 2621 431 0,'0'0'5'0,"-12"13"1"16,2 3 3-16,-2 5 0 15,-4 6 0-15,-1 3 1 16,2 6-2-16,4 0 1 15,4-3-3 1,7-6 0-16,10-8-3 0,12-10-3 0,11-9 0 16,8-13 0-16,8-13 0 15,-2-10 0-15,0-3 0 16,-5 2 0-16,-8-1 0 0,-8 10 0 15,-10 2 0-15,-5 9 0 16,-11 17 0-16,-5 15 0 16,-10 11 0-16,0 7 0 15,1 7 0 1,2 1 0-16,3 5 0 0,0 0 0 0,8-6 0 15,4-14 0-15,11-10 0 16,7-9 0-16,0-14 0 0,8-23-61 47,-2-3-30-47,1-11-1 0</inkml:trace>
  <inkml:trace contextRef="#ctx0" brushRef="#br0" timeOffset="2405">11822 2492 449 0,'0'0'2'0,"-9"13"0"0,3 5 1 16,-2 10 0-16,1 6 1 15,3 5 0-15,2 6 2 16,2 4 1-16,4-4 0 0,12-6-1 31,0-11 3-31,4-5-2 0,2-12-5 0,1-8-2 16,-4-7 0-16,-3-13 0 15,-3-8 0-15,-7-2 0 16,-5-6 0-16,-1-5 0 0,-8 1 0 15,-5 3 0-15,-1 5 0 16,-3 3 0-16,6 10 0 16,0 0 0-16,11 16 0 15,-10-8 0-15,10 8 0 16,8 9 0-16,9 7 0 0,11 11 0 15,5-1 0-15,10 13 0 16,1 2 0-16,11 6 0 16,3 7 0-16,-6-1 0 0,-2 2 0 46,-8 1 0-46,-11 5 0 0,-10-1 0 0,-9-2 0 0,-15 0 0 0,-13-9 0 16,-8-5 0-16,-9-8 0 0,-1-8 0 16,-3-8 0-16,4-10 0 15,4-9 0-15,8-7 0 16,9-11 0-16,8-9 0 0,12-11 0 15,13-13 0-15,16-13 0 16,10-13 0 0,15-13 0-16,1-5 0 0,2-3-2 15,-6 2-3-15,-2 9 0 16,-13 7 1-16,-5 14 2 0,-18 17 2 15,-12 15 2-15,-9 14 0 16,-9 13 0 0,-10 8 0-1,-10 16 0-15,-4 13 0 0,-5 12 0 0,-3 9 2 16,4 6-4-16,8 10 0 0,10-3 0 15,18-1 0-15,9-6 0 16,21-9 0-16,19-13 0 16,21-13 0-16,14-10 0 0,12-13 0 15,4-8 0-15,0-12 0 16,-7-3 0-16,-16-9-30 15,-19 5-59-15,-18 8-3 16</inkml:trace>
  <inkml:trace contextRef="#ctx0" brushRef="#br0" timeOffset="2757">9096 3714 370 0,'0'0'2'16,"-12"4"2"-16,12-4 9 0,11 9 2 15,27-3 3-15,30 1 2 16,45-3 2-16,46-3 1 16,58-2 1-16,57-10-24 15,55-2 0-15,36-3 0 16,33-3 0-16,19-1 0 0,-6 0 0 15,-8 2 0-15,-22 6 0 16,-36 0 0-16,-37 3 0 16,-40-2 0-16,-43 8 0 15,-53 5-48-15,-35-10-50 0</inkml:trace>
  <inkml:trace contextRef="#ctx0" brushRef="#br0" timeOffset="4821">3416 6061 431 0,'0'0'-1'16,"0"0"0"-16,0 0 0 15,0 12 1-15,1 4 0 0,7 11 1 16,1 7 2-16,6 14 1 15,4 13 2-15,3 9 2 16,3 12-1-16,4 5 1 16,2 5 0-16,-3 2-1 0,3-1 0 15,0-2-1-15,-1-4-1 16,-2-7 0-16,-2-2 0 15,-1-8-2-15,-2-6-3 16,-4-3 0 0,-1-6 0-16,-2-6 0 0,-2-7 0 0,-3-5 0 15,2-10 0-15,-5-3 0 16,-1-5 0-16,-1-6 0 15,-6-13 0-15,9 11 0 0,-9-11 0 16,0 0 0-16,0 0 0 16,0 0 0-16,0 0 0 15,0 0 0-15,0 0 0 16,0 0 0-16,0 0 0 0,0 0 0 15,0 0 0-15,8 3 0 16,-8-3 0-16,1-9 0 16,1-18 0-16,2-15 0 15,2-19 0-15,0-23 0 16,8-24 0-16,0-24 0 0,4-22 0 15,6-15 0-15,5-1 0 16,5-2 0-16,1 14 0 16,2 18 0-16,-5 22 0 0,0 21 0 15,-5 24 0-15,-4 22 0 16,-10 18 0-16,-3 19 0 15,-10 14-76-15,0 0-20 16</inkml:trace>
  <inkml:trace contextRef="#ctx0" brushRef="#br0" timeOffset="5779">4603 7474 402 0,'0'0'0'16,"0"0"0"-16,0 0-1 15,-15 0-1-15,4 4 1 16,-5 9-1-16,-1 3 0 16,-3 2 1-16,0 6-1 15,3 4 3-15,2 6 1 0,1 3 0 16,9 1 0-16,5-4 0 15,0-3 1-15,10-5 1 16,2-3 3-16,2-10 0 0,7-10 0 16,5-6 0-16,0-18 1 15,1-6 0-15,0-10-2 16,-2-7-1-16,-2-4-3 15,-5 1 0-15,-1 4 1 0,-8 5 0 16,-5 7 1-16,-1 8 0 16,-3 7 0-16,0 16-1 15,0-10-3-15,0 10-3 16,0 0-2-16,-2 5 1 15,2 13 1-15,3 5 1 0,3 5 1 16,1 7 2-16,2 3 3 16,6 5 2-16,0 2 1 15,4-5-2-15,-1-5-2 0,2-6-1 16,-1-7-3-16,-4-7-4 15,1-3-6-15,-16-12-58 16,16-1-20-16</inkml:trace>
  <inkml:trace contextRef="#ctx0" brushRef="#br0" timeOffset="6404">5023 6986 458 0,'0'0'2'16,"0"0"0"-16,0 0-2 15,0 0-2-15,1 6 1 0,4 6 2 16,3 8 1-1,2 8 1-15,8 10-1 0,2 9 2 16,8 9 0-16,3 4 3 16,3 5-1-16,-1-1-1 15,-2-4-1-15,-4-5-1 31,-5-6 0-31,-3-7-1 0,-7-6 0 0,-4-6 0 0,-2-7 0 16,-3-5-2-16,-1-6 0 16,-2-3 0-16,0-9 0 15,0 0 0-15,0 0 0 0,0 0 0 16,0 0 0-16,-7 2 0 15,-5-8 0-15,0-7 0 16,-1-6 0-16,3-4 0 0,3-7 0 16,6-9 0-16,4 0 0 15,21 0 0-15,16 6 0 16,15 3 0-16,5 8 0 0,7 12 0 15,-2 10 0-15,-4 13 0 16,-7 11 0-16,-19 9 0 31,-16 9 0-31,-19 2 0 0,-13 0 0 0,-18-5 0 16,-11-5 0-16,-13-10 0 15,-7-8 0-15,1-8 0 0,-3-9 0 16,15-2-39-16,17-8-53 16,5-5-3-16</inkml:trace>
  <inkml:trace contextRef="#ctx0" brushRef="#br0" timeOffset="10780">7263 6179 385 0,'0'0'3'0,"-10"0"1"16,-2 0 2-16,-2-1 0 16,0 1-1-16,0 0 0 0,1 3-1 15,0-3 4-15,13 0 0 16,7 8 0-16,23-3 1 15,20-2 0-15,22 1 2 16,16-4 1-16,20 1 2 0,11-2-4 16,4-3-6-16,-6 2-4 15,-4 2 0-15,-16-1 0 16,-17 2 0-16,-19 2 0 15,-17 4 0-15,-13 2 0 0,-13-5 0 16,-4 6-16-16,-14-10-28 16,0 13-47-16,0-13-2 15</inkml:trace>
  <inkml:trace contextRef="#ctx0" brushRef="#br0" timeOffset="11253">7190 6689 455 0,'0'0'1'16,"-21"2"1"-16,11 0 0 0,0 0-2 16,10-2 1-16,-14 8 4 15,14-8 1-15,19 10 1 31,19-7 2-31,20-3-1 0,15 1 1 0,19-5-3 0,12 0-6 16,12-3 0-16,-3 0 0 16,1 3 0-16,-7 3 0 15,-10 1 0-15,-14 7 0 16,-17 6 0-16,-11 1 0 0,-13 4 0 15,-7-1 0-15,-11 1 0 16,-10-3 0-16,-4-1 0 16,-10-14-27-16,0 0-65 15,0 0-5-15</inkml:trace>
  <inkml:trace contextRef="#ctx0" brushRef="#br0" timeOffset="11672">7162 7338 484 0,'0'0'0'0,"0"0"-2"16,0 0 3-16,14 1 2 16,11-1 2-16,16 1 1 15,27-1 2-15,27-6-2 16,19 0-6-1,20 5 0-15,15-5 0 0,7 5 0 0,-5 1 0 16,-13 0 0-16,-23 0 0 16,-30 7 0-16,-20 3 0 15,-23-2 0-15,-19 7 0 0,-23-15-38 16,-2 9-56-1,-9-7-3-15</inkml:trace>
  <inkml:trace contextRef="#ctx0" brushRef="#br0" timeOffset="12534">11020 5385 357 0,'0'0'5'16,"9"-11"3"-16,0 0 2 0,-2-3 3 15,1-5 0-15,-2-5 1 16,-1-8 0-16,-5-7 1 31,-4 0-3-31,-10-4-3 0,-6-2-1 0,-5 0-2 16,-4-4-2-16,-9 5-1 0,1 2 1 15,-7 3-3-15,-6 6-1 16,2 10-2 0,-8 7 0-16,-2 10-1 0,-4 12 1 15,-2 19-1-15,3 19 0 0,2 23 2 16,6 26 0-16,8 24 2 15,10 23 1-15,14 26 0 16,17 27 1-16,8 19-1 16,15 14 0-16,14 12 0 0,0-1 0 15,6-7-2-15,-2-13 1 16,-6-18 2-16,-5-21 0 31,-11-25 2-31,-7-24-1 0,-10-29-4 0,-19-22 0 0,-18-16 0 16,-22-18 0-16,-20-17 0 15,-14-20 0 16,-9-9 0-31,-7-21-14 0,-7 0-79 0,35-7-3 0</inkml:trace>
  <inkml:trace contextRef="#ctx0" brushRef="#br0" timeOffset="13539">11315 7996 351 0,'0'0'0'16,"-9"-1"0"-16,0 1 0 15,-2 1-1-15,-5 6 2 16,-1 7 1-16,-4 5 2 0,-2 7 2 15,1 10 3-15,4 7 0 16,6 8 1-16,3 3 0 16,6-1 1-16,3-3 0 15,8-6-1-15,11-9 0 0,5-16-1 16,5-15-2-16,5-12 1 31,3-18-3-31,1-15-1 0,1-10-2 0,-6-9-2 16,-6-2-2-16,-9 1 1 15,-6 6 0-15,-8 8 0 0,-4 14 1 16,-10 16 0-16,-5 16 1 15,-3 15 1-15,1 19 0 16,4 12 0-16,6 8 0 0,7 3 0 16,11 0 1-16,21-10-1 15,13-13-6 1,20-10-17-16,28-21-64 0,0-16-2 0</inkml:trace>
  <inkml:trace contextRef="#ctx0" brushRef="#br0" timeOffset="14423">11737 4311 388 0,'0'0'4'0,"0"0"0"16,0 0 0 0,-1-12-4-16,1 12 1 0,0 0 1 0,0 11 2 15,9 13 3-15,1 18-2 16,4 18 1-16,1 22 0 15,3 22 4-15,-4 13 1 16,-3 10-2 0,3-1 0-16,-8-5-4 0,-1-19 2 15,-4-15 0-15,-1-23 0 0,0-27 1 16,0-22-1-16,0-15-7 15,-11-27 0-15,2-16 0 16,0-10 0-16,2-13 0 0,3-6 0 16,3 0 0-16,8 1 0 15,16 8-4-15,13 11 2 16,19 14 0-1,14 17 0-15,10 14 1 0,4 12 0 0,-1 18 1 16,-12 14 1-16,-14 13-1 16,-25 8 2-16,-28 9-1 15,-26-3 1-15,-26 1 1 31,-23-9 0-31,-10-8-5 0,-3-11-5 0,-5-20-22 0,6-10-59 16,18-7-4-16</inkml:trace>
  <inkml:trace contextRef="#ctx0" brushRef="#br0" timeOffset="14891">12027 6704 470 0,'0'0'3'0,"7"3"1"16,12-3 1-16,16 0 1 16,12-1 0-16,23-7 0 15,8-1 0-15,11-3-1 0,3-1-5 16,-1 0 0-16,-12 0-8 15,-13 6-21-15,-7 4-59 16,-35 3-4-16</inkml:trace>
  <inkml:trace contextRef="#ctx0" brushRef="#br0" timeOffset="15514">13260 6585 401 0,'0'0'4'16,"6"17"1"-16,1 2 1 15,5 7 2-15,1 8 2 0,5 9 1 16,-2 7 1-16,3 4 1 31,-3-2-4-31,-1-5 1 0,-6-8 0 0,-1-8-1 16,-2-8-6-16,-5-14-3 0,-1-9 0 15,-6-15 0-15,-2-15 0 16,-4-11 0-16,-3-6 0 15,-2-12 0-15,-2-5 0 16,1 1 0-16,-1 2 0 0,1 8 0 16,4 7 0-16,1 8 0 15,4 10 0-15,2 8 0 16,6 5 0-16,1 2 0 15,10 1 0-15,13-3 0 0,6-3 0 16,7-1 0-16,3 0 0 16,4-2 0-1,-2 2 0-15,-2-1 0 0,4 2 0 16,-11 0-12-16,-1 7-9 0,-10 8-38 15,1-6-32-15,-2 6-4 16</inkml:trace>
  <inkml:trace contextRef="#ctx0" brushRef="#br0" timeOffset="15733">13438 6704 492 0,'0'0'1'0,"17"0"-1"15,6-2 0-15,9-3 1 16,11-1-4-16,3-3-2 16,8 1-1-16,0-2 0 0,-2-1-1 15,-13 0-2-15,-5 7-7 16,-13 4-61-16,-7-2-7 31</inkml:trace>
  <inkml:trace contextRef="#ctx0" brushRef="#br0" timeOffset="15943">13477 7056 493 0,'0'0'1'16,"0"0"-1"-1,0 0 2-15,10 3 0 0,10-3 1 16,10-3 0-16,14-3-1 0,9-4 0 15,10-3-2-15,3-4-4 16,9-2-4 15,-8-3-6-31,5 4-12 0,-13 2-38 0,-9-8-27 0,-9 0-4 16</inkml:trace>
  <inkml:trace contextRef="#ctx0" brushRef="#br0" timeOffset="16179">14096 5908 458 0,'10'-2'1'0,"16"3"0"16,18 1 1-16,18 10 0 15,16 14 0-15,14 13 1 0,8 16 0 16,3 18 2 15,-6 21-1-31,-19 14-1 0,-22 15 0 0,-28 2-1 0,-28 3-3 16,-34-6-2-16,-21-7-6 0,-27-19-18 15,-28-8-61-15,-16-17-1 16</inkml:trace>
  <inkml:trace contextRef="#ctx0" brushRef="#br0" timeOffset="16522">11687 6214 448 0,'-14'11'3'0,"-8"14"1"0,-7 16-1 16,-6 17 2-16,-2 19-1 16,4 21 1-16,6 20 0 15,14 16 1-15,24 0-3 0,34-6-1 16,26-9-6-16,34-10-9 31,12-18-52-31,41-28-22 0</inkml:trace>
  <inkml:trace contextRef="#ctx0" brushRef="#br0" timeOffset="17266">15529 6517 360 0,'0'0'3'16,"-10"1"0"-16,0 8 5 0,-7 6 1 15,0 9 1-15,-4 9 1 16,-4 14 0-16,-2 9 2 15,5 5-2-15,3 7 0 16,7-2-3-16,13-2 1 0,3-11-2 16,12-8 1-16,8-15 0 15,8-16-1-15,7-14 0 16,7-17-2-16,3-15-3 0,1-16-2 15,-1-16 0-15,-1-14 0 16,-7-12 0-16,-6-7 0 16,-12-4 0-16,-8 2-5 15,-9 3 4-15,-7 11-1 16,-10 11 1-16,-9 16 0 15,-3 14 0-15,-3 13 1 0,-3 19-2 16,-2 12 1-16,0 10-2 16,-3 16 2-1,5 17-1 1,4 11 1-16,7 17 1 0,10 8 1 0,8 4 1 0,14 5-1 15,14 0 1-15,14-4-2 16,11-8 1-16,10-13-4 16,8-12-5-16,2-18-8 0,7-17-69 15,-5-15-5-15</inkml:trace>
  <inkml:trace contextRef="#ctx0" brushRef="#br0" timeOffset="17498">16361 6343 497 0,'-4'10'2'0,"1"8"-1"16,-1 15 0-16,-3 9 1 15,0 18 0-15,-2 10 0 16,0 11-1-16,0 8 2 15,2 0-3-15,0-6 0 16,2-9 0-16,2-10-3 0,1-18-1 16,2-10-6-16,-8-9-72 15,8-27-10-15</inkml:trace>
  <inkml:trace contextRef="#ctx0" brushRef="#br0" timeOffset="17644">16163 6583 486 0,'0'0'3'0,"15"7"2"16,13 3-1-1,18 4 2 1,18 7-2-16,23 5-1 0,18 7-3 0,21 8 0 0,11-2-7 16,7 12-83-16,5 2-1 15</inkml:trace>
  <inkml:trace contextRef="#ctx0" brushRef="#br0" timeOffset="18610">3873 10033 372 0,'0'0'3'0,"-8"-7"1"16,-4 3 0-16,-1 0 0 15,-5 1-2-15,-6 3 1 0,-4 1-1 16,-4 9 3-16,-4 8-1 15,-2 14 0-15,3 13 1 16,2 13 0-16,7 11 2 16,9 6 0-16,5 2 0 0,12-5-1 15,14-8-1-15,12-13 0 16,10-21 0 15,10-20 0-31,5-19 0 0,4-24-2 0,4-15-2 0,-7-12 1 16,-5-9-2-16,-11-3 0 0,-6 1 1 15,-11 9 1-15,-9 9 3 16,-6 11 0-16,-4 10-1 15,-5 16 0-15,5 16 0 16,-5 13 0-16,5 17-2 0,8 11-2 16,11 5-1-1,11 6 0-15,12-2-1 0,19-2-15 16,3-8-70-16,22-21-4 0</inkml:trace>
  <inkml:trace contextRef="#ctx0" brushRef="#br0" timeOffset="18950">5005 10627 486 0,'0'0'0'0,"0"0"1"15,0 13-1-15,0 7 1 16,0 9 0-16,0 7 0 16,0 11 1-16,0 5-1 0,-1 6 1 15,0-1 0-15,0-4-2 16,1-12-1-16,-1-12-4 15,1-17-9-15,-1-24-28 16,1-21-47-16,1-27-2 0</inkml:trace>
  <inkml:trace contextRef="#ctx0" brushRef="#br0" timeOffset="19332">4940 9834 433 0,'0'0'2'16,"0"0"-1"-16,0 0 1 15,7 0 1 1,8 13 1-16,5 7 2 0,8 12 1 0,7 13 1 15,9 15-1-15,1 12 0 16,4 15 1-16,-5 6 1 31,-5-2-3-31,-7-3 0 0,-6-7-4 0,-10-15-2 0,-11-14 0 16,-5-19 0-16,-11-24 0 15,-6-15 0-15,-4-28 0 16,3-14 0-16,4-10 0 16,10-4 0-16,6-1 0 15,23 4-2-15,15 10 0 0,16 16 0 16,11 19 1-16,2 15 1 15,-3 20 0-15,-13 14 2 16,-14 12-1-16,-23 11 0 16,-22 10 0-16,-28 1-2 0,-22-1-2 15,-10-5-11-15,-18-8-73 16,3-23-5-16</inkml:trace>
  <inkml:trace contextRef="#ctx0" brushRef="#br0" timeOffset="19732">7068 10256 445 0,'0'0'1'15,"7"26"1"-15,2 4 0 16,9 11 0-16,2 12 1 16,1 10 1-16,1 10 0 0,-1 5 0 15,-1-4 0-15,-6-7-1 16,-3-16-1-16,-10-13-4 15,-1-14-8 1,-12-24-24-16,-20-18-52 0,5-22-2 0</inkml:trace>
  <inkml:trace contextRef="#ctx0" brushRef="#br0" timeOffset="19928">7006 10132 335 0,'0'0'3'0,"27"-13"5"0,7 4 4 0,16-3 3 0,13 0 2 16,11 2-1-16,4 5 1 15,-1 3 2-15,-3 7-2 16,-18 17-3-16,-23 15-5 0,-28 12-1 15,-18 8-2-15,-30 8 0 16,-18-1-1-16,-13-1-1 16,-10-4-4-16,1-9-4 15,1-16-9-15,24-26-71 16,13 0-8-16</inkml:trace>
  <inkml:trace contextRef="#ctx0" brushRef="#br0" timeOffset="20219">7707 10327 456 0,'-4'10'2'0,"-2"9"0"16,-2 11 1-16,2 3 0 15,6 3 1-15,5-5 1 0,16-3-1 16,5-6 2-16,14-22-2 15,12-14 0-15,6-20 0 16,-3-13 1-16,-7-8 0 16,-14 0-1-16,-18 2-4 0,-15 6 0 15,-11 12 0-15,-23 12 0 16,-14 14 0-16,-8 12 0 15,-5 12 0 1,1 9 0-16,3 3 0 0,9 4-4 0,4-9-23 16,-3-4-64-16,27-12-4 15</inkml:trace>
  <inkml:trace contextRef="#ctx0" brushRef="#br0" timeOffset="20722">8279 10169 461 0,'3'13'3'16,"2"6"0"-16,5 13 1 15,-5 10 1-15,1 9 1 16,0 8 0-16,-2 4 0 0,0 2 0 15,-4-11-1-15,0-10-3 16,-8-17-2-16,8-27-1 16,0 0-4-16,-8-35 0 15,8-14-2-15,4-13 1 0,6-5 0 16,3-2 1-16,0 3 2 15,2 8 2-15,0 11 1 16,1 11 1-16,-3 14 1 16,1 10 0-16,-1 9 1 0,4 5 0 15,1 10 0-15,5 5 2 16,4 8 0-16,1 6 1 15,4 2 1-15,-4 3-1 16,0 0-6-16,-6 0 0 16,-1 4 0-16,-6-5 0 0,-4-5 0 15,-5-3 0-15,-1-3 0 16,-3-4 0-16,-1-3 0 15,1-2 0-15,-2-15 0 16,1 16 0-16,-1-16 0 0,3 10 0 16,-3-10 0-16,0 0 0 15,0 0 0-15,0 0-5 16,7-12-45-16,-7-3-44 15,4 1-1-15</inkml:trace>
  <inkml:trace contextRef="#ctx0" brushRef="#br0" timeOffset="21278">8269 10244 420 0,'0'0'4'15,"-2"18"2"-15,-4 6 2 0,-7 10 3 16,5 11 2-16,-1 12-1 15,-4 9 1-15,2 6 0 16,0-2-4-16,5-4-7 16,0-10-2-16,3-11 0 0,-1-12 0 15,3-9 0 1,1-24 0-16,0 0 0 0,-15-11-15 15,15-31-55-15,-1-7-23 16</inkml:trace>
  <inkml:trace contextRef="#ctx0" brushRef="#br0" timeOffset="21413">8084 9814 509 0,'0'0'2'0,"0"0"-2"16,-7-15 0-16,1 5-3 15,6 10-12-15,-14-20-72 16,9 3-4-16</inkml:trace>
  <inkml:trace contextRef="#ctx0" brushRef="#br0" timeOffset="21829">8864 9883 467 0,'0'0'0'0,"0"0"1"16,0 20 1-16,0 3 0 15,0 11 0-15,0 9 0 16,1 7 0-16,1 9 1 0,0 8 0 16,2-2-2-16,3 2 1 31,-2-7 0-31,-1-9-2 0,3-5-3 0,-4-11-7 15,1-8-6-15,-4 4-67 16,0-31-6-16</inkml:trace>
  <inkml:trace contextRef="#ctx0" brushRef="#br0" timeOffset="21991">8764 10336 446 0,'0'0'2'16,"7"-13"0"-16,9 1 0 15,12-6 0-15,9-6 0 16,14-1-4-16,6-5-6 0,9-1-10 15,-2 2-13 1,-7-4-53-16,-4 16-4 0</inkml:trace>
  <inkml:trace contextRef="#ctx0" brushRef="#br0" timeOffset="22417">9750 9919 427 0,'0'0'2'0,"-9"0"1"16,-7 2 0-16,-10 6 2 15,-7 7 0-15,-8 6 0 16,-3 6 0-16,-1 4 0 15,5 2-1-15,5 2-1 16,9 1 0-16,15 1 0 0,11-1 0 16,20-3 1-16,10 1-1 15,3-6 1-15,2 5 1 16,-5-1 0-16,-3 4 0 0,-19-4 0 15,-9-2-1-15,-21 0-4 16,-18-7 0-16,-2-1-2 31,-9-11-12-31,10-3-40 0,7-8-38 0,17-5-3 16</inkml:trace>
  <inkml:trace contextRef="#ctx0" brushRef="#br0" timeOffset="22876">10570 10162 484 0,'0'0'1'0,"0"16"0"0,0 3 1 16,0 6 0-16,2 8 0 16,1 5 0-16,0 5 0 15,2 1-1 1,-3-7-1-16,3-4-6 0,-8-18-81 0,3-15-4 15</inkml:trace>
  <inkml:trace contextRef="#ctx0" brushRef="#br0" timeOffset="23009">10619 9710 482 0,'0'0'1'0,"0"0"-1"16,0 0-1-16,0 0-4 16,0 0-17-16,0 0-28 15,0 0-36-15,0 0-3 16</inkml:trace>
  <inkml:trace contextRef="#ctx0" brushRef="#br0" timeOffset="23329">10767 10211 433 0,'0'0'3'0,"6"21"1"16,1 1 1-16,6 6 1 16,-2 7 1-16,6 6 1 15,-5-2 0-15,5 0 2 0,-6-8-1 16,0-16-2-16,0-15-2 15,1-15-1-15,4-20-2 16,4-17-2-16,4-7 0 0,5-3 0 16,2-1 0-16,0 9 0 15,5 14 0-15,-4 14 0 16,0 24 0-16,-4 13 0 15,-4 19 0-15,-2 13 0 0,-4 8 0 16,0 4 0-16,-4-4 0 16,-1-5 0-16,2-9-10 15,-4-18-18 1,4-10-62-16,11-10-4 0</inkml:trace>
  <inkml:trace contextRef="#ctx0" brushRef="#br0" timeOffset="23878">12682 9554 424 0,'0'0'2'0,"-16"0"2"15,1 4 0-15,-1 1 0 16,-1 1-1-16,1-2-2 31,-1 1 2-31,5 2 2 0,12-7-1 0,4 12-1 0,22-7-1 16,10 2 1-16,4 2 0 15,4 5 2-15,-2 2-2 16,-2 5-1-16,-11 7 0 0,-11 6 0 15,-18 4 0-15,-11-2 1 16,-10-1 0-16,-2-3 0 16,0-5 0-16,3-6-2 15,6-4 1-15,11-8-2 16,15-1 0-16,16-1 0 0,7 3-1 15,0 3 1-15,0 2 1 16,-10 6 0-16,-8 2-1 16,-16 4 0-1,-16-1-2-15,-24-4-3 0,-6 3-9 0,-8 2-49 16,3-16-26-16</inkml:trace>
  <inkml:trace contextRef="#ctx0" brushRef="#br0" timeOffset="24252">13558 10047 454 0,'0'0'2'15,"-12"23"-1"-15,2-4 1 16,-5 7 0-16,1 3 0 15,0 1 0 1,3-1 1-16,-1 0 3 0,9-10 0 0,3-19-1 16,19-2 1-16,9-24 0 15,3-15-2-15,3-15 0 16,-3-10-3-16,-4-10-2 31,-8-5 0-31,-15 4-1 0,-8 7 1 0,-19 11-1 0,-9 18 1 16,-8 18 1-16,-6 22 2 15,-2 14-1-15,6 22 0 16,10 15 0-16,9 9-1 0,15 6 1 15,12 3 0-15,22-6-2 16,18-9-2-16,23-8-10 16,6-19-23-16,18-10-54 15,7-14 0 1</inkml:trace>
  <inkml:trace contextRef="#ctx0" brushRef="#br0" timeOffset="24668">15318 9599 307 0,'0'0'-4'16,"-17"0"0"-16,-4 0 2 15,-6 2 4-15,-15 6 8 16,-7 5 6-16,-13 3 4 15,-3 4 1-15,-4 2 6 32,12 4-2-32,10-1-3 0,7 1-4 0,18-1-6 0,17 3-6 15,15-3-3-15,21 1-1 16,12 2 0-16,7-1 0 0,5 0 1 15,-1-2-1-15,-7 0 1 16,-6-3 0-16,-19 0 0 16,-19 4 0-16,-18-2 0 15,-22-2 0-15,-17 1-5 16,-9-4-8-16,1-10-70 0,-6 7-11 15</inkml:trace>
  <inkml:trace contextRef="#ctx0" brushRef="#br0" timeOffset="25045">13658 10025 462 0,'0'0'2'16,"0"0"-1"-16,-17-8 1 0,6 6-1 16,-7 2 1-16,-4 1 0 15,-11 10 2-15,-8 6 0 16,-3 9 0-16,-1 4-2 0,6 6 0 15,6 3 1 1,13 0-1-16,17-5 0 0,22-4-3 16,26-15-4-16,31-4-7 15,15-11-22-15,26-7-54 0,12-7-1 16</inkml:trace>
  <inkml:trace contextRef="#ctx0" brushRef="#br0" timeOffset="25558">15729 9795 438 0,'0'0'3'0,"0"23"0"15,3 6 2 17,3 13 0-32,3 10 1 0,0 11-1 0,0 8 1 0,-2 8-1 0,1-1-1 15,-4-11-3-15,-2-11 0 16,-1-11 0-16,-1-12-5 15,-2-23-11-15,2-10-26 0,-12-24-46 16,5-19-3-16</inkml:trace>
  <inkml:trace contextRef="#ctx0" brushRef="#br0" timeOffset="25778">15668 9782 411 0,'0'0'2'16,"25"-1"0"-16,8-2 2 16,17 0 2 15,16 0 1-31,9 3-1 0,9 0 0 0,-2 3 0 0,-6 4 0 15,-13 5 1-15,-25 8-1 16,-26 8-1-16,-30 4-2 0,-26 3 2 16,-22-2 0-16,-12 2 0 15,-4 1-3-15,-4-9-8 16,11-2-11-16,13-11-16 0,17-4-56 15,26-5-1-15</inkml:trace>
  <inkml:trace contextRef="#ctx0" brushRef="#br0" timeOffset="26222">16706 9746 435 0,'0'0'3'16,"0"0"-2"-16,-13 0 1 15,0 5-1-15,-2 10 1 16,-4 7 1-16,-3 7 0 0,0 8 0 16,3 8-1-16,3 3 0 15,9-1 2 1,7-4 2-16,11-7 0 0,12-14 1 15,9-10 0-15,6-12-1 16,5-18 1-16,1-9 0 0,-4-9-3 16,-6-4-4-16,-9 6 0 31,-8 0 0-31,-5 6 0 0,-7 7 0 0,-3 12 0 0,-2 9 0 15,-7 17 0-15,3 10 0 16,4 6 0-16,1 7 0 16,7 1 0-16,5 2 0 15,0-11 0-15,15-1-26 0,18-19-63 16,-11-12-4-16</inkml:trace>
  <inkml:trace contextRef="#ctx0" brushRef="#br0" timeOffset="26624">17563 9554 466 0,'0'0'1'0,"0"0"0"15,-11 0 0-15,-2 9 2 16,-8 11 0-16,-5 9 0 15,-6 10 2-15,-1 9-1 16,0 5 1-16,3 5-1 0,5-1 0 16,10-2 0-16,11-9 0 15,8-10-1-15,17-12-3 16,11-13 0-16,14-11 0 15,10-8 0-15,7-15 0 0,5-10 0 16,2-10 0-16,-1-6 0 16,-10-1 0-16,-13 2 0 15,-10 6 0-15,-15 7 0 16,-14 13-2-16,-7 22 1 0,-28 0 1 15,-9 24-1-15,-4 12 1 16,-3 12 0-16,0 3 0 16,7 7 2-16,10-1 0 46,17-5-2-46,26-9 0 0,34-12 0 0,26-7-10 0,13-8-55 0,25-15-25 0</inkml:trace>
  <inkml:trace contextRef="#ctx0" brushRef="#br0" timeOffset="27062">16896 9987 346 0,'0'0'9'15,"0"0"5"-15,-13-16 1 0,2 9 2 16,-3-5 3-16,-5 4 0 15,-2-4 1-15,-1 3 0 16,1 1-9-16,0-1-6 16,9 7-9-16,1-3-16 15,-4 5-68-15,28-5-4 0</inkml:trace>
  <inkml:trace contextRef="#ctx0" brushRef="#br0" timeOffset="27860">17925 9941 279 0,'0'0'9'15,"-11"6"4"-15,11-6 1 16,-18 9 3-16,18-9 3 16,-15 9 4-16,15-9 1 15,-14 4 1-15,14-4-9 16,10-10-4-16,7-6-2 0,8-6 0 15,-1-3-3-15,5-2-3 16,-5-3 0-16,-1-1-2 16,-5 5 1-16,-8 3-1 15,-10 4-1-15,-6 9 0 0,-15 7-2 16,-10 7 0-1,-5 11-2-15,-2 8-2 0,0 7-1 16,7 11-10-16,-1 6-39 16,21-6-36-16,21-8-3 0</inkml:trace>
  <inkml:trace contextRef="#ctx0" brushRef="#br0" timeOffset="28551">16918 9969 370 0,'0'0'3'16,"0"0"2"-16,-13 3 3 16,13-3 3-16,-12 2 4 15,12-2 2-15,-13 0 1 16,13 0 0-16,-12-9 0 0,8-4-2 15,1 0-4-15,-2-1-12 16,2 1 0-16,-5 0 0 16,3 0 0-16,5 13 0 15,-8-15 0-15,8 15 0 0,0 0 0 16,0 0 0-16,-6-10 0 15,6 10 0-15,0 0 0 16,0 0 0-16,0 0 0 16,0 0-5-16,0 10-10 0,0-10-21 15,-4 19-54-15,2-7-1 16</inkml:trace>
  <inkml:trace contextRef="#ctx0" brushRef="#br0" timeOffset="29808">16953 9875 363 0,'0'0'4'0,"0"0"3"16,0 0 0-16,-10-11 2 15,10 11-1-15,-12-6-1 16,12 6 0-16,-15-5 0 0,5 5-4 16,10 0-3-16,-11-2-1 15,11 2 0-15,0 0 1 16,-9 9 3-16,9-9 3 15,0 0 4 1,0 0 0-16,0 0 1 0,0 0-1 0,0 0 0 16,-14-4 0-16,14 4-3 15,-15-17-3-15,15 17-2 16,-16-17-1-16,16 17-1 0,-13-10-1 15,13 10 0-15,0 0-1 16,0 0-1-16,0 0 0 16,0 0-1-16,0 0 2 15,0 0 0-15,0 0 0 16,0 0 2-16,8 5 0 0,-8-5 1 15,0 0 0-15,9 7 1 16,-9-7 0-16,0 0 0 0,0 0 0 16,0 0-1 15,10 9-2-31,-3 3-12 0,4 0-72 0,4 0-5 0</inkml:trace>
  <inkml:trace contextRef="#ctx0" brushRef="#br0" timeOffset="40240">4907 13937 469 0,'0'0'3'0,"0"0"1"16,0 0 1-16,0 0 1 16,-10-8 0-16,4-1 1 15,-3-4 0-15,-1-5-3 0,-7-9-4 16,1-12 0-16,-2-11 0 15,1-12 0-15,3-18 0 16,2-13 0-16,3-9 0 0,3-7 0 16,6 1 0-16,0 3 0 15,3 8 0-15,4 14 0 16,1 17 0-16,-2 15 0 15,0 16 0-15,0 11 0 16,0 10 0-16,7 9 0 0,3 5 0 16,4 2 0-16,7 5 0 15,5 3 0-15,10 1 0 16,8 3 0-16,5-1 0 0,4-1 0 31,-3-3 0-31,2-1 0 0,-3 0 0 0,-6-5 0 16,-3 4-21-16,-12 12-51 15,-8-13-20-15</inkml:trace>
  <inkml:trace contextRef="#ctx0" brushRef="#br0" timeOffset="40484">4962 13461 443 0,'0'0'-1'15,"0"0"2"-15,10 0 0 0,7 0 1 16,12 0 1-16,12-4 2 15,10-2-1-15,10-2 1 16,6-3 1-16,-1 1-3 16,-7-1-4-16,-4 4-7 0,-14-3-12 15,-7 0-44-15,-16 5-23 16</inkml:trace>
  <inkml:trace contextRef="#ctx0" brushRef="#br0" timeOffset="40703">4834 13921 498 0,'0'0'0'0,"0"0"1"16,6 4 2-16,9 0 0 15,11 1 1-15,17-3-2 16,16-1-2-16,18-1 0 31,16-1 0-31,9-7 0 0,12-2 0 0,1-7-9 0,9-9-55 16,-9 6-29-16,-10-5-3 15</inkml:trace>
  <inkml:trace contextRef="#ctx0" brushRef="#br0" timeOffset="41084">6518 13384 502 0,'0'0'0'16,"0"0"0"-16,14 0 0 16,7-2 0-16,15-4 0 15,17-1 0-15,12-4 0 16,12 1-1-16,3-2 0 15,6 1-3-15,-11-1-3 16,-2 4-7-16,-17-1-16 0,-24 0-58 16,-3 3-2-16</inkml:trace>
  <inkml:trace contextRef="#ctx0" brushRef="#br0" timeOffset="41273">6460 13817 511 0,'0'0'0'0,"0"0"0"0,17-1 0 15,5-5 0-15,20-3 0 16,15-2 0-16,18-2 0 16,14-3-3-16,15 0-7 15,3-3-7-15,8 5-18 0,1 7-54 16,-10-7-3-16</inkml:trace>
  <inkml:trace contextRef="#ctx0" brushRef="#br0" timeOffset="41857">8025 13428 459 0,'0'0'0'16,"0"0"0"-16,0 0 1 0,0 0 1 15,0 14 1-15,12-8 1 16,9 3 1-16,12-6 1 16,11-1 1-16,6-2 0 15,8-8 0-15,0-6 0 16,-3-8-4-16,-5-5-3 0,-10-6 0 15,-16-1 0-15,-15-2 0 16,-12 0 0-16,-21 3 0 16,-9 4 0-16,-15 7 0 15,-10 9 0-15,-7 12 0 16,-4 4 0-16,4 18 0 0,5 14 0 15,6 14 0-15,13 6 0 16,13 10 0-16,14 4 0 0,14 2 0 16,14 0 0-16,14-5 0 15,12-7 0-15,10-11 0 16,9-9 0-16,6-17 0 15,7-7 0-15,-1-14-8 16,6-14-15-16,-3-5-49 16,0-30-22-16</inkml:trace>
  <inkml:trace contextRef="#ctx0" brushRef="#br0" timeOffset="42319">8778 12705 477 0,'0'0'1'15,"0"0"-1"-15,0 0 1 16,4 12 1-16,6 10 0 16,3 12 1-16,5 17 2 15,2 14 1-15,3 15-1 0,0 13 1 16,0 6-3-16,-3 5-3 15,-4-5 0-15,-4-4 0 16,-3-13 0-16,-3-14 0 16,-3-13 0-16,-1-13 0 15,1-12 0-15,0-14 0 0,-3-16 0 31,15-2 0-31,-1-19 0 0,5-10 0 0,5-9 0 16,1-4 0-16,3-5 0 0,1-2 0 16,-4 3 0-16,-6 7 0 15,-6 6 0-15,-5 6 0 16,-7 9 0-16,-3 8 0 15,-10 10 0-15,-7 5 0 0,-5 14 0 16,1 12 0-16,0 7 0 16,2 9 0-1,4 0 0-15,10 6 0 0,10-6 0 16,18-4 0-16,13-10 0 0,13-15 0 15,17-5-16-15,-23-11-73 16,44-20-4-16</inkml:trace>
  <inkml:trace contextRef="#ctx0" brushRef="#br0" timeOffset="42563">9807 13189 376 0,'0'0'7'0,"-19"13"2"0,0 3 3 16,-6 7 1 15,-2 9 2-31,-4 8 1 0,1 10 0 0,0 5 2 0,6 3-6 16,14 2-3-16,10-1-1 15,7-4-8-15,14-6 0 0,8-7 0 16,6-11 0-16,7-6 0 15,2-16 0-15,7-9-10 16,-4-10-45-16,0-25-37 0,-3-14-3 16</inkml:trace>
  <inkml:trace contextRef="#ctx0" brushRef="#br0" timeOffset="43322">10038 13033 341 0,'0'0'7'0,"0"0"3"0,-9 0 3 31,9 0 2-31,0 19 1 0,0-2 2 0,7 7 0 15,9 8 1-15,6 6-6 16,6 7-3-16,3 6-3 0,7 6-1 16,-1 0-2-16,0 0-2 15,-3-3 0-15,-5-6-1 16,-5-6-2-16,-8-8 1 0,-3-8-1 15,-10-8 0-15,-5-6 0 16,-12-8 0 0,-4-3-1-16,-3-1 1 0,-3-4 1 15,2-5 0-15,-2-1-1 16,4-5 2-16,9-5-1 0,6-5 1 15,5-7 0-15,10-5 1 16,10-6 0-16,11-3 0 16,12 0 2-16,10 0-1 15,7 4-1-15,5 6-2 0,-2 7 0 16,-6 7 0-16,-7 8 0 15,-7 8 0-15,-8 6 0 16,-6 12 0-16,-12 8 0 16,-6 9 0-16,-2 4 0 0,-1 5 0 15,-1 2 0-15,-2 3 0 16,-4-5 0-16,-1-2 0 31,0-5 0-31,-1-3 0 0,0-6 0 0,0-5 0 0,1-2 0 16,1-6 0-16,-1-9 0 15,16 14 0-15,-5-10 0 16,2 1 0-16,1 0 0 0,2 3-2 15,-5 1 0-15,1 2 1 16,-3 3 0-16,0 2 1 16,-1 2 0-1,1-2-1-15,0 3 2 0,0-4-1 16,1 0 2-16,-4-4 0 0,-6-11 0 15,14 16-2-15,-14-16 0 16,0 0 0-16,0 0 0 16,5-7 0-16,-5-11 0 15,3-4 0-15,1-13 0 0,-3-7 0 16,6-9 0-16,5-4 0 15,7-3 0-15,0 2 0 16,10 2 0-16,-1 4 0 16,6 13 0-16,-2 4 0 0,1 12 0 15,-5 0 0-15,-2 15-12 16,-7 0-60-16,-11 0-22 15</inkml:trace>
  <inkml:trace contextRef="#ctx0" brushRef="#br0" timeOffset="43489">11470 13280 459 0,'0'0'4'16,"8"14"1"-16,-2-3 0 16,4 8 2-16,-3 5-1 15,0 4 1-15,-1 8 0 16,-3 3-3-16,-2-3-6 15,-3-5-5-15,1 1-15 0,1-18-66 16,0-14-5-16</inkml:trace>
  <inkml:trace contextRef="#ctx0" brushRef="#br0" timeOffset="43595">11555 12855 489 0,'0'0'-1'0,"0"0"-2"16,0 0-14-1,-15-2-68-15,15 2-4 0</inkml:trace>
  <inkml:trace contextRef="#ctx0" brushRef="#br0" timeOffset="43854">12053 13161 430 0,'0'0'4'0,"-4"11"2"0,-4 4 2 16,-5 9 0-16,-1 5 2 15,0 7-1-15,1 5 1 32,-1 4 1-32,6 0-4 0,8-1-2 0,3-4-2 0,18-6-3 15,4-10-7-15,18-1-15 16,7-11-61-16,7-12-9 15</inkml:trace>
  <inkml:trace contextRef="#ctx0" brushRef="#br0" timeOffset="44403">13133 13344 511 0,'0'0'0'0,"11"-15"0"0,8-6 0 16,7-6 0-16,6-10 0 15,0-11 0-15,3-10 0 32,-3-12 0-32,-4-7-2 0,-16-6-3 0,-11-2 1 0,-9 1 1 15,-12 6 1-15,-4 11 4 16,0 9-1-16,-2 17 0 15,-1 12-1-15,3 20 0 0,-2 14 0 16,5 20 0-16,-1 17 0 16,1 16 1-16,-2 19 1 15,1 18 0-15,2 15 1 16,4 12 1-16,3 8-4 0,3-2 0 15,4 2 0-15,2-12 0 16,4-11 0-16,0-12 0 16,3-17 0-16,6-13 0 15,-1-18-7-15,5-22-77 16,1-13-9-1</inkml:trace>
  <inkml:trace contextRef="#ctx0" brushRef="#br0" timeOffset="44655">13655 13365 475 0,'0'0'3'0,"12"19"1"16,-2-2 0-16,1 9 2 16,-2 5 1-16,-3 8 0 0,-4 3-2 15,-2 5-5-15,-1-3 0 16,-13-8 0-16,-1-5 0 15,-1-13 0-15,16-18-64 16,-11-17-30-16</inkml:trace>
  <inkml:trace contextRef="#ctx0" brushRef="#br0" timeOffset="44772">13684 13082 492 0,'0'0'0'0,"0"0"-1"0,-10-4-7 16,-4 4-43-16,4-7-38 15,-1-3-1-15</inkml:trace>
  <inkml:trace contextRef="#ctx0" brushRef="#br0" timeOffset="45212">14262 13144 423 0,'0'0'3'0,"0"0"1"16,-9 17 2-1,6-3 1-15,1 5 0 0,2 8 1 0,1 0 2 16,8 4 1-16,8-3-2 15,4-4 0-15,6-8-2 16,4-9 0-16,-2-9-7 31,1-16 0-31,-6-9 0 0,-7-9 0 0,-7-5 0 0,-10 0 0 16,-4-1 0-16,-14 7-4 15,-8 12 2-15,-7 12 0 16,-4 13 2-16,-5 22 1 0,-5 16-1 16,6 15 1-16,4 10 1 15,6 8 0-15,10 1 0 16,16 1-2-16,7-9 0 15,23-13 0-15,17-11-6 0,8-20-13 16,16-20-64-16,6-7-9 16</inkml:trace>
  <inkml:trace contextRef="#ctx0" brushRef="#br0" timeOffset="45498">14763 12640 446 0,'0'0'1'0,"2"10"1"15,6 8 2-15,1 14 0 0,4 10 1 16,-1 19 2-16,1 12 1 15,0 15 1-15,-4 11-1 16,-4 5-2-16,-5 0 0 0,-3-2-1 31,-7-9-5-31,-1-17 0 0,-1-13-7 0,0-16-1 16,10-16-15-16,2-18-67 15,7-20-3-15</inkml:trace>
  <inkml:trace contextRef="#ctx0" brushRef="#br0" timeOffset="45897">15098 13078 438 0,'0'0'0'0,"0"0"2"0,0 8 2 16,0 9 2-16,0 7 0 15,0 12 2-15,1 13 1 16,4 8 0-16,2 11 1 15,6 2-1 1,6-1-2-16,6-7-4 0,9-9-3 0,3-13 0 16,13-18 0-16,-1-19 0 15,6-20 0-15,5-28 0 16,-5-26 0-16,-7-20 0 0,-8-18 0 15,-10-13 0-15,-13-4 0 16,-6 6 0-16,-11 11 0 16,-9 17 0-16,-11 22 0 15,-9 28 0-15,-10 23 0 16,-6 21 0-16,-3 26 0 0,-6 16 0 15,-6 15 0-15,0 14 0 16,1 8 0-16,11 7 0 0,16 10 0 16,20-1 0-1,19 0 0 1,31-3 0-16,32-9 0 0,37-3 0 0,12-9-39 15,36-24-54-15,17-19-4 16</inkml:trace>
  <inkml:trace contextRef="#ctx0" brushRef="#br0" timeOffset="48676">15271 13447 234 0,'0'0'3'0,"0"0"7"16,15-15 6-16,-15 15 4 0,15-20 3 15,-7 10 2-15,-2-4 1 16,0 1 3-16,-5 0-4 15,-1 1-7-15,0 12-6 16,-12-10-4-16,-2 10-5 0,-4 6-1 16,-1 11-3-16,-4 8 1 15,-3 11-1-15,0 14 3 16,1 8 0-16,3 6 1 15,6 2 1-15,13 0 1 0,13-7 0 16,26-10 0-16,22-17-2 16,19-22-9-16,32-23-75 15,17-6-6-15</inkml:trace>
  <inkml:trace contextRef="#ctx0" brushRef="#br0" timeOffset="57616">7303 15412 380 0,'0'0'7'0,"0"0"1"16,-4-9 3-16,4 9 1 0,0 0 0 16,-4-12-1-16,4 12 1 15,0 0 1-15,1 5-6 16,8 12-1-16,2 7-3 15,1 10 0-15,3 3 0 0,2 8 1 16,1 4 0-16,-1 0 0 16,-2 0-1-16,-3-7-1 15,-1-4 0-15,-2-10 0 0,-4-3 0 16,0-9-2-16,-3-4 0 15,-2-12 0-15,3 11 0 16,-3-11 0-16,0 0 0 16,0 0-6-16,0 0-11 15,0 0-28-15,4-7-47 0,-4 7-2 16</inkml:trace>
  <inkml:trace contextRef="#ctx0" brushRef="#br0" timeOffset="59544">7024 15697 302 0,'0'0'4'0,"0"0"3"16,0 0 4-16,0 0-1 16,-9-10 2-16,1 10 0 0,-8 0 3 15,0 0 2-15,-6 6-5 16,-1 5-2-16,-2 8-3 15,-2 6 0-15,0 8-1 16,2 8 0-16,4 6-1 0,5 0-2 16,5 2 0-16,5-2 0 15,6-6 0-15,4-7 2 16,10-13 0-16,6-10 0 0,6-11 0 15,3-13 0-15,3-8 0 16,-1-9 0-16,-4-6-1 16,-1-7-2-1,-7 0 0-15,-9 1 0 0,-6 4-1 16,-4 6 0-16,-4 4 0 0,-4 6 1 15,-2 6-1-15,2 6-1 16,8 10-1 15,0 0 0-31,0 0 1 0,0 0-1 0,14 14 0 0,6 1 1 0,6 1-1 16,3 2 1-16,4 3 0 15,-1-5-4-15,4 3-8 16,-4-7-8-16,0-2-35 16,-2-1-36-16,0-6-3 0</inkml:trace>
  <inkml:trace contextRef="#ctx0" brushRef="#br0" timeOffset="59853">7719 15252 446 0,'0'0'-2'16,"0"0"1"-16,3 11 1 15,2 7 2-15,6 6 1 16,3 9 1-16,6 9 2 0,2 8 0 16,6 4 3-16,1 2-1 15,0-3-1-15,-3-2-2 16,0-8-1-16,-6-7-1 15,-5-7-1-15,-2-9-3 16,-4-8-3-16,0-12-50 0,-8-9-35 16,-3-17-2-16</inkml:trace>
  <inkml:trace contextRef="#ctx0" brushRef="#br0" timeOffset="60027">8008 15232 476 0,'0'0'0'0,"8"12"1"0,5 9-1 16,4 8 2-16,2 9 0 0,6 10 0 15,4 6 1-15,4 9 0 16,4 1 0-16,-1-5-2 16,-1-2-4-16,-7-14-18 15,-17-2-65-15,21-18-5 0</inkml:trace>
  <inkml:trace contextRef="#ctx0" brushRef="#br0" timeOffset="61358">7229 15772 401 0,'-9'0'2'0,"-9"2"-1"15,-4 1 3-15,0 0 0 0,-1 0 2 16,0-1-1-16,1 0 1 15,5-1 0-15,17-1 0 16,35-6 0-16,22-7-2 16,23-5 0-16,25-3-1 15,13 2 0-15,10 1 0 0,1 3-1 16,-12 3-1-16,-18 4-1 15,-23 7 1 1,-28 2-1-16,-40 11 1 0,-23 2-1 16,-33 7 1-16,-25 3 1 15,-22 6 0-15,-21 6 1 0,-14 3-1 16,-6 3 0-16,1-2 0 15,13-4 1-15,17-5-1 16,20-7 0-16,28-14-1 0,37-10 0 16,34-14 0-16,41-18 0 15,39-12 1-15,34-10-1 16,33-10 0-16,23-4 0 15,12 2 0-15,-8 7-2 0,-19 11-1 16,-23 10 1-16,-33 15-1 16,-48 14 0-16,-51 12 2 15,-43 17-1-15,-49 6 1 16,-37 7 2-16,-35 3 1 0,-24 0 0 15,-19-1 0-15,0-4 0 16,7-10-1-16,17-6 2 16,28-7-4-16,30-8 0 15,40-17 0-15,48-12 0 0,44-17 0 16,55-9 0-16,42-14 0 15,38-9 0-15,23-4 0 16,15 4 0-16,-1 11 0 16,-21 14 0-16,-26 16 0 15,-40 18 0-15,-48 22 0 0,-53 24-2 16,-44 23 1-16,-49 13 0 15,-37 9 2-15,-30 8 0 32,-21 6 1-32,-11-4-4 0,13-6-3 0,12-17-16 0,36-9-19 15,46-15-50-15,41-22-3 16</inkml:trace>
  <inkml:trace contextRef="#ctx0" brushRef="#br0" timeOffset="66481">10753 15383 147 0,'0'0'10'16,"0"0"4"-16,0 0 2 0,0 0 2 15,8-9 1-15,-8 9 0 16,0 0 1-16,7-9-1 15,-7 9-7-15,0 0 1 16,0 0 2-16,0 0-2 0,0 0 1 16,0 0-1-16,0 0 3 15,0 0-1-15,0 0-3 16,0 0-3-16,0 0-3 15,-4-4 0-15,4 4-1 16,0 0 0-16,0 0 1 0,0 0-1 16,0 0 1-16,0 0-1 15,0 0-1-15,-11-6-1 16,11 6 0-16,0 0-1 0,0 0-1 15,0 0 0-15,0 0 0 16,0 0-1-16,0 0 1 16,0 0 0-16,0 0-1 15,0 0 1-15,0 0-1 16,0 0 1-16,0 0-1 0,0 0 0 15,0 0 0-15,0 0-1 16,0 0 1-16,0 0 0 16,0 0 0-16,0 0 0 0,0 0 0 15,0 0 1-15,0 0-1 16,0 0 1-16,0 0 0 15,0 0 1-15,0 0-1 16,0 0 1-16,0 0 1 16,0 0-1-16,0 0 0 0,0 0 0 15,0 0 0-15,0 0-1 16,0 0 1-16,0 0-1 15,0 0-1-15,0 0 0 16,0 0 1-16,0 0-1 0,0 0 0 16,0 0 1-16,0 0-1 15,0 0 1-15,0 0 0 16,0 0 0-16,0 0 0 0,0 0 1 15,0 0-1-15,0 0 2 16,0 0-3-16,0 0 0 16,0 0 0-16,0 0 0 15,0 0 0-15,-4 6 0 0,4-6 0 16,0 19-2-16,7-3 1 15,-2 7 0-15,0 1 1 16,-1 8 1-16,1 0 0 16,2 1 1-16,-1-1-2 15,-1-4 0-15,-1-2 0 0,1-4 0 16,-1-2 0-16,2-4 0 15,-1-1 0-15,-1-2 0 16,-2-3 0-16,-2-10 0 16,6 13 0-16,-6-13 0 0,0 0 0 15,0 0 0-15,0 0 0 16,0 0 0-16,0 0 0 15,0 0 0-15,0 0 0 16,0 0 0-16,0 0 0 0,0 0 0 16,0-12 0-16,-4-6 0 15,-1-10 0-15,-6-8 0 16,-1-11 0-16,-3-7 0 15,0-5 0-15,-3 0 0 0,4 1 0 16,1 5 0 0,1 5 0-16,3 9 0 0,2 6 0 15,6 6 0-15,2 4 0 16,8 1 0-16,10 2 0 0,8-2 0 15,13-2 0-15,10-1 0 16,8-2 0-16,8 2 0 16,0 0 0-16,3 4 0 15,-5 1 0-15,-5 5 0 0,-10 4 0 16,-12 1 0-16,-7 6 0 15,-12-2 0-15,-2 6-30 16,-16 0-59-16,4 10-6 16</inkml:trace>
  <inkml:trace contextRef="#ctx0" brushRef="#br0" timeOffset="66792">10885 15300 433 0,'0'0'-1'0,"0"0"1"15,0 0 4-15,0 0 3 16,11 5 2-16,10-5 1 15,10-1 0-15,10-6 1 16,14-5 2-16,10-3-1 0,9-2-9 16,2-3-3-1,-1 0 0-15,-1-2 0 0,-8 5 0 16,-15 1 0-16,-9 5 0 0,-15 1-14 15,-4 7-12-15,-12 1-23 16,-11 2-43 15,0 0-4-31</inkml:trace>
  <inkml:trace contextRef="#ctx0" brushRef="#br0" timeOffset="66998">10992 15603 455 0,'0'0'0'16,"0"0"1"-16,0 0 4 0,11 5 1 15,5-4 2-15,13 1 0 16,17-2 1-16,16-2-1 16,13-5 1-16,8 1-7 15,5 0-2-15,-3-5-4 16,3 8-17-16,-15 3-40 0,-9-4-31 15,-17 0-4-15</inkml:trace>
  <inkml:trace contextRef="#ctx0" brushRef="#br0" timeOffset="67318">12298 15197 507 0,'0'0'0'15,"0"0"-1"-15,10-6 3 0,16 0 1 16,11-5-3-16,13-2 0 15,10-2 0-15,6 0 0 16,8 2 0-16,4-2 0 0,-10 3 0 31,-8 3 0-31,-15 4 0 0,-12 1 0 0,-8 2 0 16,-11-1-4-16,-4 3-15 0,-10 0-15 15,-5-2-44-15,5 2-13 16</inkml:trace>
  <inkml:trace contextRef="#ctx0" brushRef="#br0" timeOffset="67550">12409 15402 458 0,'0'0'2'15,"0"0"1"-15,-9 3 2 16,9-3 1-1,0 0 3-15,0 0 0 0,18 8 1 0,10-8-1 16,19-3-9-16,13-4 0 16,5 0 0-16,5-3 0 15,6 1 0-15,-8 0 0 0,-2 3 0 16,-13-2 0-16,-7 8-37 15,-1-2-56-15,-21-5-2 16</inkml:trace>
  <inkml:trace contextRef="#ctx0" brushRef="#br0" timeOffset="67864">13328 15263 455 0,'0'0'1'0,"0"12"1"0,0-1 2 16,2 5 1-16,4 2 1 15,11 6 1-15,5-1 1 16,13 0 0-16,7-10 0 31,12-6-1-31,8-7-7 0,1-13 0 0,-5-7 0 0,-7-12 0 16,-7-1 0-16,-17-4 0 15,-14 4 0-15,-14 2 0 16,-20 8 0-16,-14 6 0 0,-10 5 0 16,-8 10 0-16,-3 2 0 15,4 4 0-15,3 5 0 16,8-1 0-16,12 5 0 15,5-4-51-15,24-9-42 16,13 0-1-16</inkml:trace>
  <inkml:trace contextRef="#ctx0" brushRef="#br0" timeOffset="68812">15102 15109 389 0,'0'0'2'15,"0"0"1"-15,0 0 1 16,0 0 1-1,-11 0 0-15,11 0 2 0,-14 22 0 0,9 1 1 16,2 6 0-16,3 9-3 16,4 4 1-16,12 4 0 15,9 0 0-15,10-4 1 16,6-10-1-16,2-6 0 0,-1-10-1 15,2-8 1-15,-8-8 0 16,-7-6-2-16,-11-9 0 16,-10-7-3-16,-9-4 0 15,-18-7-1-15,-9 0 0 0,-13-3-1 16,-6 3 0-16,-2-1 0 15,-4 7 2-15,5 4 2 16,6 6 0-16,10 4-3 0,11 0 0 31,16 0 0-31,13-3 0 0,22 2 0 0,18-4 0 16,20 0 0-16,10-1 0 15,4 4 0-15,3 2 0 16,-6 5 0-16,-9 3 0 0,-13 5 0 16,-18 5 0-16,-21 10 0 15,-15 6 0-15,-9 4 0 16,-10 2 0-16,-5 2 0 15,6 1 0-15,5 0 0 0,10-3 0 16,18-5 0-16,27-4 0 16,23-8 0-16,16-3 0 15,9-6 0-15,4 1 0 0,-5-2 0 16,-12 0 0-16,-16-3 0 31,-15 3 0-31,-25-6 0 0,-11 2-55 0,-13 4-42 16</inkml:trace>
  <inkml:trace contextRef="#ctx0" brushRef="#br0" timeOffset="69454">17438 14995 478 0,'0'0'1'0,"-6"23"0"0,2-3 0 16,2 6 1-16,2 5 0 16,0 2 2-16,1 3 2 15,4-3 0-15,8-5 1 0,3-11-4 16,2-11-3 15,3-10 0-31,-4-16 0 0,-2-13 0 0,-10-10 0 0,-5-7 0 16,-5-4 0-16,-10-2 0 0,-7 2 0 15,-5 4 0 1,-3 9 0-16,2 7 0 0,5 9 0 15,4 6 0-15,9 4 0 16,10-1 0-16,21 0 0 0,19 2 0 16,20-3 0-16,12 1 0 31,13-1 0-31,0-1 0 0,1 2 0 0,-7 6 0 15,-12 0 0-15,-16 5 0 16,-19 3-9-16,-13 2-16 0,-19 0-30 16,-13 16-38-16,-4-3-3 15</inkml:trace>
  <inkml:trace contextRef="#ctx0" brushRef="#br0" timeOffset="69650">17506 15001 486 0,'0'0'0'0,"0"0"2"0,0 0 1 15,16-1 0-15,9-8 1 16,17-3 1 0,14-1 0-16,10-1-2 0,9-1-3 15,2 0 0-15,2-2-6 0,-1 7-15 16,-12 1-34-16,-17 5-36 15,-13 2-3 1</inkml:trace>
  <inkml:trace contextRef="#ctx0" brushRef="#br0" timeOffset="69862">17543 15145 454 0,'0'0'1'0,"0"0"3"16,0 0 3-16,11 12 1 15,10-8 1-15,14-1 0 16,17-2 0-16,14 0 1 0,16-1-10 15,11-4 0-15,11 3 0 16,-4-6-2-16,5-2-60 16,-12 7-30-16,-12-2-3 0</inkml:trace>
  <inkml:trace contextRef="#ctx0" brushRef="#br0" timeOffset="70140">18901 14858 511 0,'0'0'0'16,"0"0"0"-16,15 3 0 15,9-2 0-15,18-1 0 16,12-1 0-16,18-3 0 0,14-5 0 16,10 0 0-16,1-3 0 15,-4-3 0-15,-9 1 0 16,-16-2 0-16,-14 3 0 15,-18-3 0-15,-14 6-18 16,-22-2-26-16,-7 2-40 16,-11 5-11-16</inkml:trace>
  <inkml:trace contextRef="#ctx0" brushRef="#br0" timeOffset="70330">19147 14983 418 0,'0'0'5'16,"0"0"2"-16,0 12 3 15,7-5 3-15,3 2 0 16,6 0 2-16,10 1-1 0,11 0 2 15,11-5-16-15,9-3 0 16,10 1 0-16,-3-3 0 16,1 0 0-16,-6-3 0 15,-7 1-15 1,-19 2-58-16,-10-7-20 0</inkml:trace>
  <inkml:trace contextRef="#ctx0" brushRef="#br0" timeOffset="70610">19325 14498 493 0,'0'0'0'0,"0"0"1"0,12 4 0 15,-4 6 0-15,3 7 3 16,-1 12 1-16,3 11 1 15,-2 15-6-15,0 11 0 16,-1 9 0-16,-3 10 0 0,-2 5 0 16,1 2 0-16,-1-5 0 15,2-8 0-15,-2-13 0 16,1-12 0-16,-2-11 0 15,3-14 0-15,1-16 0 0,2-11 0 16,-4-10-43-16,9-28-53 16</inkml:trace>
  <inkml:trace contextRef="#ctx0" brushRef="#br0" timeOffset="70923">19997 14554 483 0,'0'0'1'0,"0"10"1"0,0 10 1 16,-1 11 1-16,1 9 2 16,0 14 0-16,10 7 0 15,9 7-6-15,11 0 0 16,11-6 0-16,16-11 0 0,11-16 0 15,10-17 0-15,6-18 0 16,-5-20 0-16,-8-19 0 16,-12-18 0-16,-21-12 0 15,-22-3 0-15,-20 0 0 0,-31 4 0 16,-21 11 0-16,-18 14 0 15,-9 15 0-15,-3 25 0 16,-2 7 0-16,8 28-92 16,18 8-4-16</inkml:trace>
  <inkml:trace contextRef="#ctx0" brushRef="#br0" timeOffset="73574">11459 16606 394 0,'0'0'2'15,"-15"7"3"-15,3 4 1 16,-7 2 2-16,-2 8 0 16,-3 4 1-16,0 10-1 15,-2 1 2-15,7 3-1 0,10-1-2 16,6-4-1-16,7-6-1 15,14-9 1-15,7-10-2 16,14-12 2-16,1-14-1 16,4-10-2-16,-5-9-1 15,-3-9-1-15,-15-4 0 0,-9-4-1 16,-12 2 0-1,-10 6 0-15,-12 8 0 0,-4 8 1 16,-2 6 0-16,3 11 0 0,6 11 0 16,7 7 1-16,12 15-2 15,6 8 0-15,16 3 0 16,13 5 0-16,5 0 0 15,4-2 0-15,7-3 0 16,-5-10-9-16,6-19-65 0,-13-2-19 16</inkml:trace>
  <inkml:trace contextRef="#ctx0" brushRef="#br0" timeOffset="73828">11785 16169 464 0,'0'0'1'0,"7"14"2"15,4 3 2-15,3 6 0 16,4 12 3 0,4 8 0-16,2 11 1 0,6 9-1 15,-2 3-8-15,-1-1 0 16,-4-1 0-16,-2-4 0 0,-4-5 0 15,0-11 0-15,-6-10 0 16,-4-11 0-16,1-11 0 16,-8-12-28-16,0-23-64 15,0-22-5-15</inkml:trace>
  <inkml:trace contextRef="#ctx0" brushRef="#br0" timeOffset="73987">12149 16006 497 0,'0'0'0'0,"4"13"0"0,2 7 1 47,10 13 2-47,0 10-1 0,7 12 1 0,4 13 0 0,3 12-1 0,4 6-2 16,1-2 0-16,4 7-10 0,-7-12-79 15,5-13-4-15</inkml:trace>
  <inkml:trace contextRef="#ctx0" brushRef="#br0" timeOffset="74661">13573 16347 482 0,'0'0'-1'16,"0"0"-1"-16,0 0 1 15,3 16 2-15,1 2 0 0,6 10 2 16,0 7 0-16,5 7 0 15,2-1 3-15,1 2 2 16,0-5 0-16,3-8-8 16,1-11 0-16,1-17 0 15,-1-11 0-15,-2-18 0 0,-3-10 0 16,-3-5 0-16,-2 1 0 15,-3 1 0-15,-3 8 0 16,-4 9 0-16,-2 14 0 0,0 14 0 16,2 16 0-16,8 10 0 31,7 2 0-31,6 1 0 0,5-2 0 0,6-6 0 15,6-9 0-15,3-14 0 0,-5-3 0 16,-4-13 0-16,-3-10 0 16,-10-5 0-16,-5-1 0 15,-9-2 0-15,-3 3 0 16,-4 3 0-16,-1 5 0 0,-5-2 0 15,4 12 0 1,2 10-18-16,0 0-61 0,10-3-20 16</inkml:trace>
  <inkml:trace contextRef="#ctx0" brushRef="#br0" timeOffset="74923">14401 16447 489 0,'0'0'2'15,"0"0"1"1,0 0 3-16,23 5-1 0,-3-5 1 16,10 0-6-16,8-3 0 15,7-5 0-15,2 0 0 0,-1-8 0 16,-7-2 0-16,-4-4 0 15,-15-1 0-15,-14 0 0 16,-12 4 0-16,-18 4 0 16,-9 8 0-16,-7 7 0 15,-1 7 0-15,-3 11 0 0,10 9 0 16,9 8 0-16,18 5 0 15,15-1 0-15,25 1 0 16,20-9 0-16,23-11-65 0,12 2-30 16</inkml:trace>
  <inkml:trace contextRef="#ctx0" brushRef="#br0" timeOffset="75396">16254 16261 454 0,'0'0'0'0,"-10"-2"2"15,-5 2 2-15,-7 0 1 16,-9 8 2-16,-13 6 0 16,-2 7 0-16,-7 8 1 15,-1 9 0-15,5 4-2 0,4 4-3 31,10 2-3-31,12-1 0 0,16-2 0 0,8-8 0 16,19-5 0-16,16-9 0 0,18-7 0 16,-1-15-31-16,6-2-59 15,13-18-5-15</inkml:trace>
  <inkml:trace contextRef="#ctx0" brushRef="#br0" timeOffset="75732">16511 16204 496 0,'0'0'1'16,"-11"11"-1"-16,4 6 2 15,-3 7 1-15,0 11-1 16,1 7 3-16,6 12-3 0,3 6-2 31,13-3 0-31,10-3 0 0,12-5 0 0,5-10 0 16,5-12 0-16,2-17 0 0,-1-12 0 15,-5-18 0-15,-9-17 0 16,-10-7 0-16,-16-5 0 16,-6-2 0-16,-6 0 0 15,-14 5 0-15,-3 9 0 16,-8 12 0-16,1 14 0 0,1 11 0 15,5 17 0 1,3 15 0-16,14 10 0 0,8 7 0 16,5 6 0-16,11-2 0 15,4-2 0-15,9-6 0 0,-2-10 0 31,9-3 0-31,-2-19-88 0,-8-22-8 0</inkml:trace>
  <inkml:trace contextRef="#ctx0" brushRef="#br0" timeOffset="76198">16953 16232 493 0,'0'0'0'16,"17"17"1"-16,4-2 0 16,7 9 0-16,2 6 2 15,6 10 0-15,0 7 1 0,6 5 1 16,-7-1-5-16,-6-5 0 15,-12-6 0-15,-2-5 0 16,-8-11 0-16,-3-12 0 0,-4-12 0 16,0-13 0-16,-1-12 0 15,-2-8 0-15,3-3 0 16,0-4 0-16,6-1 0 15,3 5 0-15,12 4 0 0,6 8 0 16,11 8 0 0,7 6 0-16,6 3 0 0,10 3 0 15,5-1 0-15,8-2 0 16,-5-5 0-16,-4-9 0 15,-7-6 0-15,-12-6 0 0,-12-6 0 16,-20 0 0-16,-14 2 0 16,-9 7 0-16,-16 7 0 15,-6 17 0-15,-4 9 0 0,3 25 0 16,4 12 0-1,14 12 0-15,14 14 0 0,21 2 0 16,26 2 0-16,19-8 0 16,31 2 0-16,7-16-26 15,23-17-70-15,11-16-3 0</inkml:trace>
  <inkml:trace contextRef="#ctx0" brushRef="#br0" timeOffset="76713">19468 16148 476 0,'-11'2'1'0,"-9"7"2"15,-4 8 1-15,-7 5 1 16,0 7-1-16,-1 5 1 0,3 6 1 16,7 0 1-16,17-4-7 15,15-9 0-15,20-11 0 0,11-10 0 16,10-8 0 15,2-13 0-31,-4-5 0 0,-3-3 0 0,-10 3 0 0,-11 3 0 16,-11 8 0-16,-14 9 0 0,6 5 0 15,-6 13 0 1,0 9 0-1,5 5 0-15,7 2 0 0,8-5 0 0,8-6 0 16,6-8 0-16,5-14 0 16,6-6 0-16,-7-26-54 0,2-21-42 15</inkml:trace>
  <inkml:trace contextRef="#ctx0" brushRef="#br0" timeOffset="77060">19876 15690 511 0,'0'0'0'0,"0"0"0"15,-11 10 0-15,10 9 0 0,0 11 0 16,1 9 0-16,6 16 0 15,3 8 0-15,5 15 0 16,3 4 0-16,-2-4 0 0,0-6 0 16,-3-12 0-16,-2-11 0 15,-3-14 0-15,-2-17 0 16,-5-18 0-16,17-17 0 0,2-11 0 15,8-3 0-15,8 3 0 16,12-1 0-16,8 6 0 16,12 7 0-16,-1 13 0 15,-6 7 0-15,-9 11 0 0,-12 6 0 16,-17 2 0-16,-21 5 0 15,-17-5 0-15,-24-4 0 32,-13-4 0-32,-7-4 0 0,-6-7 0 0,3-4 0 15,2-1 0-15,13-6 0 16,7-4 0 15,23 2-49-31,18 9-47 0,6-16-1 0</inkml:trace>
  <inkml:trace contextRef="#ctx0" brushRef="#br0" timeOffset="77323">20664 16318 511 0,'0'0'0'16,"-9"12"0"-16,9-12 0 15,-6 17 0-15,6-8 0 0,11-3 0 16,9-2 0-16,11-4 0 15,5-3 0-15,4-11 0 16,-1-4 0-16,-6-6 0 0,-11 0 0 16,-14 2 0-16,-18 4 0 31,-23 6 0-31,-12 6 0 0,-10 3 0 0,1 3 0 15,-3 10 0-15,10 8 0 16,9-4 0-16,21 3-57 0,18-4-37 16,20-9-2-16</inkml:trace>
  <inkml:trace contextRef="#ctx0" brushRef="#br0" timeOffset="77666">21124 16162 458 0,'0'0'2'15,"-4"17"2"1,3 0 2-16,1 3 1 0,1 3 0 0,8 1 2 0,3 0 1 16,4-1-2-16,10-6-8 15,7-10 0-15,2-7 0 0,4-4 0 16,-4-6 0-16,-3-3 0 15,-3 0 0-15,-7 1 0 16,-7 1 0-16,-15 11 0 16,14-7 0-16,-14 7 0 15,1 16 0-15,3 2 0 16,1 3 0-16,7-2 0 0,7 1 0 15,3-3 0-15,9-10 0 16,7-7 0-16,-1-9 0 16,10-11-13-16,-10-9-79 0,-14-16-6 15</inkml:trace>
  <inkml:trace contextRef="#ctx0" brushRef="#br0" timeOffset="77864">21732 15566 476 0,'0'0'2'15,"0"0"1"-15,18-1 2 16,-8 1 2-16,4 11 1 15,3 8 2-15,1 12-10 16,3 16 0-16,-2 11 0 16,-2 17 0-16,1 11 0 0,1 9 0 15,-2 5 0-15,0 1 0 16,0-7 0-16,1-10 0 15,-2-13 0-15,3-13 0 16,-12-24 0 0,-2-25-56-16,-5-14-42 0</inkml:trace>
  <inkml:trace contextRef="#ctx0" brushRef="#br0" timeOffset="77981">21608 16066 511 0,'0'0'0'15,"5"-7"0"-15,14-2 0 16,15-2 0-16,16-2 0 0,22 1 0 16,21-2 0-16,16 7 0 15,8 4-69-15,8-6-24 16</inkml:trace>
  <inkml:trace contextRef="#ctx0" brushRef="#br0" timeOffset="78465">19718 16414 341 0,'0'0'7'0,"0"0"4"16,11-9 6-16,-11 9 2 15,13-14 2-15,-11 2 1 0,2-1 2 16,-4-1 1-16,-3-2-6 16,-10 2-14-16,-9 1-5 15,-6 5 0-15,-7 1 0 16,6 7 0-16,-4 3-29 15,1 2-63-15,32-5-5 0</inkml:trace>
  <inkml:trace contextRef="#ctx0" brushRef="#br0" timeOffset="79962">19703 16334 409 0,'0'0'1'0,"0"0"0"16,0 0 3-16,0 0-1 16,0 0 0-16,0 0 0 15,-10-5 1-15,10 5 1 0,-17-5 1 16,7 3 1-16,-4-1-1 15,0 1 1-15,0-2 2 16,-1 1-1-16,3-1 1 16,-2 0-1-16,4-1-1 0,-2-1-1 15,1-4-1-15,-1-2-5 16,-1 1 0-1,2 2 0-15,2-2 0 0,-2 3 0 16,11 8 0-16,-13-11 0 16,13 11 0-16,0 0 0 0,0 0 0 15,0 0 0-15,0 0 0 16,0 0 0-16,0 0 0 15,0 0 0-15,0 0 0 16,0 0 0-16,0 0 0 0,0 0 0 16,14 0 0-16,6 1 0 15,6 4 0-15,1 0 0 16,3 2 0-16,-1-2 0 0,1 5-10 15,-10 1-23-15,-7 5-58 16,2 2-3-16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06:17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8242 2553 223 0,'0'0'4'16,"0"0"4"-16,12-14 6 15,-3 6 4-15,1-5 3 16,2 0 1-16,1-1 2 15,0-1 1-15,-2 0 0 16,-2 2-6-16,-9 13-3 0,12-14-4 16,-12 14-3-16,0 0-3 15,0 0-1-15,-11 0-2 16,-5 5-2-16,-3 6 1 15,-7 5-2-15,-5 3-1 16,-7 6 2-16,-4 7 0 0,-3 3 0 16,-1 5 0-16,2-1 1 15,3 3-2-15,0 1 0 16,4-2 0-16,6 0 1 0,5-3-1 15,4-5 0-15,5-3 0 16,3-3-1 0,7-6 3-16,4-2-1 0,5-7 1 15,10-7 0-15,6-2 0 0,7-3 0 16,2 0-1-16,4-4 1 15,-3-1-2-15,-1-1 1 16,-8 2-2-16,-2 2 0 16,-8 0 0-16,-9 2 1 0,3 10 0 15,-6 5 1-15,-11 7 0 16,-4 9 0-16,-3 5 1 15,-2 7 0-15,0 6 0 16,1 0 0-16,3 0-1 0,7-3 1 16,10 1 0-16,7-8 0 15,12-3-1-15,9-5 1 16,6-5-1-16,5-3 1 15,5-4-1-15,0-3-2 16,0-7-2-16,1-3-5 0,-6-5-12 16,1-10-40-16,-2-3-29 15,-6-9-3 1</inkml:trace>
  <inkml:trace contextRef="#ctx0" brushRef="#br0" timeOffset="291">8531 2399 339 0,'0'0'-1'15,"0"0"4"-15,0 0 1 16,3 11 5-16,3 13 4 0,1 9 5 31,0 14-2-31,3 15 1 0,-3 14 3 0,0 11-6 16,-1 10-1-16,-3 4-3 15,-2-3-4-15,-1-4-3 0,0-5 0 16,-5-11 0-16,2-10-2 31,0-12-3-31,0-13-9 0,3-14-45 0,0-8-31 16,0-21-4-16</inkml:trace>
  <inkml:trace contextRef="#ctx0" brushRef="#br0" timeOffset="784">8921 3230 407 0,'0'0'0'15,"0"0"0"-15,0 0 0 0,0 0 3 16,0 0 1-16,10 10 2 16,1-5 3-16,5-2 1 15,4 1 2-15,4-3 0 16,1-1-1-16,3-4-1 0,1-8-1 15,-1-4-2-15,-2-2-3 16,-6-5-2-16,-3-2-1 16,-7-3-1-16,-3 1-1 15,-5 1-2-15,-2 6-1 0,-7 3 0 16,-13 8-1-16,-5 7 2 15,-5 8 0-15,-5 15 1 32,-3 8 1-32,1 5 2 0,-2 5 1 0,10 4 1 15,7 2 0-15,9 3 2 0,12-5-1 16,6-4 0-16,11-5-1 15,7-2 0-15,3-7-1 16,2-3-4-16,7-7-3 0,-7-10-5 16,5 0-17-16,2-7-61 15,-2-11-2-15</inkml:trace>
  <inkml:trace contextRef="#ctx0" brushRef="#br0" timeOffset="1062">9747 2891 419 0,'0'0'-1'0,"0"0"-1"0,-15 0 0 16,-1 9 2-16,-7 6 0 16,-6 6 2-16,-5 12 3 31,-3 5 1-31,0 10 3 0,1 7 2 0,10 4 0 15,5 0-1-15,11 3-1 0,10-8-2 16,3-3-3-16,11-8-1 16,7-6-1-16,4-8 0 15,4-8-2-15,1-7-1 16,0-8-3-16,2-5-5 0,-2-13-12 15,1-13-53-15,-1-3-15 32</inkml:trace>
  <inkml:trace contextRef="#ctx0" brushRef="#br0" timeOffset="1279">9904 3008 454 0,'0'0'2'16,"0"0"1"-16,0 0-2 16,0 0 0-16,0 0-1 15,0 0 0-15,0 10 1 0,1 2 0 16,5 5-1-16,3 6 1 15,1 5 1-15,5 7 1 16,0 3 1-16,0 2-1 16,-1-1 0-16,1 0 0 0,0-6-2 15,-5-6-1-15,1-3-4 16,-3-9-4-1,-2-1-3-15,-6-14-59 0,0 0-17 16</inkml:trace>
  <inkml:trace contextRef="#ctx0" brushRef="#br0" timeOffset="1539">9766 3227 451 0,'0'0'-1'0,"0"0"0"0,0 0 1 15,0 0 2-15,15 0 0 16,1-2 1-16,6 0 2 15,8 0-1-15,4 1 3 0,3 1-1 16,5 0-1-16,1 1 0 16,-1 2-2-16,-5 0 0 15,-7 2-2-15,-3 0 0 16,-4-1 0-16,0-1 1 0,-1-2-1 15,-4-1-3-15,-1-6-5 16,-3-8-16 15,-10 1-64-31,12-5-1 0</inkml:trace>
  <inkml:trace contextRef="#ctx0" brushRef="#br0" timeOffset="1911">10329 3089 350 0,'0'0'3'0,"0"0"2"16,0 9 2-16,0-9 3 15,18 21 3-15,-4-5 0 16,3 6 3-16,2 5 0 16,5 1-1-16,-4 5-2 15,1 3-1-15,-3 2-3 0,-5-2-2 16,-5-4-1-16,-1-5-3 15,-4-4 2-15,-1-4 0 16,0-7-2-16,-2-12-3 16,0 0 0-16,0 0 0 0,0-19 0 15,0-1 0-15,0-3 0 16,0-5 0-16,3-1 0 15,5-6 0-15,2 6 0 16,8-1 0-16,3 7 0 0,3-1 0 16,2 7 0-16,1 0 0 15,-2 5 0-15,-1 2 0 16,-1 7 0-16,-7-2 0 15,1 5-24-15,-8 5-58 16,1-5-12-16</inkml:trace>
  <inkml:trace contextRef="#ctx0" brushRef="#br0" timeOffset="2092">10945 3251 466 0,'0'0'2'16,"1"13"2"-16,2 2 0 15,-3 2 0-15,2 7 1 16,-1 1 0-16,-1 4 0 0,0 2 1 15,0-6-4 1,0-2-5-16,0-8-5 0,0 0-21 16,12-15-58-16,-5-13-2 15</inkml:trace>
  <inkml:trace contextRef="#ctx0" brushRef="#br0" timeOffset="2198">10992 2884 502 0,'0'0'0'0,"0"0"0"15,0 0-5-15,-10-9-8 0,10 9-64 16,-2-11-10-16</inkml:trace>
  <inkml:trace contextRef="#ctx0" brushRef="#br0" timeOffset="2469">11453 3106 438 0,'0'0'-4'0,"0"0"3"16,-7 0 0-16,7 0 3 15,-21 4 2-15,3 12 2 16,-3 6 2-16,-5 5 0 0,4 8 4 16,2 1-1-16,2 7 0 15,8-1-2-15,9-3-3 16,7-10-4-1,12-5-2-15,9-6 0 0,1-9 0 16,10 0-35-16,-1-9-53 0,-2-11-2 16</inkml:trace>
  <inkml:trace contextRef="#ctx0" brushRef="#br0" timeOffset="3202">12519 2940 405 0,'0'0'-1'0,"0"0"1"16,-1 16 1-16,0 4 1 15,-1 9 1-15,0 7 2 0,1 9 2 32,0 4 2-32,1 3 3 0,0-9 0 0,1-3 1 15,3-11 1-15,2-13-2 16,-6-16-1-16,13-12-5 0,-11-18-6 15,-2-11 0-15,0-9 0 16,-11-15 0-16,-3-5 0 16,-7 2 0-16,-3 2-2 15,-1 6 1-15,1 10 0 0,1 11 3 16,3 7 0-16,5 13-2 15,7 8 0-15,8 11 0 16,-11-10 0-16,11 10 0 16,0 0 0-16,5-8 0 0,14 4 0 15,8-1 0-15,8-1 0 31,6-4 0-31,4 3 0 0,1-3 0 0,4 0 0 16,-8 1 0-16,-6 3 0 0,-10-1 0 16,-3 8-19-16,-14-1-33 15,3 0-38-15,-1 0-2 16</inkml:trace>
  <inkml:trace contextRef="#ctx0" brushRef="#br0" timeOffset="3399">12281 3109 487 0,'0'0'2'16,"0"0"2"-16,22 3-1 16,8-3 1-16,12-2 1 15,14-4-2-15,13-3 0 16,6-1-3-16,6-2 0 0,0 1-7 15,-12-4-24-15,-11 6-57 16,-5 0-4-16</inkml:trace>
  <inkml:trace contextRef="#ctx0" brushRef="#br0" timeOffset="3614">13059 3052 409 0,'0'0'4'0,"2"15"3"15,2 0 0-15,-1 8 4 16,1 6-2-16,1 8 2 16,0 6 0-16,-2 2 0 15,-1-1-3-15,0-5-5 0,0-7-4 16,0-3-15-16,7-15-66 15,-9-14-6-15</inkml:trace>
  <inkml:trace contextRef="#ctx0" brushRef="#br0" timeOffset="3728">13073 2853 501 0,'0'0'-1'16,"0"0"-7"-16,0-12-49 0,0 12-30 16,0 0-1-16</inkml:trace>
  <inkml:trace contextRef="#ctx0" brushRef="#br0" timeOffset="4148">13431 3085 276 0,'0'0'8'0,"-10"11"7"0,4-1 3 15,1 0 2-15,-1 1 2 16,1 0 5-16,2 0 0 15,1-1 1-15,8-7-6 16,9-3-8-16,9-3-3 0,2-10-1 16,3-8-4-16,3-5-4 15,-4-5-2-15,-2-6-2 16,-7-2 0-16,-7-1-1 0,-12 5-1 15,-9 6-1-15,-11 6 1 16,-7 10 1-16,-8 10 1 16,-4 10-1-16,-3 15 0 15,-3 11 2 1,6 8 1-16,5 6 3 0,9 8 1 0,9 1-1 15,12 4 2-15,6-5 1 16,18-3 0-16,10-8-1 16,9-10-4-16,7-8-5 15,0-16-18 16,-8-8-63-31,13-8-5 0</inkml:trace>
  <inkml:trace contextRef="#ctx0" brushRef="#br0" timeOffset="4391">13740 2780 497 0,'0'0'-1'0,"0"0"1"16,0 0 1-16,0 16 0 0,7 7 1 15,1 8 1-15,1 10 1 16,3 13 0-16,-2 13-4 15,2 10 0-15,0 2 0 16,-5 2 0-16,-1-6 0 0,1-5 0 16,-3-8 0-16,1-14 0 15,-2-13 0-15,2-11 0 16,-5-24-33-16,21 0-57 0,-6-19-3 15</inkml:trace>
  <inkml:trace contextRef="#ctx0" brushRef="#br0" timeOffset="4850">14389 2806 461 0,'0'0'-1'0,"0"0"0"0,0 0 0 15,-3 15 1-15,-3 2 0 16,-2 8 3-16,-2 10 1 16,-6 10 1-16,-1 10 2 15,-3 7 2-15,1 7 0 0,3 0 0 16,2-1-2-16,5-10-7 15,5-4 0-15,4-11 0 16,11-11 0-16,8-12 0 0,9-17 0 16,6-13 0-16,2-20 0 15,3-15 0-15,0-21 0 16,-5-18 0-16,-5-14 0 15,-9-13 0-15,-8-1 0 16,-10 6-6-16,-7 12 0 31,-13 13 3-31,-7 26 4 0,-4 24 1 0,-6 29 1 0,-4 20 1 16,-2 25 1-16,0 17-5 15,7 14 0-15,6 12 0 0,14 5 0 16,14 1 0-16,15 2 0 16,28-12 0-16,22-13 0 15,28-3-12-15,20-19-76 16,11-26-3-16</inkml:trace>
  <inkml:trace contextRef="#ctx0" brushRef="#br0" timeOffset="5416">15779 2682 438 0,'0'0'1'0,"0"12"3"16,0 6 1-16,0 11 2 15,0 1-2-15,-1 8 2 0,0 2 1 16,1 5 0-16,0-2 0 16,0-10 0-16,1-9 0 15,1-9-4-15,-2-15-4 16,0 0 0-16,0-16 0 15,-4-17 0-15,-6-10 0 0,-4-8 0 16,-4-9 0-16,-1 1 0 16,-1 7 0-16,3 6 0 15,0 6 0-15,4 12 0 16,6 7 0-16,10 7 0 0,14 7 0 15,15-2 0-15,11-1 0 16,8-1 0-16,9 0 0 16,5 0 0-16,-2 0 0 15,0 2 0-15,-8 1-6 0,-10 5-11 16,-12 1-8-16,-4 2-20 15,-3 9-44-15,-19 1-3 16</inkml:trace>
  <inkml:trace contextRef="#ctx0" brushRef="#br0" timeOffset="5614">15762 2906 453 0,'0'0'3'15,"0"0"3"-15,7 1 2 0,9 0 0 16,11-6 1-16,12-4-2 15,12-4 2-15,4-2-1 16,5-5-8-16,3 4-2 16,-5-8-16-16,-1 6-37 0,-6 8-34 15,-27 6-1-15</inkml:trace>
  <inkml:trace contextRef="#ctx0" brushRef="#br0" timeOffset="5747">15693 3074 415 0,'0'0'5'0,"0"0"5"15,8 12 1-15,18-6 0 16,18 0 2-16,26-2-1 15,24-3-1-15,30 1-8 16,17-6-26-16,12-1-62 0,12 0-4 16</inkml:trace>
  <inkml:trace contextRef="#ctx0" brushRef="#br0" timeOffset="6291">8705 5013 375 0,'0'0'3'0,"-26"22"4"16,0 4 1-16,-7 12 1 16,-5 13 1-16,-4 7 2 15,-1 5 0-15,1 7 1 16,14-2-3-16,15-7-2 15,13-10-2-15,17-11-5 16,14-20-8-16,24-24-56 0,8 0-23 16</inkml:trace>
  <inkml:trace contextRef="#ctx0" brushRef="#br0" timeOffset="6625">9208 5218 435 0,'-5'9'1'16,"-2"6"1"-16,-2 8-1 0,2 4-1 15,3 3 4-15,4 2 1 16,6-2 2-16,11-3 0 16,10-15 1-16,10-11-1 15,7-17-1-15,2-18-2 0,-5-10-4 16,-3-12-2-16,-16-3-2 15,-11 4-1-15,-11 4 0 16,-13 12 2-16,-17 14 1 16,-6 22 3-16,-8 16 2 0,0 23 1 15,5 12-1-15,11 12 0 16,9 5 2-16,16 0-1 15,15-3-1-15,17-11 1 16,12-13-2-16,12-16-2 0,5-12-7 16,-3-23-25-16,0-17-56 15,-1-15-3-15</inkml:trace>
  <inkml:trace contextRef="#ctx0" brushRef="#br0" timeOffset="6953">9734 4979 410 0,'0'9'4'15,"0"9"2"-15,1 11 0 16,4 11 2-16,0 12 1 15,4 11 0-15,2 10 3 0,1 7 0 16,0-5-3-16,1-5 0 16,0-13-2-16,-4-10 1 15,0-15-6-15,-5-20-2 16,-4-12 0-16,6-30 0 0,-2-17 0 15,4-13 0-15,4-6 0 16,3-2 0-16,6 1 0 16,6 10 0-16,7 15 0 15,5 16 0-15,4 24 0 16,-3 12 0-16,1 18 0 0,-4 11 0 15,1 9 0-15,-7 5 0 16,-8 2 0-16,-3 1 0 16,-6-11 0-16,-2-2 0 0,-6-16 0 15,11-6-50-15,4-13-41 16,-2-8-3-16</inkml:trace>
  <inkml:trace contextRef="#ctx0" brushRef="#br0" timeOffset="7672">11517 4350 471 0,'0'0'-1'0,"0"0"-5"16,0 0 2-16,0 20 0 0,0 9 1 16,8 13 1-16,-1 20 3 15,3 17 1-15,-2 15 3 16,5 20 5-16,-7 5-1 15,-1 7 0-15,-4-12 2 0,-1-11-1 16,-2-18-7 0,-2-18-3-16,-2-22 0 0,-2-26 0 15,-2-20 0-15,-3-29 0 16,2-19 0-16,4-12 0 0,7-4 0 15,5-7 0-15,24 3 0 16,17 7 0-16,21 16 0 16,8 17 0-16,5 22 0 15,-1 15 0-15,-14 21 0 16,-18 17 0-16,-29 10 0 0,-23 11 0 15,-34 0 0-15,-19-4 0 16,-12-5 0-16,-5-11 0 16,-4-11 0-16,3-16 0 15,5-11 0-15,7-18 0 0,18-6-11 16,11-14-39 15,11-1-45-31,23-2-1 0</inkml:trace>
  <inkml:trace contextRef="#ctx0" brushRef="#br0" timeOffset="7935">11979 5239 444 0,'10'0'5'16,"8"0"1"-16,11-3 2 15,11-5 0-15,6-4 0 16,6-5 1-16,3-3 0 0,7-7 0 16,-9-5-4-1,-10-2-5-15,-16-3 0 0,-9 2 0 16,-15 1 0-16,-8 9 0 15,-19 11-3-15,-15 14 2 16,-10 20 1-16,-11 19 0 0,-4 22 1 16,4 12 0-16,7 11 1 15,10 2-2-15,19-2 0 16,24-6 0-16,22-16 0 15,32-16 0-15,24-20 0 0,26-16 0 16,13-9-45-16,17-21-46 16,19-16-4-16</inkml:trace>
  <inkml:trace contextRef="#ctx0" brushRef="#br0" timeOffset="8881">13952 5020 421 0,'0'0'2'16,"4"18"-1"-16,5 3 2 15,4 8 0-15,4 8 1 16,3 8 2-16,-2 7 0 0,5 7 1 16,-5-1 2-16,-2-6-1 15,-2-9 0-15,-4-8 1 16,-6-9 0-16,-1-17-1 15,-3-9-1-15,-6-21-7 0,-4-13 0 16,-1-10 0-16,-1-8 0 16,-1-6 0-16,4 1 0 15,1 2 0-15,7 5 0 16,1 10 0-16,4 8-3 0,10 9 1 15,6 10 0-15,5 10 1 32,5 6 0-32,3 17 1 0,3 9 0 0,2 8 0 15,-1 8 2-15,-1 7 0 0,-4 1 1 16,-6-1-1-16,-4-7-2 15,-6-6 0-15,-9-9 0 16,-1-12 0 0,-6-9 0-16,0-9 0 0,-4-26 0 15,-2-11 0-15,5-15 0 0,1-13 0 16,14-4 0-16,8-3 0 15,11 3 0-15,13 11 0 16,7 13 0-16,10 15 0 0,-1 24 0 16,-1 12 0-16,-7 20 0 15,-10 13 0-15,-9 10 0 16,-12 6 0-1,-10 6 0-15,-12 0 0 0,-2-6 0 16,-8-6 0-16,1-8 0 0,-1-12 0 16,3-14 0-16,6-15 0 15,10-12 0-15,12-18 0 16,8-9 0-16,8-10 0 0,4-4 0 15,10-5 0-15,-2 1 0 16,-5 0 0-16,-8 7 0 16,-6 4 0-16,-11 5 0 15,-12 10 0-15,-9 5 0 16,-16 8 0-16,-8 8 0 0,-10 10 0 15,-7 15 0-15,-6 12 0 16,1 14 0-16,5 8 0 31,7 5 0-31,12 7 0 0,17 0 0 0,12-5 0 0,28-11 0 16,19-7 0-16,22-15 0 15,11-13 0-15,18-3-15 16,3-9-55-16,2-15-23 31</inkml:trace>
  <inkml:trace contextRef="#ctx0" brushRef="#br0" timeOffset="9282">16249 4869 399 0,'0'0'0'0,"-26"6"1"15,0 7 0-15,-7 5 3 16,-9 6 1-1,-7 10 3-15,-2 6 1 0,-3 6 0 16,8-1 2-16,14 1 0 0,16-5 0 16,14-8-1-16,11-12-2 15,24-16-2-15,7-10 0 16,9-17-2-16,3-11 0 0,-4-10-2 15,-5-1 0-15,-9-2-2 16,-10 7 0-16,-10 5 0 16,-10 16 0-16,-4 18 0 15,-14 13 0-15,-2 20 0 0,-3 10 0 16,3 14 0-16,1 4 0 15,4 7 0-15,5-6 0 16,6-10 0-16,6-7 0 16,10-18-4-16,12-13-49 15,10-14-39-15,-3-16-1 0</inkml:trace>
  <inkml:trace contextRef="#ctx0" brushRef="#br0" timeOffset="9519">16571 4826 459 0,'-8'-1'1'15,"-8"10"-1"-15,-6 7 1 16,0 2-1-16,3 9 1 0,3 8 1 16,9 5-1-16,7 9-1 15,9 0 2-15,19 1-1 16,8-2 2-16,1 1 0 15,-6-4 0-15,-9-1-1 0,-17-5 0 16,-7-6 1 0,-13-5-5-16,-15-14-9 0,2-4-33 15,7-11-44-15,-2-5-3 16</inkml:trace>
  <inkml:trace contextRef="#ctx0" brushRef="#br0" timeOffset="9875">16982 5063 457 0,'0'0'0'0,"0"0"0"16,0 0 1-16,-12 18 0 16,4 3 0-1,-6 7 2-15,1 8-1 0,0 3 2 16,3 5 0-16,2-5 2 0,5 0 0 15,3-10 1-15,13-9 0 16,8-12-1-16,8-11 0 16,7-17-6-16,2-13 0 15,0-2 0-15,0-12 0 0,-7 0 0 16,-4 1 0-16,-8 7 0 15,-6 13 0-15,-12 12 0 16,-1 14 0-16,-8 20 0 16,0 13 0-16,2 10 0 15,0 7 0-15,5 1 0 0,2 1 0 16,11-5 0-16,8-12-4 31,6-8-5-31,1-16-32 0,-4-10-49 0,3-9-2 16</inkml:trace>
  <inkml:trace contextRef="#ctx0" brushRef="#br0" timeOffset="10405">17387 5081 416 0,'0'0'4'15,"11"18"1"-15,4 0 1 16,3 2 1-16,4 9 2 15,3 3 0-15,1 6 1 0,2 3 1 16,-5-2-2-16,-4-6-1 16,-3-3-1-16,-3-8 1 15,-5-9-6 1,3-12-2-16,-5-9 0 0,0-18 0 0,3-12 0 15,2-5 0-15,1-7 0 16,7-1 0-16,3 0 0 16,5 8 0-16,10 5 0 31,4 13 0-31,1 7 0 0,4 5 0 0,-4 8 0 0,0 3 0 15,1 2 0-15,-2 2 0 16,-7-1 0-16,2-1 0 16,-1 0 0-16,2 2 0 15,1-9 0-15,-4-3 0 0,-2-5 0 16,-7-5 0-16,-8-2 0 15,-4 1 0-15,-7-1 0 16,-6 5 0-16,-12 1 0 16,-5 3 0-16,-8 13 0 0,-5 7 0 15,-2 11 0-15,-1 14 0 16,-2 6 0-16,1 11 0 15,4 7 0 1,5 5 0-16,9-4 0 0,11-1 0 16,8-6 0-16,15-14 0 0,14-10 0 15,15-12 0-15,6-14-2 16,11-11-13-16,-4-23-45 15,-1-16-32-15,1-11-2 0</inkml:trace>
  <inkml:trace contextRef="#ctx0" brushRef="#br0" timeOffset="10734">18535 4882 396 0,'0'0'4'0,"-19"25"2"0,3 2 2 16,-2 6 1-16,2 13 0 16,0 5 2-16,8 8 1 15,4 1 1 1,14-7-1-16,18-10-3 0,16-12-1 0,14-16-1 15,13-15 0-15,7-21-7 16,4-23 0-16,3-14-3 16,-9-24-10-1,-7-17-3-15,-22-8-1 0,-26-6 2 0,-20 6 6 16,-21 8 2-16,-20 18 4 15,-18 19 5-15,-12 36 7 16,-8 25 3-16,4 21 2 16,9 27-1-16,11 20-4 15,18 8-1-15,17 10-1 0,19 4 0 16,35-4-5-16,27 1-2 15,26-7 0-15,35-6-45 16,14-11-43-16,9-20-6 16</inkml:trace>
  <inkml:trace contextRef="#ctx0" brushRef="#br0" timeOffset="12191">5776 8045 308 0,'0'0'-1'16,"0"0"-1"-16,0 0 1 15,0 0 7-15,1 13 6 16,1 5 5-16,6 13 2 0,4 12 3 16,6 13 3-16,0 15 0 15,6 12 0 1,-3 11-6-16,0 5-6 0,-1-2-3 15,-6-2-3-15,-2-8 0 16,-1-12-7-16,-6-13 0 0,-1-13 0 16,-3-16 0-16,1-10 0 15,-2-23 0-15,0 0 0 16,0-37 0-16,-2-18 0 0,-5-21 0 15,-4-18 0-15,-5-18 0 16,-2-14 0-16,-2-3 0 16,0 6 0-16,-2 11 0 15,3 19 0-15,-1 15 0 0,7 18 0 16,1 17 0-16,1 15 0 15,5 10 0-15,1 7 0 16,5 11 0-16,-1-17 0 16,1 17 0-1,18-16 0-15,11 7 0 0,6 0-2 0,7 1 2 16,5-2 0-16,9 3 2 15,0 1-2-15,-2 2-2 16,-8 3 1-16,-6 0-3 0,-5-1-3 16,-2 2-8-16,-13-5-24 15,-6 2-51-15,2-1-3 16</inkml:trace>
  <inkml:trace contextRef="#ctx0" brushRef="#br0" timeOffset="12402">5860 8318 488 0,'0'0'0'0,"5"-2"0"16,13-6 0-16,12-5 1 15,17-5-1-15,14-3 1 16,12-3 0-16,12 0 0 15,6-2 0-15,-4 3 0 0,-3 5-2 16,-8 3-3-16,-7 6-5 16,-13 5-8-16,-5-1-33 31,-5 5-38-31,-12 0-4 0</inkml:trace>
  <inkml:trace contextRef="#ctx0" brushRef="#br0" timeOffset="13534">6121 7889 295 0,'0'0'6'0,"-9"3"4"16,9-3 5-16,-19 6 4 16,9-2 1-16,2 0 3 15,8-4-2-15,0 0 1 0,0 0-4 16,32-14-5-16,15-6-3 15,20-3-4-15,10-6-2 16,11-1-1 0,6-3 1-16,0 5-1 0,-5 3-3 15,-12 9-4-15,-16 2-4 0,-16 12-6 16,-21 3-49-16,-9 6-27 15</inkml:trace>
  <inkml:trace contextRef="#ctx0" brushRef="#br0" timeOffset="14077">7546 8197 467 0,'0'0'0'15,"0"0"0"-15,0 0-2 16,0 0 2-16,10 4 2 15,8-4 1-15,14 0 1 32,13-6 1-32,11-6 1 0,9-1-1 0,7-1 3 0,1-3-4 15,0-4-2-15,-7 4-6 16,-11-1-4-16,-12 7-10 0,-14 2-25 15,-19 1-47-15,5 1-3 16</inkml:trace>
  <inkml:trace contextRef="#ctx0" brushRef="#br0" timeOffset="14295">7365 8661 495 0,'0'0'1'0,"12"0"0"15,11-3 0-15,16-6 0 16,21-8 1-16,18-5 0 16,27-7-1-16,18-5-2 15,18-6-4-15,8-4-5 0,10-8-49 16,-5 13-29-16,-14 2-5 15</inkml:trace>
  <inkml:trace contextRef="#ctx0" brushRef="#br0" timeOffset="14984">9398 8026 381 0,'0'0'3'16,"-10"-5"0"-16,-1 1-1 15,-8 2 1 1,-7 1 0-16,-7 1 2 0,-9 8 2 0,-6 8 1 15,-1 8-1-15,1 7 0 16,6 9 0-16,7 5 1 0,11 3-1 16,9-1-1-16,16-4-1 15,14-9 1-15,11-9 0 16,9-13 0-16,6-12 0 15,4-12-1-15,2-17-1 16,1-11-1-16,-6-9-3 16,-4-9-2-16,-11 1 0 0,-6 1-1 15,-6 6-1-15,-7 6 1 16,-6 10-1-16,-3 14 2 0,-8 14 0 15,0 14 2 17,2 19 2-32,4 14 0 0,2 15 2 0,1 13 0 0,2 11 3 15,9 8-1-15,2 3 0 16,1 3-2-16,3-1-4 0,-4-7 0 15,-2-6 0-15,2-9 0 16,-7-12 0-16,1-8 0 16,-2-13 0-16,6-6-25 15,5-21-65-15,4-12-3 0</inkml:trace>
  <inkml:trace contextRef="#ctx0" brushRef="#br0" timeOffset="15774">10270 7746 396 0,'0'0'-1'16,"0"0"0"-1,1 15 3-15,4 5 1 0,3 9 2 16,6 17 4-16,3 8 3 16,2 7 1-16,1 6 2 15,1 0 0-15,-2-5-2 31,-1-7-1-31,-2-7 0 0,-8-21-6 0,-4-11-6 0,-4-16 0 16,0 0 0-16,-12-28 0 16,-2-7 0-16,-6-11 0 15,-3-11 0-15,-7-9 0 0,-1-8 0 16,-1 0 0-1,3 0 0-15,2 7 0 0,2 3 0 16,8 11 0-16,1 8 0 16,10 10 0-16,6 6 0 15,15-1 0-15,21 0 0 0,17-5 0 16,17 2 0-16,20-6 0 15,14-2 0-15,9 0 0 16,5 2 0-16,-5 4 0 31,-15 6 0-31,-11 7 0 0,-22 3 0 0,-17 10-7 0,-19 0-16 16,-15 7-62-16,-12 8-9 15</inkml:trace>
  <inkml:trace contextRef="#ctx0" brushRef="#br0" timeOffset="16103">10426 7837 411 0,'0'0'5'0,"0"0"1"16,0 0 1-16,-9 9 2 15,9-9 0 16,0 0 3-31,15 8 1 0,10-8 1 0,11-5-5 0,14-5-1 0,5-3 0 16,10-2-8-16,4-2 0 16,2-3 0-16,-2-2 0 15,-1 2 0-15,-7-4 0 0,-5 5-13 16,-5-6-16-16,-13 8-62 15,-1-2-2-15</inkml:trace>
  <inkml:trace contextRef="#ctx0" brushRef="#br0" timeOffset="16328">10424 8248 362 0,'0'0'3'0,"-3"10"6"15,3-1 5-15,0-9 2 16,24 14 3-16,11-14 0 0,25-5 2 16,28-10 0-16,33-13-4 15,40-4-7-15,17-13-15 16,30-4-80-16,12 1-6 0</inkml:trace>
  <inkml:trace contextRef="#ctx0" brushRef="#br0" timeOffset="19016">8972 9488 447 0,'0'0'0'16,"-1"6"-1"-16,-2 11 2 15,-2 13 0-15,-1 14 1 0,-3 17 1 16,-3 16 2-16,-6 15 1 15,-4 14 2-15,-2 4 0 16,1 5 1-16,-4-9-1 16,1-8 0-16,1-17-2 0,3-13-6 15,8-16 0-15,2-14 0 16,0-13 0-16,5-15 0 15,7-10-11-15,-2-9-10 16,4-12-7 0,5-16-12-16,5-3-53 0,2-6-3 0</inkml:trace>
  <inkml:trace contextRef="#ctx0" brushRef="#br0" timeOffset="19334">8747 9539 471 0,'0'0'1'16,"0"0"0"-16,-13 8-1 16,2 4 1-16,-3 3 0 15,0 3 0 1,-2 1 0-16,2-1 1 0,0-2 2 0,7-3 1 15,7-13 0-15,0 0 1 16,11-16 0-16,12-9 0 16,5-3-6-16,6-3 0 15,6 3 0-15,8 3 0 0,0 9 0 16,5 11 0-16,-1 10 0 15,0 14 0-15,1 10 0 16,2 3 0-16,4 4 0 0,-1-9-8 31,-2-5-83-31,7-5-3 0</inkml:trace>
  <inkml:trace contextRef="#ctx0" brushRef="#br0" timeOffset="19867">8256 11834 435 0,'0'0'5'16,"0"24"2"-16,0 4 1 15,0 10 1-15,0 10 1 16,0 12 1-16,0 6 0 16,1 8 0-16,0-3-7 0,6-4-4 15,-1-9 0-15,3-7 0 16,-1-13 0-16,3-7 0 0,-10-7-63 15,-1-24-28-15,0 0-2 16</inkml:trace>
  <inkml:trace contextRef="#ctx0" brushRef="#br0" timeOffset="19995">7902 12136 511 0,'0'0'0'16,"27"-17"0"-16,20-3 0 15,25-7 0-15,19-2 0 16,15-6-2-16,16 5-34 0,14-5-53 15,-4 5-5-15</inkml:trace>
  <inkml:trace contextRef="#ctx0" brushRef="#br0" timeOffset="20352">8950 12141 511 0,'0'0'0'16,"9"-3"0"-16,12-3 0 15,12-6 0-15,5-6-3 16,8-4-2-16,2-7 1 16,4-4 0-16,-2-2 2 0,-13-1 0 15,-14 3 0-15,-14 4 2 16,-9 5 2-16,-13 10 1 15,-17 10-1-15,-9 8 0 16,-5 16 0-16,-5 13 0 0,1 13 1 16,1 6 1-1,5 5-2-15,8 1-2 0,9 0 0 16,12-6 0-16,15-4 0 15,7-10 0-15,17-10 0 0,10-11 0 16,6-10 0-16,12-7 0 16,1-14-49-16,12-15-42 15,2-18-4-15</inkml:trace>
  <inkml:trace contextRef="#ctx0" brushRef="#br0" timeOffset="20611">9418 11797 511 0,'-10'6'0'16,"-8"6"0"-16,0 2 0 15,-1 4 0-15,6 7 0 0,8 4 0 16,11 5 0-16,18 3 0 16,28-4 0-16,24-1 0 15,9 2 0-15,7 0 0 0,-1-1 0 31,-11-2 0-31,-13 4 0 0,-23 0 0 0,-26 5 0 16,-20-1 0-16,-21-3 0 0,-17-6 0 16,-7-6 0-16,0-7 0 15,-2-16 0 16,15-11-48-31,16-20-44 0,9-16-4 0</inkml:trace>
  <inkml:trace contextRef="#ctx0" brushRef="#br0" timeOffset="20803">10023 11712 511 0,'0'0'0'16,"-1"17"0"-16,0 2 0 0,1 8 0 16,2 8 0-16,6 10 0 15,5 7 0-15,7 7 0 16,5-1 0-16,7-2 0 15,-2-7 0-15,1-4-26 0,-4-12-63 16,-12-13-4 0</inkml:trace>
  <inkml:trace contextRef="#ctx0" brushRef="#br0" timeOffset="20913">9823 11987 511 0,'0'0'0'0,"13"-9"0"16,14-3 0-16,19-2 0 0,19-5 0 16,25-6 0-16,29-7-58 15,11 2-33-15</inkml:trace>
  <inkml:trace contextRef="#ctx0" brushRef="#br0" timeOffset="21428">11839 11571 487 0,'0'0'0'0,"-19"1"0"0,3 8 0 15,-8 8-1-15,-6 11 0 16,-6 12 0-16,-1 11 1 16,0 10 0-16,7 6 1 15,14 4 1-15,15 0 0 0,10-7 2 16,22-8 0-16,13-15-1 15,10-16-2-15,10-16-5 16,-1-17-19-16,-5-16-63 16,7-20-5-16</inkml:trace>
  <inkml:trace contextRef="#ctx0" brushRef="#br0" timeOffset="21879">11916 11110 416 0,'2'9'1'0,"9"12"3"16,6 12 1-16,12 13 1 0,6 16 2 16,7 9 1-16,4 13 2 15,5 9 1-15,-2-3 0 16,-6-1-2-16,-6-8-1 15,-11-9-1-15,-4-10-8 16,-5-12 0-16,-6-9 0 0,0-12 0 16,-4-8 0-16,-1-8 0 15,-6-13 0-15,7 10 0 16,-7-10 0-16,0-16 0 0,0-4 0 15,0-10 0-15,0-8 0 16,2-6 0 0,5-7 0-16,7-5 0 0,6 4 0 15,7 3 0-15,2 7 0 0,5 11 0 16,1 10 0-16,2 14 0 15,-1 7 0 17,-2 21 0-32,-6 12 0 0,-2 12 0 0,-3 6 0 0,-2 8 0 15,-3 0 0-15,-2 0 0 0,-2-5 0 16,-1-8 0-16,-3-10 0 15,2-7-6-15,-8-14-66 16,12-17-22-16</inkml:trace>
  <inkml:trace contextRef="#ctx0" brushRef="#br0" timeOffset="22235">13079 11669 485 0,'0'0'1'0,"-13"18"-1"16,5 3 0-16,-3 7 0 15,4 5 0-15,-1 6 1 0,7 5 1 16,1 1 1-16,18-6 1 16,9-10 0 15,8-14 1-31,11-13 1 0,5-11-6 0,4-20 0 0,-4-12 0 0,-8-14 0 15,-11-4 0-15,-10 0 0 16,-16 4 0-16,-10 8 0 16,-15 9 0-16,-14 17 0 15,-2 19 0-15,-4 13 0 16,2 21 0-16,3 10 0 0,12 11 0 15,6 6 0-15,14 6 0 16,8-3 0-16,20-7 0 16,12-13 0-16,11-11 0 15,5-15-49-15,-3-16-42 0,14-14-4 16</inkml:trace>
  <inkml:trace contextRef="#ctx0" brushRef="#br0" timeOffset="23148">13735 11819 503 0,'0'0'2'0,"1"17"-1"16,3 2 1-16,4 2 1 15,1 3-3-15,1 1 0 0,1-4 0 16,3-2 0-16,-1-15 0 16,2-10 0-16,2-21 0 15,2-9 0-15,2-12 0 16,4-6 0-16,3-3 0 0,4 0 0 15,2 6 0-15,-2 5 0 16,1 10 0-16,-1 4 0 16,3 11 0-16,-2 2 0 31,3 5-11-31,0 3-3 0,5 3 0 0,0 2 1 0,3 2 3 15,0 0 2-15,-4-2 3 16,-4 5 4-16,-6-1 4 16,-5 1 2-16,-11 0 2 15,-14 1 3-15,0 0 1 0,-17 15 1 16,-11 2 1-16,-7 5-2 15,-2 11-7-15,-2 7-4 16,2 2 0-16,6 7 0 0,14-5 0 16,10-6 0-16,11-9 0 15,16-10 0 1,17-17 0-1,6-11 0-15,7-17 0 0,2-17 0 0,-6-7 0 0,-7-8 0 16,-13-4 0-16,-11 2 0 16,-12 4 0-16,-7 8 0 15,-12 10 0-15,-6 11 0 16,2 13 0-16,1 14 0 0,8 17 0 15,3 12 0-15,8 14 0 16,13 11 0-16,7 9 0 16,10 12 0-16,10 6 0 15,3 4 0-15,1 2 0 16,0 2 0-16,-8 0 0 0,-8-3 0 15,-12-8 0-15,-16-7 0 16,-14-8 0-16,-15-9 0 16,-11-12 0-16,-4-12 0 15,0-10 0-15,4-8 0 0,9-10 0 16,14-6 0-16,14-13 0 15,14-12 0-15,26-11 0 16,14-15 0-16,19-14 0 16,17-16 0-16,9-12 0 0,5-9 0 15,-5-5 0-15,-7 2 0 16,-15 6 0-16,-16 12 0 15,-22 16 0-15,-24 17 0 16,-25 24 0-16,-25 20 0 16,-13 20 0-16,-15 23 0 0,-10 20 0 15,-5 9 0-15,8 11 0 16,15 4 0-16,34 1 0 15,33-5 0-15,52-10 0 16,43-17 0-16,62-11-14 0,36-10-72 16,24-19-11-16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11:59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4499 3263 268 0,'0'0'5'0,"0"0"4"15,8 0 1-15,-8 0 4 16,0 0 0-16,11-4 4 0,-11 4-1 16,9-2 2-16,-9 2-4 15,0 0-3-15,0 0-1 16,13-2-2-16,-13 2-1 0,11 4-2 15,-11-4 0-15,15 14 0 16,-7-4-1-16,2 5 0 16,1 1-1-16,-2 5 0 15,-1 2-1-15,2 6 0 16,0 4 0-16,-1 3-1 0,3 3 0 15,1 3 0-15,-3 1 0 16,3 3-1 0,-1 0 1-16,-1 3 0 0,2 1-1 15,-2 1 1-15,2 1 0 0,-2 2-1 16,-1 0 0-16,3-4 1 15,-2 1-1-15,-1-4-1 16,3-3 1-16,-3-4 0 16,-1-2 0-16,2-8 0 15,-3 1 0-15,-1-7-1 0,-2-4 1 16,2-4-1-16,-2-3 0 15,-5-13 0-15,9 16 0 16,-9-16 0-16,4 11 0 0,-4-11 0 16,7 13 0-16,-1-3 0 15,-2 4 1-15,1 2-1 16,-1-1 0-16,3 3 1 15,-2-3-1-15,1 3 0 16,-2-2 1-16,1-4-1 0,-3-1 0 16,2 0 0-16,-4-11 1 15,8 13-1-15,-8-13 0 16,4 10 1-16,-4-10 0 0,0 0 1 15,0 0-2-15,0 0 0 16,0 0 0-16,0 0 0 16,0 0 0 15,0 0 0-31,0 0 0 0,0 0 0 0,0 0 0 0,0 0 0 0,0 0 0 15,0 0 0-15,10-5 0 16,-4-6 0-16,-1-6 0 16,4-9 0-16,1-10 0 0,3-12 0 15,1-15 0-15,2-13 0 16,1-15 0-16,0-14 0 15,4-13 0-15,3-11 0 16,-1-5 0-16,7 1 0 16,-3 4 0-16,-1 11 0 0,-1 11 0 15,-4 15 0-15,-4 15 0 16,-5 18 0-16,-3 14 0 15,-8 8 0-15,1 12 0 32,-2 3 0-32,1 8 0 0,-1 6 0 0,0 8-20 0,4 15-69 15,-3 2-5-15</inkml:trace>
  <inkml:trace contextRef="#ctx0" brushRef="#br0" timeOffset="877">5577 4110 128 0,'0'0'3'0,"0"0"3"16,0 0 3-16,-14 0 7 15,5 6 4-15,-5 3 3 0,0 5 2 16,-4 5 2-16,-2 7-1 16,0 7-2-16,0 7-2 15,3 7-6-15,2 2-3 16,4 0 0-16,4 1-4 0,2-4 0 15,5-6-1-15,1-8 1 16,8-9 0-16,4-8-1 16,4-10 1-16,2-9-1 15,6-10-1-15,1-11-1 0,1-7-1 16,-1-4-2-16,0-8-1 15,-5 2-1-15,-2-1 0 16,-6 2-1-16,-3 7 0 16,-6 2 0-16,-3 6-1 15,-1 4 0-15,-5 7 0 0,-1 2 1 16,0 4-2-16,6 9 1 15,-12-10 0-15,12 10-1 16,0 0 0-16,-8 0 2 0,8 0-1 31,2 13 1-31,3 2 1 0,2 6 1 0,5 5 1 16,2 6 0-16,2 6 0 0,2 2 0 15,1 3 0 17,0-4-1-32,1-2 1 0,-2-3-2 0,-2-6 0 0,-3-9-2 15,-1-5-1-15,-3-5-6 16,-9-9-11-16,8-11-68 0,2-8-2 15</inkml:trace>
  <inkml:trace contextRef="#ctx0" brushRef="#br0" timeOffset="1441">5832 3913 323 0,'0'0'5'0,"12"14"1"16,2 1 3-16,2 4 3 15,5 8 3 1,0 8 1-16,5 5 0 0,0 7 1 0,-2 3-3 15,-3 3-2-15,-5-2-3 16,-5 2-1-16,-2-6-2 0,-3 0-1 31,-2-8-1-31,-4-4 0 0,1-3-1 0,-1-7 0 16,0-6 0-16,0-3-1 15,-3-5 1-15,3-11-1 16,-17 8 0-16,5-8 0 0,-1-4 0 16,-2-11-1-16,-1-3-1 15,-1-8-1-15,5-3 0 16,3-4-1-16,5 0 0 15,6 0 0-15,12 3-1 16,6 2 1-16,12 5 0 0,8 9 1 16,6 5 0-16,7 10 0 15,1 5 1-15,-1 11-1 0,-4 9 1 16,-9 7 0-16,-9 5 0 31,-9 3 1-31,-17-2-1 0,-9 0 2 0,-20-8-1 16,-7-5 1-16,-11-10 0 15,-6-7 0-15,-2-8-3 0,-5-8-2 16,6-7-5 15,5-12-8-31,15-5-41 0,10 1-34 0,13-4-3 0</inkml:trace>
  <inkml:trace contextRef="#ctx0" brushRef="#br0" timeOffset="2214">7050 3549 344 0,'0'0'4'0,"0"0"1"15,0 0 0-15,0 0-1 16,0 0-1-16,0 0 3 16,0 0 4-16,0 0 2 15,13 6-3-15,8-2-1 16,7 0 1-16,8 3 1 0,8 0 2 15,8 4-3-15,2-1-3 16,2-2-1-16,-1 0-1 16,-7 1-1-16,-5-4-1 0,-7 0 1 15,-10 1 0-15,-8-6-2 16,-4 2-5-16,-14-2-12 15,5-15-62-15,-5 15-9 16</inkml:trace>
  <inkml:trace contextRef="#ctx0" brushRef="#br0" timeOffset="2604">6967 4014 314 0,'0'0'5'16,"0"0"5"-16,0 0 1 16,16 0 4-16,6 0 3 15,9-2 3-15,11 1-1 0,9-3 1 16,9 4-4-16,1-2-4 15,4 0-4-15,-6 2-2 16,-6 0-3-16,-7 1-2 16,-9 0-1-1,-8 2-1 1,-8 2 0-16,-6-2-1 0,-3-2-3 0,-12-1-4 0,8 0-8 15,-3-9-57-15,-5 9-15 16</inkml:trace>
  <inkml:trace contextRef="#ctx0" brushRef="#br0" timeOffset="2891">6974 4388 384 0,'0'0'6'15,"13"2"2"-15,11 0 2 16,11 1 2 15,13-2 0-31,11 1 1 0,13-1 0 0,6 2 0 0,5 0-5 0,-6-3-5 16,-7 4-6-16,-15-3-9 15,-8 7-30-15,-18-2-46 16,-20-2-5-16</inkml:trace>
  <inkml:trace contextRef="#ctx0" brushRef="#br0" timeOffset="3708">9931 2694 305 0,'0'0'6'15,"0"0"2"-15,11-16 2 0,-5 5 1 16,2-3 2-16,0-4 0 16,-2-3 1-16,-2-8 1 15,-4-1-9-15,-5-6-2 16,-10-3-3-16,-12-2-2 0,-10-3-3 15,-8 2-2-15,-6-4 0 16,-3 7 1-16,-3 3 0 16,4 6 1-16,3 8 0 0,4 6 0 15,7 14 2-15,5 4 2 16,1 23 0-16,6 13 0 15,4 22 0-15,-1 19 2 16,9 26 1-16,3 27 0 31,11 25 1-31,2 21-3 0,15 26 0 0,4 13 1 0,7 11 2 16,3 1-1-16,-3-5 5 15,0-12 1-15,-11-26 2 16,-2-15 4-16,-14-32 1 0,-12-17 0 16,-16-31-2-16,-13-20-1 15,-11-28-5-15,-19-22-5 16,-7-18-5-16,-10-17-7 15,2-14-6-15,4-20-18 0,10 0-58 16,28-4-3-16</inkml:trace>
  <inkml:trace contextRef="#ctx0" brushRef="#br0" timeOffset="4579">10000 5016 239 0,'0'0'5'16,"0"0"3"-16,0 0 5 15,0 0 3-15,0-10 3 16,0 10-1-16,-6-8 1 16,6 8-1-16,-20-3-4 0,5 7-4 15,-6 10-2-15,-3 12-4 16,-1 7-1-16,-2 9 0 15,1 7 0-15,4 0 1 16,4 1 0-16,9-5 4 0,8-9-1 16,7-13 1-16,11-13-1 15,11-10-3-15,7-21 0 16,0-8 0-16,-1-12 0 15,1-3-4-15,-5-4 0 0,-5 7 2 16,-6 3 0-16,-9 12-1 16,-6 7-1-16,-1 6 1 15,-3 13 0-15,2 12 1 16,2 11-1-16,6 4-1 0,8 5 1 15,7 3-2-15,8-7-4 32,14 3-20-32,23-15-59 0,-5-15-3 0</inkml:trace>
  <inkml:trace contextRef="#ctx0" brushRef="#br0" timeOffset="5488">10647 1589 301 0,'0'0'2'15,"0"0"2"-15,0 0 3 16,0 0 3-16,0 0-1 0,0 0-1 16,0 0-2-16,0 0 5 15,0 0 0-15,0 0-3 16,-2 21-1-16,3 6-3 15,11 13 0-15,-1 14 2 16,2 7 2-16,-1 7-5 0,-1-4 1 16,-4-4-2-16,1-8 1 15,-1-6 1-15,-6-16 2 16,1-11 1-16,-2-8 1 0,0-11 1 15,-6 0-1-15,-5-7-1 16,0-7-1-16,-1-6-4 16,3 1-2-16,1-6-2 15,8-1-2-15,5 2 1 16,22 4-1-16,16 7 0 0,11 9 0 15,6 5 2-15,1 4 0 16,-1 6 1-16,-11 7 2 16,-11 3 0-16,-22 2 0 0,-17 0 1 15,-27-7 2-15,-9 0-1 16,-10-5-6-1,-11-9-13 1,-13-2-68-16,16-1-3 0</inkml:trace>
  <inkml:trace contextRef="#ctx0" brushRef="#br0" timeOffset="6572">10896 3750 397 0,'0'0'-1'0,"0"0"4"16,0 0 1-16,21 10 3 15,10-8 1-15,13 2 0 16,12-3 1-16,9 0 1 0,9-1 0 15,-4 0-3-15,-4-5-3 16,-9 1-6-16,-14-2-4 16,-14 6-17-16,0-1-62 15,-29 1-1-15</inkml:trace>
  <inkml:trace contextRef="#ctx0" brushRef="#br0" timeOffset="7446">11967 3707 341 0,'0'0'2'0,"6"3"1"16,9-2 1-16,8-1 0 16,10-3 1-16,11-5-1 15,7 0 2-15,5-2-1 0,1-1-4 16,-3-1-9-1,-7-1-13-15,-7 4-27 0,-2 6-28 16,-20 2-7-16</inkml:trace>
  <inkml:trace contextRef="#ctx0" brushRef="#br0" timeOffset="17301">12037 3400 121 0,'0'0'10'0,"0"0"7"16,-6-13 7-16,6 13 2 16,-5-9 3-16,5 9 1 15,-7-14 0-15,7 14 0 0,-7-10-9 16,7 10-7-16,0 0-4 15,0 0-3-15,-3-9-3 16,3 9-2-16,0 0-2 16,0 0-1-16,0 0 0 15,0 6 2-15,-1 8-1 0,0 5 1 16,1 10-1-16,-2 11 1 15,-2 11 2-15,0 8 2 16,0 6-2-16,0 2 1 0,2 3 0 16,-2-7 1-16,0-4 0 15,3-10 0-15,1-10-1 16,-1-9 2-16,1-8-1 0,0-7-1 15,0-4 0-15,0-11-2 16,0 0-3-16,0 10-10 16,0-10-56-16,0 0-15 15</inkml:trace>
  <inkml:trace contextRef="#ctx0" brushRef="#br0" timeOffset="17673">12024 3363 330 0,'0'0'5'15,"0"0"2"-15,0 0 1 16,0 0 0-16,9 0 1 0,6-6 3 15,8-5 2-15,10 0 1 16,10-6-5-16,1 1-3 0,2 1 1 16,-2 1-1-16,-4 3 0 31,-7 2-3-31,-11 3-1 0,-9 4-2 0,-13 2-3 15,0 0-7-15,0 0-23 16,0 0-43-16,0 0-9 0</inkml:trace>
  <inkml:trace contextRef="#ctx0" brushRef="#br0" timeOffset="18004">12004 4049 299 0,'0'0'9'0,"0"0"3"16,13 8 3-16,3-6 2 15,11-2 1-15,9 1 1 0,6-1-1 16,11 0 0-16,4-4-8 15,-1-2-4-15,2 5-6 16,-10-2-7-16,-1 3-12 16,-13 1-26-16,-13 2-38 15,-1 4-5-15</inkml:trace>
  <inkml:trace contextRef="#ctx0" brushRef="#br0" timeOffset="18661">10729 3455 184 0,'-3'17'12'0,"-3"15"5"16,-1 14 2-16,0 13 2 0,-1 14 4 15,0 11-1-15,5 11 1 16,3 6-2-16,7-13-8 16,9-7-5-16,6-10 0 15,6-15-5-15,2-8-10 0,1-13-23 16,-5-13-46-16,12-11-7 15</inkml:trace>
  <inkml:trace contextRef="#ctx0" brushRef="#br0" timeOffset="19199">12627 3002 230 0,'0'0'2'0,"0"0"0"15,17 10 3-15,-4 4 0 16,10 10 3-16,0 12 4 16,12 13 2-16,1 12 1 15,-1 21 0-15,-5 13-1 0,-8 10-1 16,-14 7-2-16,-8 3-1 15,-11-4-3-15,-18-3-3 16,-8-5 0-16,-5-18-3 16,-1-14-8-16,4-15-35 0,12-7-33 15,0-20-6-15</inkml:trace>
  <inkml:trace contextRef="#ctx0" brushRef="#br0" timeOffset="20227">13346 3639 169 0,'0'0'4'0,"0"0"3"16,0 0 1-16,0 0 2 15,0 0 3-15,0 0-1 16,-15 13 4-16,4 1 2 0,-6 4-2 16,-1 10-1-16,-2 7-1 15,1 6-1-15,1 5-1 16,1 2-2-16,5-1 0 15,5-4-1-15,5-6 1 0,3-7 1 16,7-9 0-16,4-11-1 16,7-9 0-16,0-2 0 15,3-12-2 16,5-10-1-15,3-9-2-16,4-4-4 0,4-8-1 0,0-5 0 0,-1-5-1 0,0-5 1 0,0 1 0 16,-7-2-2-16,-6 7 0 15,-8-2-3-15,-5 7-2 16,-7 5-1-16,-4 5 0 0,-2 6 0 15,-7 3 0-15,-1 7 1 16,-2 3-1-16,2 7 5 16,-5 2 1-1,-1 6 1-15,4 4 1 0,-5 5-2 0,2 9 2 16,-3 7 0-16,-1 11 2 15,-1 3-1-15,3 14 1 16,3 6 1-16,1 4-1 0,8 6 1 16,3-2 1-16,4 0-1 15,12-8 0-15,7-3 0 16,4-11 1-16,5-9-1 15,0-9 1 1,1-9-3-16,1-4-4 0,-1-8-6 0,-2-2-18 16,0 0-24-16,-4-8-29 15,4-1-5-15</inkml:trace>
  <inkml:trace contextRef="#ctx0" brushRef="#br0" timeOffset="20592">14074 3463 253 0,'0'0'6'15,"-4"13"3"-15,1 10 4 16,-4 9 1-16,-2 10 5 16,-3 7 1-1,-1 13 1-15,-4 6 1 0,-2 1-5 0,2 4-3 16,-4-9-3-16,3-4-3 15,-2-7-3-15,2-7-2 16,1-12 0-16,4-8-3 0,0-6-2 16,6-7-6-16,7-13-21 15,0 0-48-15,-1-12-8 16</inkml:trace>
  <inkml:trace contextRef="#ctx0" brushRef="#br0" timeOffset="20787">13713 3619 401 0,'0'0'2'0,"13"15"1"16,14 2 1-16,14 10 1 15,13 9 0-15,14 10 1 16,13 7-1-16,14 11-2 0,6-2-8 15,9-3-48-15,-4 6-29 16,-2-7-5-16</inkml:trace>
  <inkml:trace contextRef="#ctx0" brushRef="#br0" timeOffset="25797">3329 7628 324 0,'0'0'-5'0,"0"0"-1"0,0 0-1 16,0 0 1-16,9 10 1 15,-4 1 2-15,4 3-1 16,-1 6 4-16,8 3 4 16,-7 7 7-16,3 2-1 0,-3 3 1 15,0 5 0-15,2 0 0 16,-3 5-1-16,4 2-1 15,-1 6 1-15,0 0-4 16,2 3 0-16,2-1 0 0,-1-1-3 16,0 0 1-16,2-5-1 15,-1-1 0-15,-2-8-1 16,3-2-2-16,-3-4 1 0,2-5-1 15,-3-4 0-15,-2-2 0 32,3 1 0-32,-3-2 1 0,1 3 1 0,-1 0 1 15,0 2-1-15,1 1 1 0,-1-1 0 16,2-1-1-16,-4-3 0 15,0-4 0 1,-3-4-1-16,-2-4 1 0,2-1 1 16,-5-10 1-16,0 0 1 15,0 0 1-15,0 0 0 0,0 0 2 16,0 0 0-16,0 0-1 15,8 0 0 1,-6-4-1-16,0-17 0 0,5-12-2 16,2-17-1-16,7-22-1 0,6-21-1 15,9-27-2-15,10-19 0 16,4-17 0-16,3-1 0 15,0 8 1-15,-5 10-1 16,-4 25-4-16,-12 15-9 0,-5 29-72 16,-13 21-4-16</inkml:trace>
  <inkml:trace contextRef="#ctx0" brushRef="#br0" timeOffset="26679">4452 8649 341 0,'0'0'2'15,"0"0"1"-15,0 0 0 0,-9-6 0 16,9 6-1-16,-12-1 0 15,2 1 1-15,0 0-1 16,-2 4 0-16,1 4-2 16,-1 6 2-16,-1 4 0 0,4 5 1 15,0 4-1-15,4 1 0 16,3 1 0-16,2 1 1 15,1-3 1-15,6-6-1 16,4-3 0-16,-2-6 2 16,2-5 0-16,-2-2 3 0,1-4 1 15,-10-1-2-15,15-11 1 16,-9-5-1-16,-1-6-3 15,1-4 0-15,-1-2-1 16,-1 1-1-16,-2-1 0 0,2 3-2 16,-3 6 0-16,-1 5-1 15,0 5-3-15,0 9-1 16,0 0 0-16,-2 7-1 15,2 10 0-15,8 2 1 0,10 3 1 16,14 3 3-16,13-3 2 16,14 0-2-16,9-9-5 15,17-13-44-15,8-4-28 16,4-14-7-16</inkml:trace>
  <inkml:trace contextRef="#ctx0" brushRef="#br0" timeOffset="27626">5875 7857 300 0,'0'0'-2'0,"0"0"-2"15,0 0 7-15,0 0 2 16,11-4 2-16,11 4 4 0,7-1 2 16,13 1 0-16,15 0 4 15,5 0 1-15,9-2-4 16,-3 1-5-16,-1 1-3 15,-3 0-2-15,-8 0-3 16,-6 1-6-16,-12 1-9 0,-7 0-31 16,-1 6-35-16,-14-1-7 15</inkml:trace>
  <inkml:trace contextRef="#ctx0" brushRef="#br0" timeOffset="28088">5883 8224 254 0,'0'0'4'16,"0"0"4"-16,18 1 1 15,5-1 5 1,6 3 2-16,10-2 2 0,8 3 2 0,8-2 0 16,8 0-2-16,-2 2-1 15,-1-3-3-15,-1 1-2 16,1 0-3-16,-6-1-2 0,-4 0-2 15,-3 1-3-15,-6-1-5 16,-2 1-7-16,-10-1-9 16,-3 1-23-16,-5 7-39 15,-9-9-7-15</inkml:trace>
  <inkml:trace contextRef="#ctx0" brushRef="#br0" timeOffset="28646">5944 8604 230 0,'0'0'12'0,"9"3"4"16,4 0 4-16,9 2 3 15,9 2 2-15,9 1 1 16,14 0 2-16,11 0 1 0,9 2-10 16,5-3-6 15,3 1-2-31,-3-3-5 0,0 5-11 0,-8 2-43 0,-5-5-35 15,-5-3-6-15</inkml:trace>
  <inkml:trace contextRef="#ctx0" brushRef="#br0" timeOffset="32684">8131 7250 232 0,'0'0'4'0,"0"0"4"15,11-8 6-15,-11 8 6 0,14-11 2 16,-8 1 2-16,5-4 0 15,-1-2 1-15,-1-1-2 16,-1-4-6-16,-3-5-4 16,-1-5-7-16,-3-4-3 0,-1-3-2 15,-9-3-2-15,-5-2 0 16,-4 0 0-16,-8 1 1 15,-3 3-1-15,-6 5 0 0,-5 5 1 16,3 10-1-16,-2 8 0 16,-2 9-1-1,1 7-1-15,3 20-1 0,3 17 1 16,3 22-1-16,6 22 2 0,5 29 1 15,6 28 0-15,12 32 1 16,2 24 3-16,14 21-1 16,1 10 1-1,5 2 1-15,-1-5-1 0,-7-14 3 0,-1-16 2 16,-11-26 1-16,-4-24-1 15,-19-30 2-15,-7-21 0 16,-14-26 1-16,-8-20-2 16,-7-26-3-16,-5-23-5 15,3-16-6-15,0-25-8 0,17-10-25 16,17-10-49-16,14-4-4 15</inkml:trace>
  <inkml:trace contextRef="#ctx0" brushRef="#br0" timeOffset="33823">8386 9482 282 0,'0'0'4'0,"0"0"2"16,0 0 0-16,-11 0 0 0,11 0 3 15,-18 5 3-15,3 2 1 16,-3 4 0-16,-3 6-3 16,1 8 2-16,-5 6 0 15,7 4-3-15,1 6-1 0,6 2-2 16,5 3-2-16,6-2 1 15,6-5-1-15,11-11 0 16,8-8 0-16,6-12 0 16,6-10 1-16,0-13-2 15,0-14 0-15,1-7-1 0,-5-8-2 16,-3-2 0-16,-7 0 0 15,-9 4-2-15,-6 9 1 16,-8 6 0-16,-2 12 0 16,-15 11 1-16,-5 11 2 0,-1 18 1 15,-3 10 0-15,4 5 1 31,6 2 0-31,14-2 0 0,9-6 0 0,23-10-1 0,16-15-5 16,16-13-7-16,19-15-34 16,19-11-42-16,1-13-3 15</inkml:trace>
  <inkml:trace contextRef="#ctx0" brushRef="#br0" timeOffset="35430">9120 6529 55 0,'0'0'7'0,"0"0"12"16,0-8 11-1,0 8 5-15,-8-13 7 0,2 3 2 16,-2 0 0-16,-2 0-1 16,2 0-6-16,-2 3-8 0,2 4-13 15,-5 2-6-15,2 2-5 16,-1 9-3-16,-1 7-2 15,-1 6-1-15,1 6 1 0,1 6 1 16,-1 5 0-16,7 2 1 16,4-2 0-16,3-1 1 15,10-7 1-15,7-5-1 16,5-9 2-16,4-10-2 0,2-8 1 15,-1-7 0-15,-1-11-1 16,-2-6 0-16,-6-7-2 16,-6-3 0-16,-5-3 0 15,-2-1-1 1,-3 2 0-16,-3 3-1 0,0 8 1 0,0 2-1 15,0 8-2-15,-1 6 0 16,1 9 0-16,0 0 1 16,11 16-1-16,3 7 0 15,0 9 0-15,3 9 2 0,-2 10 1 16,1 8 1-16,-4 6 1 15,-7 3-1-15,-5 0 2 16,-5-1 1-16,-13-7 1 16,-1-6 0-16,-8-8 0 0,-4-7 0 15,-5-12 0-15,3-5-1 16,-3-9-2-16,5-6-3 15,6-4-5-15,-1-6-8 32,14-7-27-32,12-7-46 0,7-8-4 0</inkml:trace>
  <inkml:trace contextRef="#ctx0" brushRef="#br0" timeOffset="35956">9666 6542 217 0,'0'0'9'0,"0"0"7"15,0 6 3-15,4 5 4 16,-1 5 1-16,5 5 1 16,0 9 0-16,1 2 3 0,5 5-10 15,-3 0-5-15,2 1-4 16,-3-4-2-16,0-3-2 15,-3-5 0-15,0-6-1 16,-3-5 1 0,0-5 0-16,-4-10 0 0,0 0 0 0,0 0-1 15,3-6 0-15,-3-11 0 16,0-9-2-16,3-3 1 0,1-10-2 15,5-3-1 1,2-2 0-16,3-3 0 0,5 0-1 16,5 4 1-16,5 4 0 15,4 6-1-15,2 5-1 0,0 8-3 16,-1 0-4-16,1 10-14 15,-8 7-41-15,-1-1-23 16</inkml:trace>
  <inkml:trace contextRef="#ctx0" brushRef="#br0" timeOffset="36341">10345 6592 253 0,'-4'12'2'0,"-4"8"0"16,5 4 5-16,-1 6 3 15,4 2 8-15,6 1 2 16,9-2 4-16,7-2 0 15,10-17 2-15,10-9-2 0,4-6-4 16,2-15-2-16,-2-6-6 16,-8-9-5-1,-1-5-4-15,-15-2 0 0,-8-2-1 16,-8 2-2-16,-6 3-1 0,-11 4-2 15,-8 8 0-15,-9 6 0 16,-1 15 0-16,-3 4-2 31,0 8-2-31,-1 7-2 0,4 3-1 0,3-1-6 16,6 1-3-16,8-6-15 0,0-6-44 15,12-6-8-15</inkml:trace>
  <inkml:trace contextRef="#ctx0" brushRef="#br0" timeOffset="36863">10946 6566 348 0,'1'9'3'16,"7"6"1"-16,4 5 1 16,6 4 0-1,1 0 2-15,2 2 1 0,2 0 5 16,0-2 1-16,-6-11-2 15,2-4 1-15,-6-12-1 0,0-10-1 16,0-7-1-16,-1-7-3 31,-2-5-3-31,0-5-3 0,0-1-1 0,-2 2-1 16,-3 7-1-16,-2 3-1 0,-3 9-1 15,0 5-1-15,0 12 0 16,0 0 1-16,0 0 0 16,1 18 1-16,3 4 0 15,1 4 1-15,4 6 2 0,-1 6 3 16,2 0-1-16,3-1 0 15,-4-4-1-15,2-5 1 16,-2-9 0-16,-2-3 0 0,-7-16-2 16,9 9-2-16,-9-9-15 15,14 0-57-15,-10-16-9 16</inkml:trace>
  <inkml:trace contextRef="#ctx0" brushRef="#br0" timeOffset="37295">11490 6466 276 0,'0'0'5'0,"14"16"2"0,0 0 4 16,2 6 0-16,3 7 1 15,2 4-1-15,1 5 5 16,-1 4 4-16,-8-4-3 15,-1-3-3-15,-4-9-2 0,-2-2 1 16,-6-10 2-16,0-14-1 16,0 0-6-16,0 0-3 15,0-22-4-15,0-10-2 16,0-7-1-16,5-5-3 0,4-3-1 15,1-4-1-15,4 5 2 16,3 9 1-16,3 8 0 16,1 8 3-16,3 10 0 31,-4 8 1-31,0 4 2 0,0 14 2 0,-3 8-1 0,0 6 2 15,-6 4 0-15,0 6 1 16,-4 4 1-16,-3 1-1 16,-4 3-1-16,1-6 0 0,-4-6-2 15,-2-6-1-15,-1-5-1 16,-1-10-2-16,4-1-2 15,3-13-10-15,0-11-40 0,0-8-33 16,6-13-4-16</inkml:trace>
  <inkml:trace contextRef="#ctx0" brushRef="#br0" timeOffset="37700">12172 6414 354 0,'0'0'2'16,"0"17"1"-16,3 1 1 0,0 9 3 15,3 9 0-15,-1 5 3 16,1 5 2-16,4 3 1 16,0-5-1-16,6-4 2 15,3-9-3 1,5-10 0-16,2-13-2 0,8-10-1 0,1-14-3 15,3-13-4-15,0-15-6 16,-3-18-8-16,-4-10-7 16,-8-13-1-16,-8-7 4 31,-9-2 3-31,-6 4 2 0,-9 8 3 0,-13 15 4 0,-6 16 8 15,-6 20 7-15,-4 18 3 16,-3 14-2-16,-5 21-3 16,1 13 1-16,5 9 0 0,4 10 2 15,10 9 1-15,15 0 0 16,14 3-2-16,25-4-2 15,20-5-1-15,26-9-4 0,14-11-7 32,21-8-11-32,6-2-67 0,4-19-8 0</inkml:trace>
  <inkml:trace contextRef="#ctx0" brushRef="#br0" timeOffset="39011">9574 8354 401 0,'0'0'1'0,"7"2"0"16,12 2 1-16,13-1 0 16,11-2 0-16,16 0 0 0,9 0 1 15,7-6 1-15,3-1-1 16,-7-2-1-16,-8-3-2 15,-12 5-5-15,-17-4-10 16,-14-2-48-16,-9 10-19 0</inkml:trace>
  <inkml:trace contextRef="#ctx0" brushRef="#br0" timeOffset="39625">10575 8270 308 0,'0'0'3'0,"1"15"3"15,3 1 3-15,3 4 1 16,1 2 2-16,3 3 2 15,-1-2 3-15,0 3 5 16,1-9-2-16,-6-4-2 0,-5-13-2 31,0 0-3-31,8-25-2 0,-8-5-2 0,-1-8-5 16,-5-9-3-16,-2-4-3 15,-3-5-1-15,-1 6 0 0,-1 5 1 16,1 8 0-16,-1 8 1 16,5 9-1-16,-2 7-3 15,7 4 2-15,3 9 0 16,13-8-1-16,7 5 1 0,12-2-1 15,6 0 1 1,9-1-2-16,2-3 0 0,7 5-6 16,-2-7-8-16,-2 4-21 15,-4 6-35-15,-12-3-15 16</inkml:trace>
  <inkml:trace contextRef="#ctx0" brushRef="#br0" timeOffset="39834">10668 8258 365 0,'0'0'0'0,"13"0"2"16,9-4 2-16,8-1 1 15,12-2 0-15,9-3 2 0,6 2-1 16,3-3 0-16,0 2-1 16,-7 0-4 15,-5 3-8-31,-12-2-19 0,-11-2-40 0,-6 7-15 0</inkml:trace>
  <inkml:trace contextRef="#ctx0" brushRef="#br0" timeOffset="40024">10656 8574 459 0,'0'0'-1'16,"0"0"1"0,13 0 0-16,7 0 1 0,11-6 0 15,14-4-2-15,12-1-2 16,13-4-4-16,12-1-4 0,1-4-32 15,8-1-41 17,-1 0-5-32</inkml:trace>
  <inkml:trace contextRef="#ctx0" brushRef="#br0" timeOffset="40849">11964 8137 343 0,'0'0'2'0,"0"0"-1"0,0 0 1 16,-10-12 1-16,10 12-1 15,-15-5 1-15,2 2 1 16,-3 3 1-16,-2 1 1 16,0 11 1-16,-6 7 3 0,-1 9-1 15,2 8 2-15,1 8-2 16,5 6 0-16,6 3 0 15,7 1-1 17,4-5-2-32,5-7-1 0,10-6 0 0,5-13 1 0,7-10 1 0,2-13-1 15,5-12 0-15,4-15-3 16,3-15-1-16,2-11-3 15,-1-14-2-15,-3-6-4 16,-4-10-2-16,-9 2 0 0,-10 0 1 16,-8 7 1-16,-8 8 1 15,-4 11 1-15,-8 12 1 16,-3 8 2-16,-1 11 0 0,1 9 0 15,1 4 0-15,-1 8 1 16,-1 6 0-16,-2 10 2 16,4 11 1-16,-1 12 1 15,7 12 2 1,1 9 2-16,4 11-1 0,5 1 0 0,13 3 1 15,10-2-1-15,4-7-1 16,6-8-2-16,3-11-3 0,3-12-3 16,-3-13-6-16,3-20-69 15,-10-5-9-15</inkml:trace>
  <inkml:trace contextRef="#ctx0" brushRef="#br0" timeOffset="41183">12696 7953 387 0,'-1'8'4'15,"-5"12"3"-15,-1 8 2 16,-6 8 1-16,-3 9 1 0,-2 7 1 15,-3 4 0-15,-2 4 1 16,-3-5-3-16,6-9-4 16,-1-8-1-16,8-10-1 15,1-7-3 1,4-7-2-16,8-14-2 0,-6 13-7 0,4-19-23 15,2-12-46-15,4-2-11 16</inkml:trace>
  <inkml:trace contextRef="#ctx0" brushRef="#br0" timeOffset="41395">12373 7928 371 0,'0'0'3'0,"12"7"2"16,23 15 7-1,11 8 0-15,13 8 0 16,9 7 2-16,12 6-1 16,7 8 2-16,2 2-4 0,-4 1-7 15,-26-17-20-15,-11 0-67 16,-8-10-2-16</inkml:trace>
  <inkml:trace contextRef="#ctx0" brushRef="#br0" timeOffset="42028">11296 7634 378 0,'0'0'0'0,"0"0"0"15,9-2 0-15,6 3 1 0,7 10 0 16,7 8 2-16,6 11 0 15,5 15 1-15,2 14 1 16,-1 18 2-16,-11 12-1 16,-15 10 0-16,-14 6 0 15,-13 4-3-15,-23 0-3 31,-20 1-8-31,-24 2-52 0,-16-20-20 0</inkml:trace>
  <inkml:trace contextRef="#ctx0" brushRef="#br0" timeOffset="42505">9513 7815 337 0,'0'0'-2'0,"0"0"0"15,-18 17 0-15,2 4 2 0,-6 19 4 16,-4 15 2-1,-5 18 1-15,1 17 0 0,1 16 3 16,8 13 2-16,15 3-6 16,7-2-6-16,28-12-14 0,13-10-49 15,26-34-17-15</inkml:trace>
  <inkml:trace contextRef="#ctx0" brushRef="#br0" timeOffset="43068">10791 8458 345 0,'0'0'4'0,"0"0"1"16,0 0 1-16,0 0 1 16,0 10 5-16,-1 0 1 15,-3 4 1-15,0 4 1 16,-2 5-4-16,1 1-1 0,4 3-3 15,1-4-8-15,7-19-59 16,5 15-23-16</inkml:trace>
  <inkml:trace contextRef="#ctx0" brushRef="#br0" timeOffset="49321">13348 6097 412 0,'0'0'-5'16,"0"0"2"-16,8-6 2 0,14-6 1 16,20-7 1-1,23-9 3-15,22-8 0 0,24-8 0 16,17-8 6-16,15-1-2 15,9 2-4-15,-2-4-6 0,-5 9-14 16,-16 4-32-16,-23 2-35 16,-15 8-4-16</inkml:trace>
  <inkml:trace contextRef="#ctx0" brushRef="#br0" timeOffset="51182">15692 5152 80 0,'0'0'1'0,"0"0"0"16,0 0 8-16,0 0 12 15,-5-9 5-15,5 9 3 16,0 0 3-16,0 0 4 0,0 0 2 15,0 11-1-15,2 6-6 16,0 8-7-16,0 7-6 16,1 7-1-16,2 5-5 15,1 2 0-15,-2 0-3 0,1-2-1 16,1-5 0-16,0-7-2 15,-4-7 1-15,3-5-2 16,-4-8 0-16,-1 0-3 16,0-12-1-16,0 0-1 15,0 0-2-15,0 0 1 0,0 0-2 16,0 0-1-16,0 0 1 15,0 0 1 1,0 0 1-16,0 0 0 0,0 0 1 0,0 0-1 16,0 0 2-16,0 0 0 15,0 0-1-15,0 0 1 16,0 0-1-16,0 0 2 15,0 0-2-15,0 0 2 0,0 0-1 16,0 0 0-16,0 0 2 16,0 0-2-16,10 0 1 15,-10 0 1-15,0 0 0 16,0 0 1-16,0 0 0 0,0 0 1 15,0 0-2-15,-6-14 1 16,4 0-1-16,2-4-1 16,-2-7 0-16,2-5-4 15,0-8 1-15,6-5-1 0,5-7 0 16,4 1 0-16,7 0 0 15,2 4 0-15,2 4-1 16,1 5 2-16,-3 8-1 16,0 9 2-16,1 8-1 15,-3 4 0-15,-3 2 1 0,0 5-1 16,-4 2 1-16,3 4-1 15,1-1 1-15,0 3 0 16,0 4-1-16,-1-1 1 0,0 3 0 16,-2-3-1-16,0-1 0 15,-5-1 1-15,0-3 0 16,-11-6-1-16,9 9 1 15,-9-9 0-15,0 0 0 0,0 0 1 16,-7-8-1-16,7 8 1 16,-15-11-1-16,7 2 0 15,-1-1 0 1,-5 0 0-16,-1-2 0 0,-4 3-1 0,-2-2 2 15,-2 4-3-15,-1 3 2 16,-4 1-1-16,3 2 0 16,-2 5 0-16,5 8 0 31,0 5 0-31,-4 8 0 0,3 4 0 0,3 4 1 0,1 5 0 15,-1 4 2-15,6-1-2 16,2 3 3-16,5-1 0 16,7-5 0-16,11-3-1 15,5-5 1-15,9-7 1 0,8-5-2 16,1-7 1-16,5-6-1 15,0-5 0-15,-4-6 0 16,0-10-1-16,-5-3 1 16,0-8-2-16,-3-5 0 0,-2-4-1 15,-5-4-1-15,0-4 2 16,-4 2-2-16,-4 2 1 15,-5 4-1-15,-5 6 2 32,-2 3-1-32,-1 10 1 0,-5 0 0 0,6 17-1 0,-15-8 0 15,15 8 0-15,-13 0 0 16,12 8 1-16,1 7 0 15,2 1 1-15,7 10-1 0,5 2 0 16,6 2 2-16,3 3-1 16,-2-2 1-16,4-3-1 15,-3-2 0-15,-2-3 0 16,0-6-1-16,-5-4-2 0,-2-4-3 15,0-5-5-15,-3-6-11 16,1-10-45-16,-1-5-25 16</inkml:trace>
  <inkml:trace contextRef="#ctx0" brushRef="#br0" timeOffset="51628">16455 5079 429 0,'0'0'1'16,"0"0"0"-16,0 0-1 15,9-1 1-15,3 1 0 0,5 4 0 16,5 9 3-16,2 2-3 15,3 3 4-15,2 8 0 16,-1 4 0-16,-2 1 1 16,-3-1 0-16,-8 0 0 15,-4-6-1-15,-3-2 2 0,-2-5-2 16,-6-17-1-16,0 0 0 15,0 0-1-15,-7-20 0 16,3-11-2-16,2-9 0 16,1-8-3-16,1-1 0 0,12-3 0 15,9 3 0-15,6 9 1 16,8 8-1-16,2 14 1 15,1 11 1-15,1 7 1 0,-3 12 0 16,-5 11 0-16,-6 6 1 16,-7 7-1-16,-6 1 0 15,0 2 1-15,-7-1 0 16,-1-2 0-16,-1-6-2 0,-3-2 1 15,0-7 0-15,0-6-2 16,0-4-2-16,0-11-2 16,0 0-5-16,0 0-18 15,-9-3-61-15,9-9-3 0</inkml:trace>
  <inkml:trace contextRef="#ctx0" brushRef="#br0" timeOffset="51986">17208 4912 373 0,'0'0'1'16,"0"13"2"-16,0 1-1 16,2 8 4-16,2 4 1 0,4 4 2 15,1 2 2-15,4 7 2 16,3-6 0-16,1-4 0 15,5-8-1-15,-1-9-1 16,4-9-2-16,2-5-2 16,1-16-4-16,-1-12-2 15,-1-6-1-15,-2-6-1 0,-2 0-1 16,-5 3 0-16,-7 0 0 15,-1 11-3-15,-7 11 3 0,-2 17 0 16,0 0 1-16,-1 19 1 16,-2 10 0-1,1 4 1-15,1 12 1 0,-1 2 1 16,5 1 1-16,6 1-1 0,3-4 1 15,2-5-2-15,0-4-2 16,3-3-4-16,2-12-6 16,9-7-41-16,-6-9-39 15,2-10-3-15</inkml:trace>
  <inkml:trace contextRef="#ctx0" brushRef="#br0" timeOffset="52314">18102 4646 420 0,'0'0'1'0,"4"21"1"0,5 3 2 16,0 10 1-16,3 6 1 15,2 6-1-15,-2 11 2 16,1 5 0-16,3-2 0 15,-6-4-1-15,-5-9 0 0,1-9-3 16,-4-6 1-16,-2-7-2 31,0-14-6-31,0-11-9 0,0 0-45 0,-4-32-29 16,0-8-6-16</inkml:trace>
  <inkml:trace contextRef="#ctx0" brushRef="#br0" timeOffset="52599">17964 4621 394 0,'0'0'0'16,"0"0"-1"-16,10-3 1 0,9 3 0 16,7-2 2-16,13-3 3 15,9 5 0-15,12 0 1 16,5 1 1-16,1 5 0 0,-4 7 0 15,-9 3 0 1,-13 5 1-16,-16 10-5 0,-19-1 1 16,-17 2 0-16,-18-3 0 15,-11-5 0-15,-9 0 0 0,-2-9-1 16,-2-5-3 15,8-4-1-31,8-6-4 0,11 0-6 0,11-1-6 0,16 1-29 16,5 0-41-16,7 0-4 15</inkml:trace>
  <inkml:trace contextRef="#ctx0" brushRef="#br0" timeOffset="52977">18616 4600 360 0,'0'0'0'0,"-3"12"-1"16,0 3 2-16,-3 3 0 15,-1 4 4-15,4 6 4 16,-2 1 3-16,5 1 1 15,0-3 2-15,10-2 1 16,12-6-2-16,6-6 0 0,8-7-5 16,3-6-1-16,5-9-4 15,-2-8-1-15,-5-8-2 16,-10-4-1-16,-10-5 0 15,-7 0 1-15,-10-1 0 16,-15 1 0-16,-9 6-1 0,-7 11 1 16,-5 6-1-16,-3 6 0 15,2 5 0-15,-1 6-1 16,5 4-1-16,4 6-3 31,6-3-2-31,6-6-7 0,9 6-18 0,8-13-54 0,0 0-6 16</inkml:trace>
  <inkml:trace contextRef="#ctx0" brushRef="#br0" timeOffset="53230">19005 4546 396 0,'0'0'4'16,"0"19"2"-16,4-2 2 31,0 4 0-31,-2 4 0 0,1 1 2 0,1 3-1 0,2-1 1 15,-2-5-3-15,-1-8-2 16,-1-5-4-16,-2-10-9 16,0 0-33-16,18-13-45 0,-13-10-3 15</inkml:trace>
  <inkml:trace contextRef="#ctx0" brushRef="#br0" timeOffset="53494">18980 4139 495 0,'0'0'2'15,"0"0"-1"1,0 0 1-16,0 0-1 0,-1-8-2 0,1 8-3 16,0 0-3-16,0 0-8 15,0 0-5-15,-10-7-25 16,1 11-46-16,4 6-3 0</inkml:trace>
  <inkml:trace contextRef="#ctx0" brushRef="#br0" timeOffset="53976">19257 4410 474 0,'0'0'1'0,"2"18"-1"15,5 0 0-15,0 10 0 0,5 8 0 16,0 3 1-16,1 3-2 15,1 1 2-15,1-4 0 16,-4-6 2-16,-6-8 1 16,0-10 0-16,-5-15 1 15,2 9-2-15,-2-9 1 0,0-7-2 16,0-3-1-16,-1-6-2 15,1 0-2-15,0-6 0 16,0 1-2-16,2-6 1 0,1 0-1 16,5-3 1-1,0 3 1-15,1-4-1 0,1 1 2 16,2 5 0-16,-1 2 1 15,1 5 0 1,3 2 2-16,0 2 1 0,4 4 0 0,1 6 1 16,-1 4-1-16,6 0 0 15,0 5 2-15,3 7-1 16,2 5 2-16,-1 7-3 31,-2 3 1-31,-4 2 0 0,1 7 0 0,-4 0-1 0,-7 2 0 16,-2-4 0-16,-7-3-3 15,-2-3 1-15,-2-8-1 16,0-7-3-16,0-13-4 0,0 0-14 15,-7-22-67-15,7-6-3 16</inkml:trace>
  <inkml:trace contextRef="#ctx0" brushRef="#br0" timeOffset="54221">19926 4072 445 0,'0'0'-2'15,"6"6"-1"-15,-6-6 1 0,14 18-1 16,-1 5 3-16,5 4 0 15,2 9 3-15,0 7 0 16,-1 3 5-16,3 10 1 0,-5 4-1 16,-1-2 0-16,-5-1-1 15,-5-6-3-15,-1-5-2 16,-4-7-5-16,2-10-1 15,-3-12-8-15,2-8-32 16,7-10-44-16,-9-18-5 16</inkml:trace>
  <inkml:trace contextRef="#ctx0" brushRef="#br0" timeOffset="54348">19818 4402 438 0,'0'0'1'0,"16"0"0"16,11 0 1-16,10 0-1 0,14 0-5 15,8-3-27-15,12-3-51 16,9-1-2-16</inkml:trace>
  <inkml:trace contextRef="#ctx0" brushRef="#br0" timeOffset="54900">16824 6153 413 0,'0'0'0'0,"0"0"1"15,0 0 3-15,3 15 0 16,2-2 2 15,2 3 0-31,-1 4 2 0,2 2-1 0,1 3 2 0,0 0-2 0,-1-1-2 16,-1-6-1-16,-2-5 0 15,-2-1-1-15,1 0-6 16,-4-12-33-16,0-18-50 0,0-10-2 15</inkml:trace>
  <inkml:trace contextRef="#ctx0" brushRef="#br0" timeOffset="55040">16852 5774 509 0,'0'0'0'0,"0"0"-1"16,0 0-4-16,0 0-11 15,0 0-39 1,0 0-35-16,12-10-1 0</inkml:trace>
  <inkml:trace contextRef="#ctx0" brushRef="#br0" timeOffset="55533">17220 5937 408 0,'0'0'1'0,"2"16"0"16,4 1 0-16,1 8 0 16,4 7 0-16,6 2 2 15,-2 4 1-15,5 1 3 16,-3-6 0-16,-2-4 1 0,-4-8 1 15,3-8 3-15,-14-13-2 16,13 0-2-16,-7-18-1 16,3-10-4-16,-2-8-1 15,4-2-2-15,0 1-1 0,-1-1-1 16,0 4-1-16,3 11 2 15,0 16 0-15,3 7 2 16,-1 11 0-16,1 18 0 0,2 0 1 16,3 7 1-1,-2 3 0-15,-1 0-3 0,2 2-4 16,-4-8-11-16,-5-4-71 15,6-13-3-15</inkml:trace>
  <inkml:trace contextRef="#ctx0" brushRef="#br0" timeOffset="56089">18325 5714 355 0,'0'0'4'0,"3"10"2"16,6 1 3-16,0 7 2 0,0 1 1 31,4 4 2-31,-1-1 1 0,3 2 3 0,-2-6-2 15,-4-3-2-15,-9-15-2 16,19 0-1-16,-11-17-3 0,-1-11-2 16,-2-9-6-16,-4-9 0 15,-1-2 0-15,0-1 0 16,-7 2-2-16,-2 7-2 15,1 6 1-15,-2 10 0 16,3 7 1-16,7 17-2 0,-2-14 3 16,8 13-2-16,12 2 2 15,5-6-1-15,8 1-4 16,1 0-4-16,4 4-6 0,2-11-9 15,-1 6-39-15,3 2-22 16,-11 0-10-16</inkml:trace>
  <inkml:trace contextRef="#ctx0" brushRef="#br0" timeOffset="56306">18423 5767 418 0,'0'0'0'0,"0"0"1"15,11 0 1-15,7 0 1 16,12-3-1-16,12-5 1 16,9-2 0-16,6-5 0 15,5 1 0-15,2-4-5 31,3 1-11-31,-13 3-26 0,-7-1-40 0,-3 3-6 0</inkml:trace>
  <inkml:trace contextRef="#ctx0" brushRef="#br0" timeOffset="56503">18513 5993 496 0,'0'0'-1'16,"0"0"0"-16,0 0-1 15,8 0 1-15,3-1 0 16,11-2 1-16,9-5 1 15,11-1 0-15,9-6 1 0,7-2-2 16,8-2-4 15,1-7-13-31,5-1-58 0,3 2-14 0</inkml:trace>
  <inkml:trace contextRef="#ctx0" brushRef="#br0" timeOffset="56895">19394 5607 387 0,'0'0'1'16,"0"0"-1"-16,-12 7 2 16,2 5 2-16,-1 5 2 0,-1 4 2 15,2 7 5-15,-1 4 0 16,4 3-1-16,5-1 0 15,3-4-1-15,11-8-1 16,8-5-2-16,7-10-4 16,1-10-5-16,7-14-3 0,2-12-2 15,-7-6-1 1,-5-4 2-16,-10 1 0 0,-9 0 0 15,-6 8 2-15,-6 4 0 16,-7 14 5-16,-5 12 1 16,3 5 2-1,1 13-2-15,7 9-1 0,6 3 0 0,1 1 1 16,7 2 1-16,4-5-3 15,3-2-1-15,3-5-6 0,0-15-22 16,-7-5-57-16,11-7-2 31</inkml:trace>
  <inkml:trace contextRef="#ctx0" brushRef="#br0" timeOffset="57150">19684 5623 407 0,'0'0'2'16,"12"18"0"-16,0-3 1 0,5 6 1 15,2 5 0 1,2 3 1-16,0-1 2 0,0 2 2 16,-4-9 3-16,-3-1 0 0,-2-12 1 15,-12-8-1-15,15-7-1 16,-3-16-3-16,1-6-8 15,6-6 0-15,6-3 0 16,4-3 0-16,-1 5 0 16,2-2 0-16,2 10 0 15,-5 3-2-15,4 9-18 0,-11 5-49 16,3 1-22-16</inkml:trace>
  <inkml:trace contextRef="#ctx0" brushRef="#br0" timeOffset="57411">20317 5157 423 0,'0'0'-2'0,"0"0"0"16,1 9 0-16,3 4 2 15,1 7 2-15,4 6 1 0,-1 10 2 16,2 9 1-16,1 3 6 16,6 5-1-16,1 0 0 15,-1 2-3-15,3-3-4 16,-4-6-6-16,5-9-8 0,-4-12-18 15,-15-11-59-15,8-8-1 16</inkml:trace>
  <inkml:trace contextRef="#ctx0" brushRef="#br0" timeOffset="57567">20164 5438 464 0,'0'0'1'0,"0"0"0"16,18 7-1-16,4-2 0 15,12-3-4-15,13 0-6 16,6 0-4-16,6-6-8 15,2-12-22-15,-7 1-43 0,-1-11-6 16</inkml:trace>
  <inkml:trace contextRef="#ctx0" brushRef="#br0" timeOffset="57955">20582 5024 411 0,'0'0'-1'0,"0"0"0"0,6 9 1 15,5 7 0-15,4 3 2 16,4 10 0-16,4 9 2 15,0 7 1-15,4 9 2 16,-3 2 0-16,1 2 2 16,-4-3 0-16,-3-1-2 15,-7-7-1-15,0-10 0 0,-2-4 0 16,-3-13 1-16,-3-4 0 15,-3-16-2-15,0 0-1 16,8-10 0-16,-5-16-2 16,4-7-2-1,3-6 0-15,2 1-2 0,1-2-2 0,-1 2-1 16,1 5 1-16,5 12 0 15,-3 11 1-15,-1 10 4 0,-3 11-2 16,1 11 2-16,-6 5 3 16,8 5 0-16,3 1 2 15,3-1 1-15,17-7-4 16,12-3-3-16,23-9 0 0,11-14 0 15,27-8-89 1,1-13-2-16</inkml:trace>
  <inkml:trace contextRef="#ctx0" brushRef="#br0" timeOffset="87626">3560 11964 331 0,'0'0'4'16,"0"0"3"-16,-1-10 2 16,1 10 2-16,-3-11 3 15,3 11 2-15,-5-15 0 0,5 15 1 16,-5-15-4-16,5 15-3 15,0 0-1-15,0 0-3 16,0 0-3-16,0 0-2 16,0 0-1-16,0 0 0 15,0 0 0-15,0 0 0 0,0 0 0 16,10 14 1-16,-1 0 0 15,2 4 1-15,2 5 0 16,2 2 1-16,3 6-1 0,-1 2-1 16,2 4 1-16,1 1-1 15,0 1 1-15,0-2-1 16,0 1 1-16,-1-3-1 15,-1-1 1-15,1-3-1 16,-3-2 0-16,2 0 1 0,-2-1-1 16,0-2 1-16,0 0-1 15,-1-1 0 1,1-2 0-16,-2 1 0 0,-2-1 0 0,0-1 0 15,-1 0 0-15,-3-4-1 16,3 2 1-16,-2-4 0 16,-3 0 0-16,1-2-1 15,-2-5 0-15,1 1 1 0,-6-10-1 16,9 15 0-16,-9-15 0 15,5 11 1-15,-5-11-1 16,0 0 0-16,7 12 0 16,-7-12 0-16,0 0 0 15,4 8 2-15,-4-8-2 0,0 0 0 16,0 0 0-16,0 0 0 15,0 0 0-15,0 0 0 16,0 0 0 0,0 0 0-16,0 0 0 0,0 0 0 0,0 0 0 15,6-7 0-15,-1-3 0 16,0-6 0-16,2-7 0 15,3-9 0-15,1-11 0 16,1-11 0-16,5-11 0 0,-1-10 0 16,0-11 0-16,-2-4 0 15,-4 0 0-15,0 2 0 16,-4 8 0-16,-5 9 0 15,-1 11 0-15,0 15 0 0,-1 9 0 16,-1 10 0-16,-3 7 0 16,5 9 0-16,-2 0-24 15,2 10-65-15,6 1-8 0</inkml:trace>
  <inkml:trace contextRef="#ctx0" brushRef="#br0" timeOffset="88517">4489 12446 323 0,'0'0'6'16,"0"0"3"-16,0 0 3 16,0 0 1-16,0 0 2 0,0 0-1 15,5-3 0-15,-5 3-1 16,0 0-6-16,0 0-2 15,7 7-2-15,-1 3 1 16,-1 4-2-16,5 5 2 16,0 4 0-16,2 4 2 0,1 3 1 15,2 2-1-15,-4 0-2 16,1-1 1-16,-3-2-2 15,0 0 0-15,-3-7-1 16,-1-1 0-16,-1-5 0 0,-2-2-1 16,0-4 0-16,-2-10 0 31,3 12 1-31,-3-12 0 0,0 0 0 0,0 0 1 0,0 0 0 15,0 0 1-15,0 0 0 16,0 0-4-16,0 0 0 16,-4-12 0-16,-3 1 0 15,1-5 0-15,1 3 0 16,-1-7 0-16,2 1 0 0,3-4 0 15,8 3 0-15,6-3 0 16,14 3 0-16,9-1 0 16,10 4 0-16,6 4 0 15,7 6 0-15,0 7 0 0,-2 6 0 16,-3 10 0-16,-9 4 0 15,-10 7 0-15,-17 2 0 32,-8 0 0-32,-14-2 0 0,-16-1 0 0,-14-12 0 0,-14-3 0 15,-9-9 0-15,-6-2 0 16,0-9 0-16,1-9 0 15,9 2 0-15,4-11-11 16,9 8-80-16,20 1-4 0</inkml:trace>
  <inkml:trace contextRef="#ctx0" brushRef="#br0" timeOffset="90029">6116 11941 324 0,'0'0'5'0,"0"0"4"16,-9-5 2-16,9 5 3 0,-11-3 2 15,11 3 0-15,-8-3-1 16,8 3-1-16,0 0-4 16,0 0-3-16,0 0-2 0,10 3 0 15,16 0 0-15,12 2 0 16,11 0 0-16,14-2 1 15,7-1 0-15,5-2 0 16,-3 0-3-16,-6 0-2 0,-9-2-5 16,-14-3-7-16,-9 5-17 15,1-1-59-15,-35 1-1 16</inkml:trace>
  <inkml:trace contextRef="#ctx0" brushRef="#br0" timeOffset="90377">6121 12268 403 0,'0'0'3'16,"0"0"2"-16,0 0 2 15,0 0 1-15,0 0 1 16,0 0 0-16,10 2 2 0,8-2 1 15,11 1-1-15,14-1-4 16,11 0-1-16,7 0-2 16,8 0 1-16,2 0-2 0,-5 1-2 15,-5-1-1-15,-11 0-3 16,-6 0-4-16,-15-3-5 31,-7 3-11-31,-9 4-57 0,-3-4-11 0</inkml:trace>
  <inkml:trace contextRef="#ctx0" brushRef="#br0" timeOffset="90607">6092 12625 421 0,'0'0'3'15,"0"0"3"-15,9 6 2 16,8-2 2-16,12 2 0 0,13 0 1 16,18-2 1-16,15 0 0 15,9-2-3-15,14-1-3 16,2-1-3-16,3 0-6 15,-12-3-9-15,-9-16-65 0,-24 20-13 16</inkml:trace>
  <inkml:trace contextRef="#ctx0" brushRef="#br0" timeOffset="91331">8384 11323 379 0,'0'0'2'16,"-7"-18"0"-16,0 2 0 15,-5-6 0-15,-7-2 0 0,-6-4-1 16,-6-1 0-16,-5-1 1 15,-6 8-2 1,-3 7 0-16,1 9 0 0,-1 8 2 16,2 17-1-16,1 10 3 0,4 16-1 15,3 15 0-15,6 21 1 16,7 18-2-16,7 22 1 31,8 18-1-31,7 17 0 0,9 14 1 0,11 6 1 0,8 0 1 16,-2-11 3-16,1-9 3 15,-6-22 1-15,-6-21 0 16,-9-26 1-16,-7-20-1 0,-22-21-2 15,-15-20-8-15,-14-15-2 16,-19-18-34 0,-8-12-55-16,-2-9-5 0</inkml:trace>
  <inkml:trace contextRef="#ctx0" brushRef="#br0" timeOffset="92096">8613 12778 398 0,'0'0'0'0,"0"0"-1"16,0 0 2-16,0 9 2 15,0 6 2-15,0 7 2 16,2 12 2-16,5 11 2 0,2 10 1 15,0 10 2-15,3 6-3 16,4 6 0-16,-2-2-2 16,1-3-2-16,-3-8-1 15,-2-11-1-15,-3-11-2 16,-2-9-3-16,-2-13 0 0,-3-20 0 15,0 0 0-15,-6-23 0 16,1-14 0-16,0-10 0 16,2 0 0-16,3-5 0 15,9 1 0-15,13 7 0 0,12 11 0 16,14 13 0-16,8 15 0 15,2 8 0-15,1 13 0 16,-6 10 0-16,-6 8 0 0,-18 6 0 16,-16 3 0-16,-14 1 0 15,-21-5 0 1,-12-3 0-16,-11-9 0 0,-14-15 0 15,-5-7 0-15,-9-18-21 16,-12-10-69-16,21-10-3 0</inkml:trace>
  <inkml:trace contextRef="#ctx0" brushRef="#br0" timeOffset="93001">9358 10595 361 0,'0'0'2'0,"0"0"0"0,-14-1 3 16,1 1-1-16,-3 9 1 15,-5 5 3-15,-3 8-1 16,3 6 0-16,1 7-1 15,4 3 1-15,5-1-1 16,9-1 1-16,5-6 1 0,12-9-1 16,5-9 0-16,6-12 0 15,0-7 0-15,0-10-1 16,-1-5-2-16,-6-5-2 15,-3 1-1-15,-7 1-1 16,-2 4-2-16,-5 4-3 0,1 7 0 16,-3 10 1-16,10 6 0 15,1 16 0-15,5 11 0 16,0 12 0-16,3 7 2 0,0 8 2 15,-3 5 2-15,-4-1 2 16,-7-5 1-16,-5-4 2 16,-14-8 0-16,-10-9 0 15,-7-9 0 1,-7-11 0-16,-1-6-2 0,-2-8-4 0,5-3-7 15,2-6-11-15,16-17-51 16,9 4-21-16</inkml:trace>
  <inkml:trace contextRef="#ctx0" brushRef="#br0" timeOffset="93292">9731 10786 365 0,'0'0'5'0,"19"18"3"16,-6 1 3-16,3 4 0 16,-1 0 1-16,3 3 3 15,-3-3 2-15,2 0 2 16,-7-13-5-16,-10-10-3 0,11-13-1 31,-7-13-1-31,1-7-5 0,1-6-4 0,4-2 0 16,4-3 0-16,3 4 0 15,4 3 0-15,4 9-10 16,-1 0-21-16,-8 7-61 0,16 6-2 15</inkml:trace>
  <inkml:trace contextRef="#ctx0" brushRef="#br0" timeOffset="93545">10213 10771 397 0,'-3'10'2'0,"0"6"1"16,0 6 2-16,2 3 3 16,3 2 2-16,10-2 1 15,10-3 1-15,6-2 0 0,7-14-2 16,5-7 0-16,1-16-2 15,-1-7-4-15,-10-9-2 16,-13-1-2-16,-17 0-1 0,-14 2 0 16,-18 4-1-16,-14 9-1 15,-9 3-1-15,-6 11-3 16,2 5-3-16,7 6-12 15,7 20-57-15,14-10-11 0</inkml:trace>
  <inkml:trace contextRef="#ctx0" brushRef="#br0" timeOffset="93877">10584 10738 376 0,'0'0'0'15,"2"19"1"-15,2-2 3 16,3 3 4-16,3 6 0 15,1 3 2-15,3 1 1 16,4 1 2-16,3-9 1 0,1-7-1 16,0-7-3-16,3-8-4 15,0-12-2-15,-3-10-2 16,-3-4-2-16,-3-4-1 15,-4 1-1-15,-3 1 1 0,-5 7-1 16,-2 5 1-16,-2 16 2 16,0 0 1-16,0 10 0 15,2 14 0-15,3 6 1 0,3 3-1 16,3-1 1-16,4 0 0 15,1-4 0-15,0-4-3 16,1-8-3-16,-6-14-10 0,6-14-67 16,-8 0-11-16</inkml:trace>
  <inkml:trace contextRef="#ctx0" brushRef="#br0" timeOffset="94247">11060 10744 367 0,'0'0'4'16,"13"14"1"-16,0 2 4 15,1 3 1-15,2 8 2 16,3 5-1-16,2 5 1 0,-2 1 0 16,-2-3-2-16,-5-4-2 15,-3-7-1-15,-1-6-1 16,-8-18-2-16,0 0-1 15,2-15-1-15,-2-13 0 0,0-10-2 16,0-4-1-16,1-4-2 16,5 1 0-16,4 3 1 15,2 6 0-15,3 9 1 16,3 11 1-16,4 10 2 0,1 6 0 15,-1 12 0-15,-2 7-1 16,-5 6 2-16,-1 6-1 16,-9 5-1-16,-5 1 1 15,0-1-1-15,-8-2-1 0,-2-7-2 16,1-3-2-16,-2-15-12 15,11-9-44-15,0-15-30 16,5-12-3-16</inkml:trace>
  <inkml:trace contextRef="#ctx0" brushRef="#br0" timeOffset="94568">11617 10679 375 0,'0'0'1'0,"0"21"0"16,1 0 2-16,3 4 3 31,3 7 2-31,5 4 2 0,5 2 3 0,5-1 1 0,8-8 0 15,3-10 0-15,5-9-2 16,1-10-3-16,-1-19-5 0,-1-12-6 16,-11-19-6-16,-6-9-6 15,-11-13-3-15,-9-5 2 16,-15 3 5-16,-9 3 5 15,-2 12 3-15,-6 11 4 16,4 21 6-16,-2 18 6 16,4 20 4-16,8 19-2 0,7 13-6 15,7 12-2-15,5 8-1 16,14 9-1-16,7 2-3 0,11-1-5 15,5-9-13-15,3-2-73 32,19-6-4-32</inkml:trace>
  <inkml:trace contextRef="#ctx0" brushRef="#br0" timeOffset="95041">10040 12307 430 0,'0'0'3'16,"0"0"2"0,0 0-2-16,0 0 3 0,7 0 1 15,11 4 1-15,15 0 0 0,15 0 1 16,15-2-4-16,8 2-1 15,8-1-3-15,0-3-8 16,0 0-12-16,-12 2-59 16,-11-6-12-16</inkml:trace>
  <inkml:trace contextRef="#ctx0" brushRef="#br0" timeOffset="95465">10844 12203 357 0,'0'0'5'16,"14"18"3"-16,-4 1 1 15,2 7 4-15,2 6 1 16,2 6 1-16,0 3 2 15,1 0-1-15,-6-6-2 0,1-7-1 16,-7-5-1-16,2-13-3 31,-7-10-2-31,5-14-5 0,-5-17-2 0,-6-6 0 16,-4-11 0-16,-5-7 0 0,-3-2 0 15,-1 0 0 1,-1 7 0-16,0 6 0 0,3 10 0 31,2 7 0-31,6 11 0 0,5 6 0 0,4 1 0 0,13 3 0 16,14 1 0-16,6-2 0 15,15-1 0-15,5-2 0 16,8 0 0-16,2-1 0 16,-1 1-2-16,-5-4-11 15,-7 6-12-15,-11 5-63 0,-6-2-6 16</inkml:trace>
  <inkml:trace contextRef="#ctx0" brushRef="#br0" timeOffset="95644">11045 12220 429 0,'0'0'2'0,"9"3"0"16,7-2 1-16,9 0 0 15,7-1 0-15,7-4-1 16,6-4-6-16,14 2-17 15,7-7-60-15,-10-4-3 0</inkml:trace>
  <inkml:trace contextRef="#ctx0" brushRef="#br0" timeOffset="95809">10893 12527 447 0,'0'0'1'16,"5"9"1"-1,10-4 0-15,6 1 2 0,12-3-1 16,11-3 0-16,15 0-1 0,9-7-7 15,17-8-18-15,5-10-60 16,3-10-3-16</inkml:trace>
  <inkml:trace contextRef="#ctx0" brushRef="#br0" timeOffset="96027">11706 11837 417 0,'0'0'0'15,"23"1"1"-15,6 8 1 16,9 2 1-16,11 10-1 0,7 7 1 31,6 11 1-31,2 7-1 0,-7 8 1 0,-15 5-1 16,-18 8-2-16,-21 1-3 15,-19-2-1-15,-25-5 0 0,-20-5-4 16,-24-11-16-16,-25-8-58 15,-7-7-6-15</inkml:trace>
  <inkml:trace contextRef="#ctx0" brushRef="#br0" timeOffset="96251">9948 11923 445 0,'-7'6'3'0,"-11"15"2"15,-8 12 0-15,-4 14 0 0,-3 13 1 16,-4 15-1-16,7 9 1 16,9 13-1-1,18-3-4-15,19-2-4 0,23-13-10 16,32-10-72-16,17-12-5 0</inkml:trace>
  <inkml:trace contextRef="#ctx0" brushRef="#br0" timeOffset="96846">12416 12073 432 0,'0'0'0'0,"0"0"0"15,0 0-1-15,0 0 0 16,-9 0 1-16,9 0 2 15,-13 17 0-15,3 2 3 0,0 10 0 16,2 9 1-16,1 11 1 16,6 4-1-16,3 0 1 31,12-2 0-31,11-10-1 0,6-10-1 0,9-14 0 0,7-17-1 15,1-11 0-15,1-21-1 16,-5-13-2-16,-9-14-5 16,-12-11-2-16,-10-7-1 15,-13-6-1-15,-12 4 1 0,-13 0 1 16,-7 10 1-16,-6 12 3 15,1 12 2-15,1 16 3 16,5 16 0 0,6 15 1-16,7 20 0 0,9 14 0 15,9 13-1-15,14 10 1 0,12 8-1 16,13 6 1-16,11 1-1 15,13-4 1 1,6-8-3-16,2-9-2 0,0-14-5 16,-3-17-15-16,-20-10-65 0,7-12-5 15</inkml:trace>
  <inkml:trace contextRef="#ctx0" brushRef="#br0" timeOffset="97058">13194 11861 467 0,'0'0'1'0,"0"19"-1"15,0 1 1-15,0 9 1 0,0 7 1 16,0 10 1-16,0 10 1 16,0 7 0-16,0 5 0 15,3-6 0-15,3-6-1 16,1-5-3-16,-1-10-2 0,4-10-10 15,-9-15-50-15,-1-16-29 16,-2-29-2-16</inkml:trace>
  <inkml:trace contextRef="#ctx0" brushRef="#br0" timeOffset="97182">12960 12033 489 0,'0'0'2'0,"8"10"2"0,11 5 1 16,16 7-1-16,17 5 1 16,22 6-3-16,23 5-2 15,24 8 0-15,9 3-56 16,18-6-36-16,5-1-1 0</inkml:trace>
  <inkml:trace contextRef="#ctx0" brushRef="#br0" timeOffset="157148">3150 15027 365 0,'0'0'5'0,"0"0"2"15,0 0 4-15,0-12 1 16,0 12 1-16,0 0 1 15,0-10 0-15,0 10 0 16,0 0-4-16,0 0-4 0,0 0-1 16,0 0-3-16,0 0 0 15,8 8-1-15,3 8 0 16,0 3 1-16,4 7 0 15,6 4 0-15,3 4 0 0,-2 5-1 16,5 3 1-16,0 2-1 16,-3 4 0-16,0-4 0 15,-3 4 0-15,-1-1 0 16,0-3 1-16,-3-1-1 0,-3-1 0 15,-1-5 0-15,-1-3 0 16,0-5 0-16,-3-6 0 16,-1 0-1-16,1-5 0 31,-3-2 0-31,1-1 0 15,-2-2 0-15,-1-2 1 0,-1 3-1 0,2-4 0 0,-1 1 0 16,0-1 0-16,-4-10 1 16,4 16-1-16,-4-16 0 15,6 14 1-15,-6-14-1 0,4 10 0 16,-4-10 0-16,1 10 0 15,-1-10 2-15,0 0-2 16,3 10 0-16,-3-10 0 16,0 0 0-16,1 9 0 0,-1-9 0 15,0 0 0-15,0 0 0 16,0 0 0-16,0 0 0 15,0 0 0-15,0 0 0 16,0 0 0-16,0 0 0 0,0 0 0 16,0 0 0-16,7 8 0 15,-7-8 0-15,0 0 0 16,0 0 0-16,0 0 0 0,0 0 0 15,0 0 0-15,0 0 0 16,0 0 0-16,0 0 0 16,5-5 0-16,-1-7 0 15,1-11 0-15,2-7 0 16,5-13 0 15,0-14 0-31,2-13 0 0,3-14 0 0,3-7 0 0,4-4 0 0,-1 0 0 16,2 2 0-16,1 9 0 15,-2 11 0-15,-2 10 0 0,-1 14 0 16,-4 11 0-16,-4 10 0 15,-6 8 0-15,3 11 0 16,-10-5-25-16,0 14-70 31,0 0-3-31</inkml:trace>
  <inkml:trace contextRef="#ctx0" brushRef="#br0" timeOffset="158480">4354 15780 281 0,'0'0'5'15,"0"0"4"-15,0 0 4 0,2-12 2 16,-2 12 1-16,0-12 0 16,0 12 2-16,-1-13 1 15,1 13-7-15,-10-12-5 16,10 12-3-16,-18-5-3 15,5 5-1-15,-1 0-1 0,-3 4-1 16,-2 6-1-16,-2 2 1 16,-4 4 1-16,5 4 0 15,-3 2 1-15,4 5 0 16,3 4 1-16,0 1 1 0,7 3 0 15,4-1 0 1,5-1 2-16,0-5 1 0,9-2 1 16,6-7 1-16,4-7 0 15,7-9 1-15,3-5 0 0,3-14-1 16,1-4 0-16,-1-7-1 15,-3-8-3-15,-3-4 0 16,-10 0-2-16,-5 0-1 16,-7 6 0-16,-4 4-2 15,-4 4 0-15,-3 7-2 0,-2 8 1 16,9 10 0-16,-12 1 0 15,8 13 1-15,4 10 1 16,1 1 0-16,10 8 2 0,4 3 2 16,4 2 0-16,6-3 1 15,5-2 0 1,2-5 0-1,2-5-1-15,1-5-1 0,-1-8-2 0,1-2-4 0,-8-6-5 16,4 0-7-16,-9-4-28 16,1-5-45-16,-5-4-5 15</inkml:trace>
  <inkml:trace contextRef="#ctx0" brushRef="#br0" timeOffset="158907">4632 15563 428 0,'0'0'-2'0,"0"0"1"0,0 0 0 32,2 10 2-32,3 7 0 0,2 5 3 0,5 9 1 15,3 7 1-15,4 10 3 16,2 4 0-16,0 3-1 0,2-1 0 15,0-2-1-15,-4-4-1 16,0-8-2-16,-5-8 0 16,-3-6 0-16,-4-9 1 15,-2-6 1-15,-5-11-6 0,0 0 0 16,-3-21 0-16,-6-5 0 15,-1-3 0-15,-1-5 0 16,4 2 0-16,4-2 0 16,6 5 0-16,17 6 0 0,14 8 0 15,15 10 0-15,10 5 0 16,6 5 0-1,1 11-2-15,-3 7 1 0,-8 4 1 16,-14 6 0-16,-19 3 0 0,-19 3 0 16,-15-6 1-16,-20-2 1 15,-14-9-2-15,-9-10-4 16,-4-3-10-16,-12-5-62 15,11-14-16-15</inkml:trace>
  <inkml:trace contextRef="#ctx0" brushRef="#br0" timeOffset="159556">5671 15301 366 0,'0'0'6'0,"0"0"1"15,0 0 4-15,0 0-1 0,0 0 2 16,-2 8 3-16,9-3 2 16,10-1 0-16,14-1-3 15,12-2-3-15,8 0-1 16,8-1-2-16,6 0-1 0,2-2-7 15,-5-2 0-15,-9 0 0 16,-10-1 0-16,-12 2 0 31,-12 0 0-31,-5 3 0 0,-14 0-12 0,0 0-12 16,0 0-43-16,-6 6-27 0</inkml:trace>
  <inkml:trace contextRef="#ctx0" brushRef="#br0" timeOffset="159805">5658 15619 449 0,'0'0'1'16,"0"0"3"-16,7 5 2 0,9-3 2 16,14 1 1-16,11-2 0 15,13 0 0 1,10-1 1-16,8 0-4 0,1 0-6 15,-5 0 0-15,-1-1 0 16,-13-2-7-16,-7 3-47 0,-16 1-38 16,-14-1-2-16</inkml:trace>
  <inkml:trace contextRef="#ctx0" brushRef="#br0" timeOffset="160695">7512 14779 394 0,'0'0'2'15,"0"-12"1"-15,-1-2 2 16,-2-3 2-16,-5-6 1 16,-1-3 1-16,-7-4 1 15,-3-2-2-15,-5 0 1 0,-5 0-1 16,-4 5-3-16,-7 2-1 15,1 7-2 1,0 0 0-16,1 7-1 0,4 3 0 16,2 6-2-16,5 2-1 15,3 7 0-15,6 10 1 0,5 11-1 16,4 13 1-16,7 15 0 15,2 20 0-15,13 20 1 16,11 18 1-16,7 20-1 16,7 16 1-16,6 13-1 0,-1 7 0 15,-3-3 0-15,-5-4 2 16,-12-16 1-16,-13-12 2 15,-10-22 0-15,-17-17 1 0,-20-24 2 16,-7-20 0-16,-15-21-3 16,-6-18-5-16,-6-13 0 15,-2-19 0-15,8-8-6 31,-2-2-68-31,23-17-20 0</inkml:trace>
  <inkml:trace contextRef="#ctx0" brushRef="#br0" timeOffset="161407">7880 16051 365 0,'0'0'2'16,"-11"-1"1"-16,-1 1-1 15,-3 3 0-15,-4 5 0 16,-3 7 0-16,-2 6 1 0,0 8 3 16,2 6-3-16,9 4 0 15,5 3 1-15,6-2 3 16,4-1 3-16,9-10 0 0,10-7 1 15,2-12-1-15,6-9 1 16,2-6-1-16,-2-13-1 16,0-9-2-1,-6-6-3-15,-1-1-2 0,-12 1-1 0,-4 3-1 16,-4 4-1-16,-2 6-1 15,-2 7 0-15,2 13 3 16,-6 6 0-16,8 12 1 31,16 4 1-31,11 1 0 0,13-2 0 0,8-1-4 0,4-13-13 16,3-4-72-16,9-11-6 15</inkml:trace>
  <inkml:trace contextRef="#ctx0" brushRef="#br0" timeOffset="162109">7921 14014 375 0,'0'0'2'16,"0"0"1"-16,0 0 3 16,0 0-4-16,0 0-3 0,0 0 1 15,1 5 1-15,4 11 2 16,4 10 0-16,1 11 0 15,2 10-2-15,2 8 5 16,0 7 4-16,-1 2 0 16,-2-2-2-16,-3-6 0 0,-3-4 0 15,-5-11-2-15,0-8 0 16,-2-10 1-16,-5-7 1 15,-4-10-1-15,-1-6 0 0,-5-4-1 16,2-10-1-16,2 0-1 16,2-5-3-16,6 0-1 15,6-2-2-15,18 5-1 16,20 4 0-16,17 4 0 0,12 6 0 15,4 1 0-15,0 1 1 16,-5 3 0-16,-7 2 1 16,-18 2 2-16,-20 2-1 15,-22-9 2-15,-30 9-1 16,-14-5-3-1,-14-4-11-15,-5-6-69 0,-10 6-6 0</inkml:trace>
  <inkml:trace contextRef="#ctx0" brushRef="#br0" timeOffset="162925">8077 14397 400 0,'0'0'3'0,"0"0"4"16,0 0 2-16,-11-6 1 0,11 6-1 16,0 0-1-16,6-2 2 15,21 2 0-15,15 0-3 16,17 6-3-16,6 3-2 0,7 1-1 15,2 2 2-15,-2-1-3 16,-11-1-5-16,-12 5-14 16,-14-4-67-16,-21-4-2 15</inkml:trace>
  <inkml:trace contextRef="#ctx0" brushRef="#br0" timeOffset="164171">8102 14552 138 0,'0'0'9'16,"6"17"8"-16,-2 0 3 0,3 5 3 16,-1 6 3-16,3 4 0 15,2 1 3-15,-1 2 3 16,-3-5-6-16,-1-6-6 0,-1-5 0 15,-2-6-4-15,-3-13-1 16,1 13-2-16,-1-13-2 16,0 0-2-16,0 0-4 15,0 0-1-15,0 0-2 0,0 0 0 16,0 0-1-16,0 0-1 15,0 0-2-15,0 0-2 16,0 0-6-16,0 0-22 16,-11 0-52-16,11 0-4 0</inkml:trace>
  <inkml:trace contextRef="#ctx0" brushRef="#br0" timeOffset="164445">8236 14504 355 0,'0'0'1'16,"12"-5"3"-16,9 2 2 0,13-1 1 16,6 3 0-16,7 1 0 15,4 2-2-15,0 6-1 31,0 3 1-31,-12 7 0 0,-10 4 0 0,-22 3 2 0,-14 3 0 16,-24-1 2-16,-16 0 1 16,-13-3 1-16,-5 0-2 15,-4-3-7-15,-3-9-17 16,15 2-31-16,20-3-41 15,13-8-2-15</inkml:trace>
  <inkml:trace contextRef="#ctx0" brushRef="#br0" timeOffset="167172">11076 14826 393 0,'0'0'3'0,"0"0"3"15,0 0 1-15,0 0 1 16,0 0-1-16,0 0 0 16,9-8 0-16,-9 8-1 15,0 0-1-15,16 12-2 0,-4 2-1 16,5 7 0-16,4 9 1 15,4 7 1-15,3 6 1 16,5 8-1-16,-2 5 0 16,1 1-1-16,0-1-1 15,-4 0 0-15,-2-5 0 0,-4-3-1 16,-1-7 1-16,-2-5-1 31,-1-5 1-31,-3-2 0 0,1-3 0 0,-4-2 0 0,-2-4 0 16,2-1 0-16,-4-1-1 15,-1-1 1-15,-1-5 0 16,-1 0 0-16,-5-12 1 15,9 13-3-15,-9-13 0 0,0 0 0 16,0 0 0-16,9-26 0 16,-4-5 0-16,2-17 0 15,1-12 0-15,4-14 0 16,1-7 0-16,4-7 0 15,-2 5 0-15,2 3 0 0,-3 8 0 16,0 14 0-16,-4 9 0 16,1 13 0-16,-3 8 0 15,-1 8 0 1,2 2 0-16,5 11-10 0,-1 7-65 0,4 0-21 15</inkml:trace>
  <inkml:trace contextRef="#ctx0" brushRef="#br0" timeOffset="167783">12237 15309 406 0,'0'0'2'0,"0"0"0"0,0 0 2 16,0 0 2-16,0 0-1 16,0 0-1-16,0 0 0 15,-8-1 1-15,2 5 0 16,-3 11-2-1,-1 3-1-15,-1 8 0 0,3 6 1 0,-1 5 1 16,2 2 0-16,4 1 1 16,3-5 0-16,9-6 1 15,10-7 0-15,4-9 0 16,2-11-1-16,3-4-1 0,1-9 0 15,-2-10-3-15,-6-2 0 16,-3-6-2-16,-11 2 0 31,-6 0-1-31,-1 5 0 0,-6 3 1 0,-3 2-1 0,0 6 0 16,9 11 1-16,-10-3 1 15,10 3 1-15,13 17 1 16,8-1-1-16,13-2 0 16,4 1-4-16,10-1-6 0,1-10-19 15,-9 1-60-15,15-5-3 16</inkml:trace>
  <inkml:trace contextRef="#ctx0" brushRef="#br0" timeOffset="168282">12762 14929 370 0,'0'0'6'16,"0"0"2"-16,0 0 1 16,0 0 0-16,0 0 3 15,0 11 1-15,8-5 1 0,17 1 1 16,10-1-5-16,9-4-1 15,10-1-1-15,4 0 0 16,3-1-2-16,-3-2-2 31,-2-5 0-31,-12 2-2 0,-9-2 0 0,-9 3-3 0,-9 2-2 16,-7-4-4-16,-10 6-9 15,0 0-11-15,5-11-37 16,-5 11-28-16</inkml:trace>
  <inkml:trace contextRef="#ctx0" brushRef="#br0" timeOffset="168498">12825 15128 414 0,'0'0'3'0,"0"0"2"15,0 0 4-15,13 10 0 0,10-4 2 16,12-1 0-16,12 0 0 16,14-2 1-16,10-1-3 15,9 4-4-15,-1-7-9 16,0 9-15-16,-9-4-68 0,-11-3-4 15</inkml:trace>
  <inkml:trace contextRef="#ctx0" brushRef="#br0" timeOffset="169275">14717 14286 301 0,'0'0'6'16,"-5"-12"4"-1,-3 0 1-15,-7-6 1 0,-3 0 1 0,-10-3-1 16,-6-4 2-16,-13-1 0 15,-1 4-6-15,-7 2-2 16,-6 5-1-16,-3 6-1 16,-2 4-1-16,2 5 0 15,3 4 0-15,7 13 0 0,6 11-1 16,5 15-1-16,9 15 0 15,15 19 0-15,13 20 1 32,9 20 1-32,15 18 0 0,17 18 0 0,8 7 0 0,11 2 1 15,3-7 0-15,-6-14 1 16,-4-16 1-16,-13-22 1 15,-12-19 0-15,-18-25 0 16,-11-17 0-16,-22-17-1 0,-11-14-2 16,-10-8-6-16,-8-6-11 15,1-9-43-15,11-1-34 16,-5-3-5-16</inkml:trace>
  <inkml:trace contextRef="#ctx0" brushRef="#br0" timeOffset="170037">14996 15746 400 0,'0'0'2'16,"0"0"0"-16,-3-9 1 0,3 9-1 15,-11-10 1-15,0 6 0 16,-2-1 1 0,-5 2 0-16,0 3 0 0,-5 0 0 15,-2 10-1-15,0 4 1 16,0 8 0-16,0 2 1 0,2 6-1 15,7 0 0-15,3 1 0 16,10-1 0-16,5-6 2 16,14-6-1-16,7-10 0 15,5-6 0-15,4-4 0 0,4-11-1 16,-1-5-1-16,-4-3-2 15,-4-2-1-15,-8 0 0 16,-6 2-1-16,-5 3-1 16,-4 1 1-16,-4 6 0 0,0 11-1 31,-8-9 1-31,8 9 1 0,-11 1 0 0,11-1 0 15,0 18 2-15,0-18 0 16,18 17 0-16,2-11-1 0,6-4-4 16,11 2-11-16,-9 9-58 15,8-15-18-15</inkml:trace>
  <inkml:trace contextRef="#ctx0" brushRef="#br0" timeOffset="171048">15374 13744 252 0,'0'0'7'16,"0"0"4"-16,-7-6 4 15,7 6 1-15,-13-10 0 16,13 10 2-16,-20-9-1 16,7 6 1-16,-2 2-7 0,-2 2-4 15,0 9-2-15,1 8-2 16,1 4-1-16,3 8 1 15,5 4-1-15,5 0 2 0,4 1 2 16,10-4 1-16,6-4-1 16,3-7 2-16,3-5-1 15,0-10 1-15,1-5-1 16,-4-10-2-16,-2-5-2 15,-4-6-1-15,-7-2-1 0,-4-4 0 16,-2-1-1-16,-2 1-1 16,0 3 1-16,0 3 0 31,-3 3 0-31,0 6-1 0,1 3-2 0,2 9 0 0,0 0-1 15,0 0 1-15,9 17 0 16,5 7 0-16,4 7 1 16,7 12 1-16,3 13 2 15,6 13 1-15,0 9-1 0,-2 7 0 16,-6 2 0-16,-10-1 0 15,-7-1 1-15,-15-12-1 16,-16-8 2-16,-19-18-1 16,-9-10 0-16,-13-9-8 15,-16-3-52-15,-2-15-27 0</inkml:trace>
  <inkml:trace contextRef="#ctx0" brushRef="#br0" timeOffset="173883">17816 14557 455 0,'0'0'2'15,"0"0"2"-15,0-12 2 0,0 12 0 16,0-10 1-16,0 10-1 16,1-9-1-16,-1 9 0 15,0 0-3-15,0 0-1 16,11 7-2-16,2 11 1 0,2 12-1 15,7 7 1-15,2 9 2 16,4 13 1-16,4 8 1 16,-1 5-1-16,2 7-1 15,-8 2-2-15,1-2 0 0,-6-1 0 16,0-4 0-16,-4-5 0 15,-1-7 0-15,-3-5 0 16,-1-10 0-16,-1-6 0 16,-3-10 0-1,-2-8 0-15,-1-4 0 0,-1-9 0 0,-3-10 0 16,0 0 0-16,2-9 0 15,2-17 0-15,0-11 0 16,0-15 0 15,2-17 0-31,5-14 0 0,4-13 0 0,2-4 0 0,1-3 0 0,-1 2 0 16,-1 5 0-16,-1 9 0 15,-2 13 0-15,-5 12 0 16,-2 11 0-16,-6 5 0 0,4 13 0 16,-2 4 0-16,4 11 0 15,-5 5-28-15,-1 13-67 16,8 2-3-16</inkml:trace>
  <inkml:trace contextRef="#ctx0" brushRef="#br0" timeOffset="174371">18734 14945 417 0,'0'0'3'0,"4"21"1"16,1 3 3-16,5 9 1 16,-1 10 1-16,2 11 1 15,-1 11 0-15,4 8 1 0,0-3-2 16,-2-2-2-16,-2-9-2 15,-2-7 0-15,1-10-1 16,-3-14-2-16,-1-9-2 0,-2-7 0 16,-3-12 0-16,0 0 0 15,0 0 0-15,2-9 0 16,-2-11 0-16,-4-4 0 15,-1-5 0-15,-1-4 0 16,5-2 0-16,-1-1 0 0,2 0 0 16,14 2 0-16,11 11 0 15,11 5 0-15,7 12 0 16,9 6 0-16,0 6 0 15,-2 12 0-15,-4 7 0 0,-9 7 0 32,-13 5 0-32,-17 6 0 0,-8-4 0 0,-17-1 0 15,-10-5 0-15,-1-7 0 16,-7-5 0-16,-2-8 0 0,2-4 0 15,-7-9-56-15,13-19-37 16,5-9-2-16</inkml:trace>
  <inkml:trace contextRef="#ctx0" brushRef="#br0" timeOffset="174839">19653 14786 446 0,'0'0'4'0,"-12"0"1"15,12 0 2-15,-16 0 0 16,16 0 2-16,-9 5 0 16,9-5 1-16,20 6 1 0,16-4-8 15,18-2-3-15,15 0 0 16,10 0 0-16,7-1 0 15,0-2 0-15,-4 1 0 32,-11 0 0-32,-15 0 0 0,-13 2 0 0,-14 0 0 0,-10 0 0 15,-19 0 0-15,0 0 0 16,0 0 0-16,-12 13-3 0,-8-11-15 15,5 3-37-15,2 4-37 16,-11-4-3-16</inkml:trace>
  <inkml:trace contextRef="#ctx0" brushRef="#br0" timeOffset="175042">19588 15062 455 0,'0'0'3'15,"0"0"3"1,0 0 1-16,23 13 1 0,5-8 1 0,16 1 1 15,12 1-1-15,14-1-5 16,11 1-4-16,8-1 0 16,-2 1 0-16,-8-3 0 15,-10 3 0-15,-19-3-10 0,-6-4-72 16,-23 0-12-16</inkml:trace>
  <inkml:trace contextRef="#ctx0" brushRef="#br0" timeOffset="175853">21310 14184 295 0,'0'0'6'16,"-11"-9"1"-16,0-1 4 15,-4-5 3-15,-7-5 2 0,-2-3 1 16,-7-3 3-16,-7-3-1 16,0 2-4-16,-3 4-3 15,-1 4-3-15,-4 4-3 16,-2 9-1-16,3 4-2 0,0 5-1 31,1 10-1-31,4 10 0 0,4 11 0 0,12 16 0 16,8 15 0-16,16 21 0 15,5 21 0-15,19 24 0 0,11 20 1 31,11 16-1-31,5 8 0 0,2-2 0 0,-3-7-1 16,-9-16 2-16,-8-21 0 16,-14-26 2-16,-11-24 1 15,-13-25 0-15,-20-21 0 0,-17-16 0 16,-11-13-3-16,-7-4-9 15,-14-12-39-15,-2-5-43 16,-1-3-3-16</inkml:trace>
  <inkml:trace contextRef="#ctx0" brushRef="#br0" timeOffset="177297">21536 15309 345 0,'0'0'6'0,"0"0"1"16,0 0 4-16,0 0 1 16,0 0 1-16,0 0 1 15,0 0-1-15,0 0 0 16,0 0-5-16,0 0-2 0,0 0-1 15,7 19 0-15,-2 0-2 16,0 6 0-16,4 9 1 16,0 6 1-16,2 5 0 15,-2 4-1-15,2 4-1 0,-3-2-1 16,0 0 0-16,-2-2 1 15,-1-6-2-15,-1-7 0 16,-2-4 0-16,-1-7 0 0,0-5 0 16,-1-8 1-16,0-3 0 15,0-9 1-15,0 0 0 16,0 0 1-16,0 0-4 15,-7 0 0-15,1-12 0 16,0-4 0-16,-3-5 0 0,3-5 0 16,-2-3 0-16,2 0 0 15,4 0 0-15,2-1 0 16,8 5 0 15,15 5 0-31,13 6 0 0,13 8 0 0,6 6 0 0,4 11 0 0,-1 9 0 16,-5 8 0-16,-6 8-2 15,-15 5 0-15,-16 2 2 16,-18 0 0-16,-15-3 0 0,-14-8 1 15,-6-6 2-15,-6-10-3 16,-6-8 0-16,-1-8 0 16,-2-10-6-16,6-7-7 15,-6-3-50 1,13-16-29-16,7-4-2 0</inkml:trace>
  <inkml:trace contextRef="#ctx0" brushRef="#br0" timeOffset="178692">22134 13565 286 0,'0'0'1'0,"0"0"2"16,0-9 5-16,0 9 2 16,0-12 1-16,0 12 1 15,-4-12-1-15,4 12-1 16,-13-12 0-16,3 8-2 0,-3 1-5 15,-4 2-2-15,-1 1-2 16,-2 2 1-16,1 5-1 16,-1 4 1-16,0 5 1 15,2 5-1-15,5 4 2 0,5 10 1 31,2 3 4-31,5-3 0 16,1-2 2-16,8-6 1 16,4-3 1-16,7-10 0 0,2-7-1 15,2-12-1-15,-1-10-2 16,-1-4-2-16,-3-3-2 31,-1-5-1-31,-5-1-1 0,-2 2 0 0,-2 0 1 0,-5 3 0 16,0 2 0-16,-2 3 1 15,0 3-1-15,-1 3 1 16,0 3-1-16,0 9 0 15,0-12-3-15,0 12-2 16,0 0-1-16,0 0 0 0,11 13 1 16,1 10-1-16,3 12 2 15,4 25 1-15,-2 15 2 16,-1 11 2-16,-9 8 2 15,-6 1 0-15,-13-4 0 16,-22-4-1-16,-20-14 0 16,-15-24-2-1,-14-10-14-15,-12-11-74 0,-9-14-3 0</inkml:trace>
  <inkml:trace contextRef="#ctx0" brushRef="#br0" timeOffset="184309">17443 16869 316 0,'0'0'7'0,"-11"0"3"15,11 0 5-15,-12 0-1 16,12 0 5-16,-12-4-3 0,12 4 1 15,0 0 4-15,8-7-7 16,20 1-4-16,15 3-4 16,11-2 0-16,5 2-3 0,3-1 3 15,-3 0-4-15,-3 3-1 16,-12 1 0-16,-9 0 1 15,-15 0-1 1,-10 0 1-16,-10 0-2 0,0 0-4 0,0 0-10 16,0 0-19-16,-8-5-56 15,13 2-2-15</inkml:trace>
  <inkml:trace contextRef="#ctx0" brushRef="#br0" timeOffset="185312">18127 16474 340 0,'0'0'4'0,"0"0"2"16,0 0 2-1,0 0 1-15,0 0 0 0,0 0 1 0,0 0-2 16,-8-8 0-16,8 8-2 15,0 6-2-15,2 5-1 16,3 4 0-16,2 6 0 0,2 4 0 16,4 6 1-16,0 6 1 15,3 5 0-15,-2 2-3 16,2 2 1-16,-1-3 0 15,1 0 1-15,-2-1 0 16,0-6 0-16,-3-1-1 0,1-5 0 16,0-4 2-16,0-4-1 15,-3 0-2-15,1-3 0 16,-2-2 0-1,-1-3 0 17,-1-2-1-32,1 1 0 0,-2-2 0 0,-1-2 0 0,-4-9 0 0,5 15 0 0,-5-15-1 15,7 15 1-15,-7-15 1 16,6 15-1-16,-6-15 0 0,6 14 0 15,-6-14 1-15,5 11-1 16,-5-11 1-16,0 0 0 16,3 9-1-16,-3-9 0 0,0 0 1 15,0 0-1-15,0 0 0 16,0 0 0-16,0 0 0 15,0 0-1-15,0 0 1 16,0 0 1-16,3 9-2 16,-3-9 0-16,0 0 0 0,0 0 0 15,0 0 0-15,0 0 0 16,0 0 0-16,0 0 0 16,0 0 0-16,0 0 0 15,0 0 0-15,0 0 0 16,0 0 0-16,8-6 0 0,-3-9 0 15,2-4 0-15,4-9 0 16,1-4 0-16,3-10 0 16,5-10 0-16,0-7 0 0,3-3 0 15,-4 0 0 16,-1-1 0-31,-3 2 0 0,-2 2 0 0,-2 7 0 0,-4 6 0 16,-1 7 0-16,-1 7 0 0,0 4 0 16,-3 4 0-16,0 3 0 15,6 9-17-15,-8 12-77 16,7-10-5-16</inkml:trace>
  <inkml:trace contextRef="#ctx0" brushRef="#br0" timeOffset="186141">18912 16795 399 0,'0'0'2'16,"0"0"0"-16,0 0 0 15,0 0-2-15,0 0-1 16,4 5 3-16,0 7 0 15,2 2 1-15,3 8 1 16,1 5 0-16,5 5 1 16,-1 4 2-16,1 5 2 0,-2 0-2 15,0-4 0-15,-3-2-2 16,-3-5 0-16,-2-1-1 0,-2-4 1 15,-1-5-2-15,-1-5 0 16,-1-2 1 15,0-4 0-31,0 0 0 0,0-9 1 0,0 0 0 0,0 0 1 0,0 0-2 16,-2-10-4-16,-4-7 0 15,3-5 0-15,-2-6 0 16,3-1 0-16,-1-4 0 16,3 0 0-16,0 3 0 15,8 3 0-15,8 6 0 16,8 4 0-16,1 7 0 15,6 4-4-15,1 6 1 0,1 6 1 16,-3 9 0-16,-2 5 0 16,-8 3 1-16,-9 6 1 15,-8 2 1-15,-6-2 1 31,-11-1 0-31,-11-5 0 0,-2-5 0 0,-7-7-1 0,-1-6-1 16,-2-5-3-16,-1-1-5 0,10-2-14 16,4-1-59-16,6-11-12 15</inkml:trace>
  <inkml:trace contextRef="#ctx0" brushRef="#br0" timeOffset="186889">19981 16769 377 0,'0'0'4'0,"0"0"3"15,0 0-1-15,0 0 2 0,0 0 2 16,11 3 0-16,7 1 2 16,7-1 0-16,10-1-2 15,10-2-1-15,9 2-1 0,5-2-1 16,1-5-1-16,-1-2 0 15,-3-2-2-15,-5 1 0 16,-9-1-2-16,-9 2-1 16,-8 2-1-16,-7-1-2 15,-5 2-2-15,-3 1-3 0,-10 3-6 16,0 0-5-16,0 0-11 15,0 0-38-15,0 0-24 16</inkml:trace>
  <inkml:trace contextRef="#ctx0" brushRef="#br0" timeOffset="187154">20082 16988 387 0,'0'0'0'0,"0"0"2"16,0 0 4-16,6 2 2 0,9-2 2 16,12 0 1-1,13 0 1-15,16 0 0 0,8 1 1 16,6-1-2-16,6 1-3 0,-3 1-3 15,-7 1-4-15,-10-2-3 16,-9 1-6-16,-19-2-16 16,-28 0-65-16,14-1-1 15</inkml:trace>
  <inkml:trace contextRef="#ctx0" brushRef="#br0" timeOffset="188157">21677 16519 319 0,'0'0'5'0,"1"-9"4"15,0 0 1-15,2-3 3 16,-3-3 1-16,-1-2 0 0,-6-2 1 16,-5-3 0-16,-6 2-3 15,-4 2-4-15,-8 3-2 16,-6 5-2-16,-1 5 0 0,-2 5-1 15,1 8-1-15,1 13 0 16,3 13-2-16,6 11 0 16,8 14 1-16,6 16-2 15,14 14 2-15,9 13 1 16,12 6 0-16,9 4 1 0,6-7 0 15,2-10 1-15,-2-15 1 16,-3-15 2-16,-11-20-1 16,-13-16 0-16,-9-18-1 15,-22-11-1-15,-9-10 0 0,-9-6-4 16,-11-1-6-16,2 0-12 15,-4-2-25-15,1 8-48 16,22 3-2-16</inkml:trace>
  <inkml:trace contextRef="#ctx0" brushRef="#br0" timeOffset="188845">22053 17247 357 0,'0'0'1'16,"0"0"-1"-16,-15-6 1 0,6 3 2 16,-4 1 0-16,-3 0 3 15,-4 2 1-15,-3 3 2 16,2 4 0-16,1 6 1 15,-1 4 1-15,4 3 0 16,2 2-1-16,8 4-2 0,5-1 1 16,5-1-1 15,9-3-1-31,6-6-1 0,8-4-1 0,2-8 0 0,4-3-1 0,-2-8-2 15,-3-9-2-15,-7-7-1 16,-5-3-1-16,-7-1-1 16,-8 0-1-16,-4-2 1 15,-7 3-1-15,-3 4 2 16,1 3 0-16,1 5 1 0,1 4-1 15,11 11 0-15,-11-8 1 16,11 8 0-16,2 12 0 16,6 5 0-16,4 5 0 15,4 9 0-15,-6-11 1 0,4 6-1 16,1 5 1-1,2 5-1-15,0 4 2 0,0 4-1 16,-3 0 2-16,0 3 0 16,-9-2 3-16,-1 3-1 0,-4-4 0 15,-2 1 1-15,-7-7-1 16,-7-1-4-16,-2-5-5 15,-2-6-15-15,-4-7-63 16,-1-4-6-16</inkml:trace>
  <inkml:trace contextRef="#ctx0" brushRef="#br0" timeOffset="189646">22279 16056 397 0,'0'0'3'15,"0"0"0"-15,0 0 0 0,0 0 1 16,-4 7 1-16,3 11 2 15,1 9 1-15,0 10 0 16,7 12-1-16,2 11-1 0,2 9 0 16,3 3 0-16,-1-1-1 15,1-8 0-15,-2-10 1 16,-1-11-1-16,-4-11 2 15,-4-10 0-15,-3-21 1 16,0 0-3-16,0 0-5 0,-9-20 0 16,-2 0 0-16,3-3 0 15,-1-2 0-15,3-1 0 16,2 3 0-16,4 4 0 0,20 9 0 15,15 6 0-15,13 4 0 16,9 7 0 15,1 5 0-31,-4 4 0 0,-1 2 0 0,-14 2 0 0,-19-1 0 16,-21 0 0-16,-26-5 0 0,-14-5 0 15,-11-3 0-15,-2-3 0 16,-10-3-11-16,6 0-19 16,4 2-57-16,11-2-7 0</inkml:trace>
  <inkml:trace contextRef="#ctx0" brushRef="#br0" timeOffset="224510">3013 17340 360 0,'0'0'3'0,"0"0"1"16,0 0 4-16,-11-9 1 0,11 9 1 16,-11-8 2-16,11 8 1 15,-10-8 1-15,10 8-2 16,0 0-1-16,0 0-3 15,-8-7-2-15,8 7-2 0,0 0-1 16,0 0-1-16,0 12-1 16,4 4-1-16,5 6 1 15,2 2 0-15,0 5 0 16,-6-10 0-16,3 0 0 15,1 4 0-15,0 4 0 0,1 1 0 16,3 4 1-16,-1-1-1 31,2 4 0-31,0 1 2 0,-1 0-1 0,0 3 0 16,1 1-1-16,2 0 1 0,1 3-3 15,-3-2 1-15,1 1 0 16,1 0-1-16,-16-42 1 16,14 37-1-16,2 2 1 15,-2-8-1-15,2 0 3 16,-5-5-1-16,2 0 1 15,-5-7 0-15,1 2 0 16,-9-21 0-16,10 19 0 0,1 2-2 16,-11-21 0-16,0 0 0 15,0 0 0-15,0 0 0 16,0 0 0-16,0 0 0 15,0 0 0 1,0 0 0-16,0 0 0 0,0 0 0 16,0 0 0-16,0 0 0 15,0 0 0-15,0 0 0 0,0 0 0 16,0 0 0-16,0 0 0 15,0 0 0-15,0 0 0 16,0 0 0-16,0 0 0 16,0 0 0-16,0 0 0 15,0 0 0-15,0 0 0 16,0 0 0-16,30-8 0 0,-28-9 0 15,-1-3 0-15,3-10 0 16,-3-4 0-16,2-8 0 16,-3 18 0-16,7-85 0 15,-1-5 0-15,1-6 0 16,2-1 0-16,-5 10 0 0,-2 11 0 15,-1 26 0-15,-1 41 0 16,0 10 0-16,0 4 0 16,0 8 0-16,0 11 0 31,0 0 0-31,0 0-38 0,-3 18-57 0,4 3-1 0</inkml:trace>
  <inkml:trace contextRef="#ctx0" brushRef="#br0" timeOffset="226674">4141 18011 271 0,'0'0'3'0,"0"0"6"15,0 0 3-15,0 0 3 0,2-10 2 16,-2 10-1-16,0 0 2 15,0-12 1-15,0 12-2 16,0 0-6-16,-5-7-4 16,5 7-1-1,-14 1-1-15,4 2-1 0,1 3 1 0,9-6-2 16,0 0 0-16,0 0 1 15,-14 14-1-15,2 0 0 16,-25 38 0-16,26-31 0 16,5 3-1-16,-2 0 2 15,8-2 1-15,0 2-2 16,0-24 2-16,9 21-1 0,2 0 1 15,15-11-1-15,-11-10 1 16,-2-6-1-16,3-4 0 31,-4-5-2-31,-2-3 1 0,0-2-1 0,-5-2 0 0,-1 1-2 16,-3 0 0-1,-1 2 0-15,-2 5 0 0,-2 2 0 16,4 12 0-16,0 0 0 16,0 0 0-16,0 0 0 15,0 0 0-15,0 0 0 0,0 0 0 16,0 2 0 15,1 4 0-31,42 50 0 0,-22-39 0 0,1 1 0 0,-1 1-5 16,3-6-17-16,1 1-56 15,16-3-13-15</inkml:trace>
  <inkml:trace contextRef="#ctx0" brushRef="#br0" timeOffset="227149">4239 17565 428 0,'0'0'2'0,"0"0"1"0,0 0 4 15,0 0 1-15,2 14 2 16,4 0 0-16,4 6 1 31,3 3 1-31,1 6-2 0,5 4 0 0,-19-33-10 0,40 72 0 16,-40-72 0-16,20 38 0 15,2-1 0-15,-2 1 0 16,2-2 0-16,19 36 0 16,-25-40 0-16,-3-5 0 15,-1-4 0-15,-6-11 0 0,-6-12 0 16,4 11 0-16,-4-11 0 31,0-9 0-31,1-4 0 0,4 1 0 0,5 0 0 16,2 0 0-16,2 2 0 15,2 2 0-15,0 2 0 0,1 5 0 16,1 1 0-16,-18 0 0 15,0 0 0-15,23 9 0 16,2 3 0-16,-25-12 0 16,12 24 0-16,-3-1-18 15,-9-23-61-15,-7 22-15 0</inkml:trace>
  <inkml:trace contextRef="#ctx0" brushRef="#br0" timeOffset="228037">5119 17567 426 0,'0'0'3'15,"0"0"2"-15,0 0 2 16,0 0 2-16,0 0-1 15,0 0 2-15,0 0 1 0,7-9 2 16,21 1-2 0,11 2-3-16,7-2-8 0,7 1 0 15,7-4 0-15,3 4 0 16,-1-2 0-16,-16 6 0 15,-11-2 0-15,-8 1 0 16,-10 2 0-16,-3 0 0 0,-6 0 0 16,-8 2 0-16,0 0 0 15,0 0 0-15,0 0 0 16,0 0-6-16,0 0-28 15,0 0-46-15,-4 1-16 0</inkml:trace>
  <inkml:trace contextRef="#ctx0" brushRef="#br0" timeOffset="228263">5256 17805 454 0,'0'0'1'15,"0"0"4"-15,0 0 2 16,0 0 1-16,11 6 0 0,5-6 2 15,5 0 0-15,5-2-2 16,6-1-8-16,5-1 0 31,1-1 0-31,1 1 0 0,1 1 0 0,2-1 0 16,1 3-25-16,1-2-66 0,-7 0-4 15</inkml:trace>
  <inkml:trace contextRef="#ctx0" brushRef="#br0" timeOffset="229316">7084 17045 353 0,'0'0'5'0,"0"0"2"15,8-9 3-15,-8 9 0 16,3-21 2-16,-1 10 2 0,-2-5 0 15,-1-4 2-15,-1 1-3 16,-5-6-3-16,-3-1-1 16,-4 3-1-16,-5 2-1 15,-5 1-3-15,-2 2-1 16,0 4 0-16,-4 5-3 0,0 6 0 15,1 3 0-15,0 10 0 16,3 10 0-16,2 11 0 16,6 13 1-16,5 16 0 15,7 14 1-15,6-29-1 0,2 8 0 16,4 8 1-16,3 2-1 15,4 1 0-15,-1 1 0 16,2-2 1-16,-2 2-2 16,-2-3 0-16,0-2 0 15,-6-7 0-15,-2-3 0 0,-3-7 0 16,-7-6 0-1,-6-8 0-15,-1-1 0 0,-5-11 0 16,-3-8-9-16,-1-8-49 0,0-2-36 16,6-8-1-16</inkml:trace>
  <inkml:trace contextRef="#ctx0" brushRef="#br0" timeOffset="230325">7417 17661 380 0,'0'0'6'0,"0"0"2"16,0 0 1-16,-10-5 2 0,10 5 1 16,-16 0 1-16,7 0 1 15,-2 5 0-15,-2 1-3 16,0 5-3-16,0 2-1 15,-2 5-1-15,0 2-1 16,4 1 0-16,1 2-3 0,-2 3-2 16,6-3 0-16,4 2 0 15,2-3 0-15,1-1 0 16,6-3 0-16,4-3 0 15,3-2 0-15,1-3 0 0,1-6 0 16,1-4 0-16,2 0 0 16,-2-9 0-16,-4-3 0 15,1-2 0 1,-3-6 0-16,-4 1 0 0,-1-1 0 0,-4 1 0 15,-2 1 0-15,0 1 0 16,-5 1 0-16,-2 3 0 16,-2 0 0-16,0 0 0 15,-1 3 0-15,1 0 0 16,0 2 0-16,9 8 0 0,-15-14 0 15,15 14 0-15,-10-11 0 16,10 11 0-16,0 0 0 16,-9-8 0-16,9 8 0 15,0 0 0-15,0 0 0 0,0 0 0 16,0 0 0-16,0 0 0 15,0 0 0 1,0 0 0-16,0 0 0 0,0 0 0 16,0 0 0-16,0 0 0 0,0 0 0 15,0 0 0-15,0 5 0 16,0-5 0-16,0 0 0 15,0 0 0-15,0 0 0 16,7 11 0-16,-7-11 0 0,12 16 0 16,-1-5 0-16,0 0 0 15,3 6 0-15,3 0 0 16,5 0 0-16,-1 1 0 15,8-4 0-15,5 1 0 0,1-5-39 16,-1-3-53-16,8-2-3 16</inkml:trace>
  <inkml:trace contextRef="#ctx0" brushRef="#br0" timeOffset="231682">7644 16695 226 0,'0'0'11'0,"0"0"5"16,-15 7 3-16,15-7 4 16,-14 16 2-16,4-3 3 15,0 4 1-15,-2 7 1 16,2 2-10-16,4 5-3 0,1 2-4 15,4 3-2-15,2-3-5 16,5 3 0-16,6-8-2 16,5-3 0-16,4-5 0 15,-2-6-1-15,3-5 0 16,0-6-1-16,-3-3 1 0,-2-5 0 15,-3-5 0-15,-5-2-1 16,-2-9-2-16,-3 2 0 16,-4-4 0-16,0-3 0 15,-3 3 0-15,-4-3 0 0,-3 4 0 16,3 2 0-16,0 4 0 15,1 2 0-15,-2 2 0 16,8 12 0-16,-7-15 0 0,7 15 0 31,-4-9 0-31,4 9 0 0,0 0 0 0,0 0 0 16,0 0 0-16,0 0 0 15,0 0 0-15,0 0 0 16,0 0 0-16,0 0 0 0,0 0 0 16,0 0 0-16,2 7 0 15,4 6 0-15,5 4 0 16,1 6 0-16,3 2 0 15,3 8 0-15,0 5 0 16,4 6 0-16,-2 6 0 0,3 0 0 16,-4 3 0-16,-1-1 0 15,-5-2 0-15,-2-7 0 16,-7-1 0-16,-5-5 0 31,-13-8 0-31,-9-2 0 0,-8-9 0 0,-9-3 0 0,-1-5 0 16,-2 1 0-16,-2-8 0 15,31 0-29-15,14-3-62 16,-17 0-3-16</inkml:trace>
  <inkml:trace contextRef="#ctx0" brushRef="#br0" timeOffset="232365">8441 17347 417 0,'0'0'4'0,"0"0"3"15,0 0 3-15,0 0-2 16,0 0 3-16,12 5 1 0,9-3 1 15,13-1 0-15,10-1-3 16,11 0-4-16,6-4-6 16,6 0 0-1,0-3 0-15,-5-2 0 0,-7 0 0 0,-9 0 0 16,-12 2 0-16,-12 0 0 15,-6 1 0-15,-16 6-11 16,3-12-5-16,-10 8-8 0,-6 4-18 16,-3-1-42-16,-5-2-9 15</inkml:trace>
  <inkml:trace contextRef="#ctx0" brushRef="#br0" timeOffset="232624">8609 17155 396 0,'0'0'3'0,"0"0"2"0,4 4 3 16,5 3 2-16,2 6 2 15,4 9 1-15,1 6 2 16,4 9 0-16,-10-15-3 31,3 6-3-31,-1 2-2 0,2 1-3 0,-1 2-2 0,3 0-2 16,-4 0 0-16,0-1-3 15,-1-2-6-15,0-1-19 16,-3-8-60-16,2 2-5 15</inkml:trace>
  <inkml:trace contextRef="#ctx0" brushRef="#br0" timeOffset="233207">9687 16756 444 0,'0'0'1'0,"0"0"1"15,0-13 1 17,-3 3 2-32,-2-1 1 0,-5-5 2 0,-4 2-1 0,-6-4 1 15,0 2 0-15,-8 2-2 0,-4 3 0 16,1 2-2-16,-4 4-1 15,4 4-3-15,1 1 0 16,4 11 0-16,3 9 0 16,1 11 0-16,10 14 0 0,5 14 0 15,4 19 0-15,6 17 0 16,3-40 0-16,2 9 0 15,5 7 0-15,3 3 0 16,1 1 0-16,1 3 0 0,1-6 0 16,-3 2 0-16,0-7 0 15,-3 1 0 1,-4-9 0-16,-1 0 0 0,-6-14 0 15,-2-1 0-15,-6-12 0 16,-1 0-18-16,-7-8-56 0,-1-15-20 16</inkml:trace>
  <inkml:trace contextRef="#ctx0" brushRef="#br0" timeOffset="233903">10101 17636 405 0,'0'0'1'16,"0"0"3"-16,0 0 1 15,-12 0 2-15,12 0 0 16,-16 3 2-16,5 3 0 0,-1 1 2 16,-1 4-1-16,2 2-2 15,1 2-1-15,-1 2-1 16,3 2-1-16,2 1 1 15,1-1-2-15,1 1 0 0,3-4-1 16,1 0-3-16,5-1 0 47,2-4 0-47,2-4 0 0,3-4 0 0,0-3 0 0,0-6 0 0,0-4 0 0,-4-5 0 15,0 0 0-15,-1-6 0 16,-1 0 0-16,-3 0 0 16,-1 2 0-16,-2 3 0 15,2 5 0-15,-2 11 0 0,0 0 0 16,0 0 0-16,13 9 0 15,-6 14 0-15,-7-23 0 16,12 32 0-16,-2 0 0 16,4 7 0-16,11 44 0 15,-13-35 0-15,-5-5 0 16,-3 2 0-16,-4-3 0 0,0-2 0 31,0-40-29-31,-17 31-58 0,-1 0-7 0</inkml:trace>
  <inkml:trace contextRef="#ctx0" brushRef="#br0" timeOffset="234760">10055 16363 357 0,'0'0'1'0,"0"0"3"0,0 0 6 16,0 10 3-16,0 5 2 16,8 9-1-16,2 11 2 15,6 7 0-15,3 9 1 16,1 7-3-16,0 7-6 0,4-4-2 15,-5-2 0-15,-3-9-1 16,-3-6-1-16,-2-8 1 16,-7-9-5-16,-2-7 0 15,-2-8 0 1,0-12 0-16,-15 7 0 0,1-7 0 0,-5-5 0 15,-4-6 0-15,2-9 0 16,-4 0 0-16,5-5 0 16,3-2 0-16,7-1 0 15,10 0 0-15,11 1 0 0,21 4 0 16,16 7 0-16,15 5 0 15,8 6 0-15,5 5 0 16,2 8 0-16,-11 7 0 16,-8 8 0-16,-19 3 0 0,-20 4 0 15,-19-3 0-15,-16 0 0 16,-17-9 0-16,-10-4 0 15,-10-10 0-15,-2-16-24 0,-7 1-68 16,-5-19-3-16</inkml:trace>
  <inkml:trace contextRef="#ctx0" brushRef="#br0" timeOffset="240613">11017 17362 339 0,'0'0'7'0,"0"0"4"15,-9-1 4-15,9 1 2 0,-9-2 1 16,9 2-1-16,0 0 1 16,0 0 0-16,0 0-7 15,8 2-3-15,14 1-3 16,13 2-2-16,4 1-1 15,7-2 0-15,5 1 1 0,2-4-1 16,-1-1 1-16,-5 0 0 16,-4-2-1-16,-8-7 0 15,-6-1-1-15,-4 1-2 16,-7-1-6-16,-1 3-9 0,-17 7-20 15,0-13-53-15,0 13-3 16</inkml:trace>
  <inkml:trace contextRef="#ctx0" brushRef="#br0" timeOffset="240962">11090 17669 374 0,'0'0'5'16,"0"0"4"-16,0 0 2 15,0 0 2 1,7 2 2-16,7-2 0 0,5 0 1 0,8 0 1 15,7 0-5-15,4 0-2 16,5-2-4-16,1 0-2 16,3 0-3-16,1 0-4 31,4 2-13-31,-4-1-64 0,2 1-13 0</inkml:trace>
  <inkml:trace contextRef="#ctx0" brushRef="#br0" timeOffset="243090">12110 16894 344 0,'0'0'7'0,"0"-10"4"16,0 10 3-16,0-16 2 15,0 7 0-15,0-2 0 16,2 1 0-16,-1-1 1 16,1 3-8-16,-2 8-4 15,0 0-3-15,10 0-1 0,-1 11 0 16,2 8-1-16,3 6 1 15,4 8 0-15,5 7 1 16,0 9 1-16,-2 4 0 16,0 3 1-16,-5 1 0 0,1 1 0 31,-5-2 0-31,0-2 0 0,-7-28-2 0,-2 3 0 15,1-4-2-15,-1 3 2 16,1-3-2-16,0 1 0 16,0-4 0-16,0 4-2 0,0-4 4 15,0 2-2-15,-1-2 0 16,0-1 0-16,0-1 0 15,0 1 0-15,-1-4 0 0,1 0 0 16,-1-3 0-16,1-3 0 16,-3-11 0-16,0 0 0 15,9-6 0-15,-1-35 0 16,1-19 0-16,6-24 0 15,1-10 0-15,3-9 0 16,-1-4 0-16,0 3 0 0,-2 22 0 16,-3 14 0-16,-3 14 0 15,1 17 0-15,-4 5 0 16,7 12-53-16,8 9-43 31,-5 4-1-31</inkml:trace>
  <inkml:trace contextRef="#ctx0" brushRef="#br0" timeOffset="243659">12972 17397 428 0,'0'0'1'0,"0"0"-2"15,0 0 0-15,-13 0 1 16,4 6 0-16,-4 6 1 16,13-12-1-16,-18 19 1 0,7-6 0 15,2 2 2-15,-1 2 2 16,2 0-3-16,0 0 2 15,1 1 0-15,4-1 2 16,1 0 0-16,2-2 0 0,2-2-1 16,4-4 0-16,-6-9-1 15,17 10 0-15,-17-10 0 31,32-3 0-31,-6-16 0 0,-1-5-1 0,-2-5 0 16,-5 0 0-16,-10 5 0 0,-5 7 0 16,-3 17-3-16,0 0 0 15,11 0 0-15,1 6 0 16,3 0 0-16,5-1 0 15,3 1-3-15,1-1-8 0,5-1-25 16,-4-1-54-16,36-3-1 16</inkml:trace>
  <inkml:trace contextRef="#ctx0" brushRef="#br0" timeOffset="244319">13474 17165 415 0,'0'0'1'15,"0"0"4"-15,0 0 2 16,18 10 1-16,4-6 1 0,13-1 1 15,13 0 1-15,15-3 0 16,8 0-2-16,8-1-3 16,0-2-5-16,-5-3-6 15,-4 5-18-15,1 0-65 0,-31 1-2 16</inkml:trace>
  <inkml:trace contextRef="#ctx0" brushRef="#br0" timeOffset="247021">14441 16719 334 0,'0'0'4'0,"0"0"3"16,0 0 1-16,-7-13 4 15,7 13 0-15,-4-11 4 16,4 11 0-16,-7-11 1 16,7 11-4-16,0 0-3 0,-2-8-3 15,2 8-1-15,0 0-2 16,0 9-2-16,0 5 0 15,4 5-1-15,1 8-1 16,2 5 1 0,2 7 3-16,1 7 0 0,3 5 0 0,1 4-1 15,1 3 1-15,2 2-1 16,0-2 1-16,2-1 0 15,-2-3-1-15,4-1 0 0,-5-9 0 16,-9-20-3-16,0-1 0 16,0-2 0-16,-1 2 0 15,0-3 0-15,0 2 0 16,-1-1 0-16,-1-1 0 15,1-2 0-15,-1 2 0 16,1-4 0-16,-2 2 0 0,-1-4 0 16,1 1 0-16,0-2 0 15,1-1 0-15,-1-3 0 16,-2 0 0-16,-1-9 0 0,3 12 0 15,-3-12 0-15,0 0 0 16,4-8 0-16,8-11 0 16,-5-29 0-16,2-21 0 15,7-17 0-15,-1-15 0 16,7-14 0-16,2-10 0 0,2 1 0 15,-3 29 0-15,-4 12 0 16,1 19 0-16,-10 17 0 16,0 15 0-16,-6 14 0 15,-4 18 0-15,0 0 0 0,0 0-22 16,13 26-64-16,-9 5-13 31</inkml:trace>
  <inkml:trace contextRef="#ctx0" brushRef="#br0" timeOffset="247806">15190 17256 349 0,'0'0'1'0,"0"0"1"16,0 0 2-16,0 0 2 15,0 0 1 1,0 0-1-16,0 0 4 0,0 0 0 15,-6 17 2-15,6 2 1 0,0 8-3 16,0-10-1-16,0 2 1 16,0 4 1-16,0 0-3 15,0 2-2-15,0 1 0 16,0-2-2-16,0 2 1 0,3-5 0 15,-3 1 0-15,2-2 1 16,0-4 0-16,-2-4-6 16,0-3 0-16,0-9 0 15,0 0 0-15,0-16 0 0,0-15 0 16,0 1 0-16,5-5 0 15,10 3 0-15,11 7 0 16,13 15 0 15,11 8 0-31,4 2 0 0,-27 6 0 0,2 4 0 0,-4 3 0 16,2 3 0-16,-4 4 0 0,-3 2 0 15,-8-1 0-15,-5 0 0 16,-7 0 0-16,-3-3 0 16,-16-1 0-16,-3-4 0 0,-5-1 0 15,-3-4-23-15,-14-8-59 16,13 0-13-1</inkml:trace>
  <inkml:trace contextRef="#ctx0" brushRef="#br0" timeOffset="263658">1254 16447 162 0,'0'0'6'16,"0"0"5"-16,0 0 2 16,0 0 7-16,2-9 2 15,-2 9 3 1,0 0 3-16,3-10 1 0,-3 10-4 0,0 0-4 15,0 0-4-15,0 0-3 16,0 0-3-16,0 0-2 16,0 0-2-16,0 0-2 0,11 1 0 15,-11-1 1-15,10 12-1 16,-1-3 0-16,-2 1 0 15,3 1-1-15,0 1-1 16,1 4 0-16,1 0 1 16,1 1-1-16,2 3 1 0,-1 1-1 31,0 0 0-31,-1 2 0 0,3 0 0 0,-3 2-1 15,1-4 0-15,-2 2-1 16,0-2 0-16,0-2 0 31,-2-2 0-31,-2 0 0 0,1-4 0 0,-3-2-1 0,0 0 1 16,-6-11 0-16,8 13 1 15,-8-13-1-15,6 9 0 0,-6-9 0 16,0 0 1-16,12 13-2 16,-12-13 2-16,9 15 0 15,-3-7-1-15,0 2 2 16,5 2-3-16,-3-2 0 0,2 4 0 15,1-5 0 17,1 1 0-32,-2 0 0 0,-1-1 0 0,1-2 0 0,-10-7 0 15,13 15 0-15,-13-15 0 0,13 12 0 16,-13-12 0-1,11 9 0-15,-11-9 0 0,10 6 0 16,-10-6 0-16,9 4 0 16,-9-4 0-16,0 0 0 15,0 0 0-15,0 0 0 0,0 0 0 16,0 0 0-16,0 0 0 15,0-5 0-15,0-4 0 16,2-3 0-16,2-5 0 0,-3-5 0 16,3-6 0-16,3-3 0 15,0-6 0-15,-1-1 0 31,-1-3 0-31,2-3 0 0,0-3 0 0,1-1 0 16,-3-3 0-16,0-1 0 0,-3 1 0 16,-1 1 0-16,-2-3 0 15,1 6 0-15,0 2 0 16,-1 6 0-16,1 6 0 0,0 4-15 15,5 9-57-15,9 11-24 16</inkml:trace>
  <inkml:trace contextRef="#ctx0" brushRef="#br0" timeOffset="264589">2169 16780 306 0,'0'0'6'0,"0"0"1"15,0 0 1-15,0 0-1 16,0 0-1-16,0 0 0 0,-11-6 0 15,11 6 1-15,-14 7-6 16,6 2 0 0,-2 5-1-16,-2 4 4 0,-3 4 2 15,1 0-1-15,0 7 3 16,0-1-1-16,1 4 0 0,2 0 0 15,2-1 0-15,4-1-2 16,5-4-2-16,-1-2 1 16,1-3 0-16,2-7 1 0,4-6 1 15,5-4-1-15,3-4 0 16,1-4 1-16,1-6-1 15,1-3 0-15,2-3-1 16,0 1-2-16,-2-4-1 0,-3-1 1 16,-5 1-1-16,-2 2 0 15,-2-1 0 16,-4 0-1-31,0 3 1 0,-1 1-1 0,0 1 1 0,-1-5 0 16,-2 4-1-16,0 3 1 0,0 0-1 16,3 11-1-16,-7-15 0 15,7 15-1-15,0 0-1 16,0 0 0-16,-3 9 3 15,3 7 0-15,2 3 0 0,5 5 2 16,4 1 0-16,7 3 2 16,5-5 2-16,6-5-3 31,1-3 0-31,-1-5-3 0,3-8-4 0,-2 0-11 0,-9-2-49 15,0-8-26-15</inkml:trace>
  <inkml:trace contextRef="#ctx0" brushRef="#br0" timeOffset="265382">2310 16458 336 0,'0'0'5'0,"0"0"0"16,0 0 1-16,0 0-2 0,0 5 1 15,0-5 4-15,9 21 1 16,-1 1 2-16,1 7-5 16,7 5 1-1,2 7 1-15,0 5 3 0,3 4-2 0,-3-1-1 16,1-5-1-16,-6-3 0 15,3-7 0-15,-6-4-2 16,-2-6-1-16,0-2-1 31,-3-6 2-31,-1-1-3 0,-3 2-1 0,3-4 0 0,-2-1 0 16,0-1 0-16,-2-2 0 15,0-9 1-15,0 11 0 16,0-11-3 0,0 0 0-16,0 0 0 0,-11-9 0 0,2-3 0 15,1-3 0-15,-1-2 0 16,-1-4 0-16,0-2 0 15,3-1 0-15,4 1 0 16,3 1 0-16,11 2 0 0,7 1 0 16,5 4 0-16,9 4 0 31,6 8-4-31,4 6 2 0,2 8 1 0,-3 5 0 15,-4 3 0-15,-6 2 1 0,-7 0 0 16,-11-1 1-16,-13-1 0 16,-10-6 2-16,-16-6-2 15,-8-5 2-15,-9-2-3 31,-4-2-2-31,2-2-4 0,-2-5-11 0,12 6-21 0,13 3-45 16,7-1-11-16</inkml:trace>
  <inkml:trace contextRef="#ctx0" brushRef="#br0" timeOffset="266632">3325 17562 416 0,'0'0'2'0,"0"0"1"0,-11 0 0 15,11 0 1-15,-10 0-1 16,10 0 1-16,0 0 2 16,0 0 1-16,10-15 0 15,17-4-3-15,12-4 1 0,12-4 0 16,8-3 0-16,8 0-1 15,0 2 0-15,-16 6-2 16,-14 3-1-16,-26 11 0 16,-18 8 0-16,-31 11 0 0,-22 10 1 15,-18 5 0-15,34-11-2 16,-4 1 0-16,1 1 1 15,0-1-1-15,4 1 0 32,5-1-1-32,-13 6 2 0,33-8-1 0,35-10 2 15,40-5-1-15,37-14 0 0,24-7 1 16,19 1-1-16,-4 4 0 47,-24 11 0-47,-24 5 0 0,-59 9-1 0,-8 3 1 0,-17 7 0 0,-4 5 0 0,-23 4 1 15,-4 3 1-15,-13 1-3 16,-2 0 0-16,-1-1 0 15,1-1 0-15,6-2 0 16,5-2 0-16,11-2 0 0,8-4 0 16,15-5 0-16,3 2 0 15,15-8 0 1,11-2 0-16,10-3 0 0,6-1 0 15,8 0 0-15,2 3 0 16,-4 6 0-16,-3 4 0 0,-48-15 0 16,33 21 0-16,0 1 0 31,-17 4 0-31,0 0 0 0,-16 0 0 0,1 0 0 15,-4 0 0-15,-14 21 0 16,17-28 0-16,0-2 0 16,10-4 0-16,1-4 0 0,5-3 0 15,7-6 0-15,5 0 0 16,-28 0 0-16,29-4 0 15,2-1 0-15,-11 5 0 16,2 0 0-16,-22 0 0 16,0 0 0-16,0 12 0 0,-2-1 0 15,-32 34 0-15,9-28 0 16,-4-3 0-16,-1 1 0 15,6-6 0-15,-2 0 0 16,26-9 0 0,-26 7 0-16,-3 0 0 0,29-7 0 15,0 0 0-15,0 0 0 0,0 0 0 16,0 0 0-16,0 0-4 15,0 0-55 1,-4 0-24-16,-1 0-12 0</inkml:trace>
  <inkml:trace contextRef="#ctx0" brushRef="#br0" timeOffset="269948">4377 17588 249 0,'0'0'4'15,"5"-7"2"-15,11-6 6 16,4-5 4-1,6-1 4-15,-1-1 1 0,1 1 3 16,1 1 3-16,-2 4-1 16,-25 14-6-16,12-1-2 0,-12 15-5 31,-7 4-2-31,-6 6-3 0,-4 1-1 0,-5 1-2 15,-3 2-1-15,0-2 1 16,-5 2-1-16,1-2 0 16,0-2-1-16,-2-3-1 0,4-4 0 15,1-5-4-15,6-3 2 16,3-7-2-16,6-2 0 15,5-10 1-15,6-5 0 16,5-4 0-16,6 1 0 0,6-3 1 16,3 3-1-1,4 2 1-15,0 3 0 0,2 3 0 16,-3 2 1-16,0 7 0 15,-6 1 0-15,-5 9 1 16,-7 5-1 0,-5 2 1-16,-8 3 1 0,-8 0-3 0,-6 1 0 15,-6 0 0-15,-3 0 0 16,-4-4 0-16,-3-2 0 15,1-1 0-15,-2-4 0 0,2-4 0 16,3-4 0-16,4-1 0 16,6-6 0-16,6-4 0 15,10-2 0-15,7 0 0 0,4-3 0 16,8 3 0-16,6 1 0 15,6-1 0-15,0 7 0 16,-1 2 0-16,-1 3 0 16,-5 0 0-16,-3 4 0 0,-10 6 0 15,-3 3 0-15,-15 5 0 16,-7 3 0-16,-11 1 0 15,-10 2 0-15,-6 2 0 16,-12-4 0-16,0 3 0 16,-3-3 0-16,-3-5 0 15,3-2 0-15,0-7 0 0,9-6 0 16,7-2 0-16,10-4 0 15,13-9 0-15,7-3 0 16,13-4 0-16,5-2 0 0,7-1 0 16,9-1 0-16,1 2 0 15,7 0 0-15,1 1 0 16,-3 8 0-16,-3 4 0 15,-4 4 0-15,-15 5 0 0,8 2 0 16,-8-2 0-16,-21 21 0 16,-4-7 0-16,-9 2 0 15,-6 2 0-15,-2 0 0 16,-2-1 0-16,1-3 0 0,0-2 0 15,1-2 0 1,2-4 0-16,8-6 0 0,6-10 0 16,9-4 0-16,7-5 0 15,10-4 0-15,3 1 0 16,13 0 0-16,2 3 0 0,7 3 0 15,2 2 0-15,-3 7 0 16,0 3 0-16,-8 2 0 16,-3 2 0-16,-13 0 0 0,4 11 0 15,-10-2 0-15,-11 5 0 16,-2 0 0-1,-7-1 0-15,-1-4 0 0,1-9 0 16,27-12 0-16,-25-28 0 16,21-21 0-16,21-27-62 0,39-21-26 15,49-6-8 1</inkml:trace>
  <inkml:trace contextRef="#ctx0" brushRef="#br0" timeOffset="271161">3401 16809 309 0,'0'0'6'15,"0"0"4"-15,-13 0 2 16,13 0 1-16,-13-3 2 16,13 3 4-16,-17-4 0 0,8 2 0 15,9 2-3-15,-14-6-6 16,14 6-1-16,0 0-1 15,0 0-2-15,5-11-2 16,13 6-1-16,7-2-2 0,8-2 0 16,9 1 0-16,8-4-1 15,8 2 1-15,8 3-1 16,5 2 1-16,2 5 0 15,3 10 0-15,-1 11-1 16,0 8 1 0,3 9 1-16,-1 6-1 0,2 6 1 0,0 3 0 15,2-3 1-15,-3-2 0 16,1-6 1-16,-5-9-1 0,-5-2-2 15,-6-13-5 1,3-7-46-16,-3-4-40 0,-17-8-1 16</inkml:trace>
  <inkml:trace contextRef="#ctx0" brushRef="#br0" timeOffset="274789">15333 17691 217 0,'0'0'12'16,"0"0"2"-16,0 0 2 15,0 0 3 1,0 0 0-16,0 0-1 0,0 0 0 15,0 0-3-15,0 0-9 16,0 0-3-16,0 0-2 0,0 0-1 16,0 0 0-16,11 1 0 15,-11-1 1 1,12 9 1-16,-12-9 0 0,12 11 1 15,-12-11 0-15,15 12-1 0,-15-12 3 16,13 10 3-16,-13-10 1 16,5 10 1-16,-5-10 1 15,0 0 1-15,-6 8 0 0,6-8-2 16,-14 2-3-16,14-2-3 15,-18 0 0-15,9 0-2 16,9 0-1-16,0 0-1 16,0 0 0-16,0 0-3 15,0 0-6-15,8 8-12 0,4-7-55 16,3 5-10-16</inkml:trace>
  <inkml:trace contextRef="#ctx0" brushRef="#br0" timeOffset="275710">15291 17746 365 0,'0'0'5'0,"0"0"3"15,0 0 2-15,0 0-1 16,0 0 1-16,0 0-1 31,0 0 0-31,-7-5-1 0,7 5-3 0,0 0-4 16,0 0-1-16,0 0 0 0,0 0 1 15,0 0-1-15,8-4 1 16,-8 4 0-16,15-1 0 15,-2 1-1-15,-1 0-1 16,1 1 0-16,-2-1 1 0,-1 1 0 16,3 1 1-16,-5-1 0 15,-8-1 1 1,12 1 1-16,-12-1 1 0,0 0 0 0,0 0 1 15,-10 1 0-15,0-1-2 16,-5 0 1-16,-1 0 1 16,-4 0-2-16,2 0 1 15,1-2-2-15,-1 1-1 16,2 1 1-16,2 0 0 15,3 0-1-15,11 0 0 0,0 0 0 16,0 0 0-16,0 0 0 16,13 0 0-16,4 0 0 15,1 0 0-15,1 0 0 0,1 2-1 16,2 0 0-16,-2-2 1 15,0 3-1-15,-2-2-3 16,-1-1 0-16,-5 0-5 16,3 0-12-16,-6 0-34 0,-9 0-35 15,11-8-5-15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17:25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4583 1498 385 0,'0'0'1'0,"0"0"-1"16,0 0-3-16,0 0 1 15,0 10 6-15,0 8-1 0,4 8 1 16,5 11 1-16,0 15-1 16,2 16 3-16,1 15 3 15,-1 13 0-15,1 4-2 16,0 0-1-16,-5 2 1 0,-2-5-1 15,-4-12-1-15,-1-10 0 16,0-16-1-16,-4-17-4 16,2-9-7-16,-4-18-15 15,6-15-54-15,-10-12-12 0</inkml:trace>
  <inkml:trace contextRef="#ctx0" brushRef="#br0" timeOffset="451">4288 1677 295 0,'0'0'4'15,"0"0"1"-15,-13-6 3 16,4 2 4-16,-1-1 2 0,-2-3 2 16,1 1 2-16,-2-1-1 15,4-3-3-15,8-1-3 16,1 12-5-16,5-20-3 15,11 9-3-15,4-2-1 0,8 0-2 16,5-2 1-16,7 4 0 16,1-1-1-16,1 5 3 15,5 2-1-15,18 1 2 16,24 10-1-16,-12 18 1 0,-12 14 2 15,-31 19-1-15,-34 13 2 32,-25 2 0-32,-22-3 0 0,-9-9-3 0,2-6-8 15,-2-17-22-15,10-10-47 0,18-3-10 16</inkml:trace>
  <inkml:trace contextRef="#ctx0" brushRef="#br0" timeOffset="992">5227 2085 370 0,'0'0'0'0,"-11"-3"-1"16,2 3-2-16,-4 2 0 15,-1 9 0-15,-4 4 3 16,-2 12 1-16,2 6 3 0,0 9 0 15,6 5 1-15,4 1 1 16,6 1 3 0,2-11 1-16,13-8-2 0,3-16-1 15,5-14-2-15,4-15 0 0,0-16-2 16,-2-10-2-16,-5-10 0 15,-7 0 1-15,-3 3 1 16,-6 4 1-16,-2 8-1 16,0 10-1-16,-4 11 2 15,4 15 2-15,0 0-2 0,0 11-3 16,7 10 1-16,5 5-1 15,2 6 1 1,1 5 2-16,4 1-2 0,-1-3-4 16,0-8-4-16,0-3-9 0,-3-4-40 15,-3-18-31-15,1-3-6 16</inkml:trace>
  <inkml:trace contextRef="#ctx0" brushRef="#br0" timeOffset="1292">5502 2098 379 0,'0'0'4'16,"9"17"-2"-16,3 0 2 0,3 5 2 16,2 7 0-1,3 3 1 1,3 5 3-16,1 2 1 0,-2-4 0 0,-3-8 1 0,-6-7 1 15,-4-7-2-15,-9-13 0 16,7-8 0-16,-7-14-3 16,0-8-3-16,0-9-5 15,0-3 0-15,2-4 0 16,6 1-2-16,5 0-1 15,5 7-1-15,4 5-3 0,0 2-2 16,5 8-7-16,-3 1-12 16,2 7-19-16,-3 6-28 15,-2 3-18-15</inkml:trace>
  <inkml:trace contextRef="#ctx0" brushRef="#br0" timeOffset="2836">6457 1971 284 0,'0'0'4'0,"0"0"3"16,-7-10 2-16,7 10 0 0,-11-15 6 15,0 6 0-15,1 1 1 16,-5 0 1-16,0 1-4 15,-5 6-5-15,-3 1-1 16,-1 11-2-16,-2 4-5 0,2 8-1 16,-1 4-1-16,4 4-1 15,7 2 1-15,4 1 0 16,6-3 2-16,4-5 1 0,6-1 2 15,4-10 1-15,6-4-1 16,3-10 1-16,1-1 1 16,1-3 0-16,0-10-1 15,-2-7-1-15,-3-6-1 16,0 0-1-16,-6-2 3 0,-5 3 0 15,3-2 0-15,-5 8-1 16,-3 2 0-16,1 6-2 16,-1 11-1-16,0 0 0 15,0 0-1-15,15 4-2 0,-2 7 0 16,2-1 1-16,6 1 0 15,5 2-2 17,2-3-9-32,4 2-23 0,3-1-45 0,-9-6-6 0</inkml:trace>
  <inkml:trace contextRef="#ctx0" brushRef="#br0" timeOffset="3236">6645 1423 401 0,'0'0'0'15,"0"0"-2"-15,0 0-2 16,0 0 1-16,0 0 1 0,5 5 2 15,4 9 3 1,2 17 0 0,3 10 3-16,3 19 2 0,-1 10 3 0,4 10-1 15,-1 9-1-15,-3-1-2 16,-4-11-3-16,-4-9 1 0,-4-9 0 15,0-17-2-15,-2-11-2 16,0-10-2-16,-2-21-14 16,0 0-46-16,0-6-25 15</inkml:trace>
  <inkml:trace contextRef="#ctx0" brushRef="#br0" timeOffset="3538">6906 1353 315 0,'0'0'1'0,"0"0"-1"15,5 9 3-15,0 0 4 16,5 16 3-16,6 16 4 15,3 12 1-15,2 13 3 0,2 12-2 16,0 8 0-16,-1 3-3 16,-2-6-2-16,-8-11-3 15,-1-7-5-15,-4-12-1 0,-4-15-5 16,3-8-7-16,-6-14-18 15,-7-11-55-15,7-5-5 16</inkml:trace>
  <inkml:trace contextRef="#ctx0" brushRef="#br0" timeOffset="3852">7217 1919 422 0,'0'0'1'16,"0"0"2"-16,13 1 0 0,3 0 1 15,4-6-1-15,10-6 1 16,2-6 0-16,4-5 1 15,2-5-2-15,-4-3-1 16,-5-2-1-16,-8 1 0 0,-7 1 0 16,-10 8 0-16,-4 2-1 15,-2 9-1-15,-10 6 1 16,-5 6 0-1,-6 16 0-15,0 12 0 0,0 12 0 16,-2 7 1-16,4 7 0 0,6 1 1 16,9 1 0-16,6-2 0 15,7-7 1-15,16-12 0 16,10-14 0-16,8-10-1 0,6-10-2 15,4-9-4-15,6-10-9 16,-2-20-14-16,3-16-38 16,-3-3-22-16</inkml:trace>
  <inkml:trace contextRef="#ctx0" brushRef="#br0" timeOffset="4060">7829 1284 426 0,'0'0'1'0,"0"8"0"0,1 5 1 15,7 7 2-15,8 29 0 16,10 11 0 0,1 15 0-16,5 11 1 0,3 7-1 15,2 7-2-15,0-3-1 0,-8-26-9 16,1-6-17-16,-6-4-59 15,0-22-4-15</inkml:trace>
  <inkml:trace contextRef="#ctx0" brushRef="#br0" timeOffset="5879">3911 9487 216 0,'0'0'1'16,"15"0"-1"-16,2 0 2 15,9 0-1-15,5 0 2 16,6 1 3-16,6-1 1 0,7 0 4 15,-1 0 0-15,5 1 1 16,-4 4 0-16,-3-1-2 16,5 2 1-16,-5 0-4 15,7-1-1-15,1-1 0 0,0-1-1 16,5-1 2-16,-1-2 1 15,6 0 0-15,2-3 1 16,4-1 2-16,0 1-2 16,3 0 0-16,5 3-3 15,2 0-1-15,6 0-3 0,0 0 0 16,5 3 0-16,4-3-1 15,3 1 0-15,5-1 1 16,6-4 2-16,3-3 0 0,10-3 1 16,10-5 0-1,8 0 1-15,6-2 0 0,9-1-2 16,2-2-1-16,5 3-4 15,-3-4-9-15,-2 6-23 16,4-3-51 0,-14-1-3-16</inkml:trace>
  <inkml:trace contextRef="#ctx0" brushRef="#br0" timeOffset="7285">7727 9419 195 0,'0'0'3'0,"0"0"11"0,0 0 9 16,0 0 5-16,0 0 1 16,0 0-2-16,-7-8 1 15,7 8 1-15,-1-17-3 0,-2 4-9 16,-1-4-9-16,-2-4-4 15,-1-4 0-15,1-5-1 16,0-2 1-16,0-7-1 16,1-4 0-16,-2-6-1 15,3-6 0-15,1-1 0 0,0-4-1 16,0-2 0-16,-1-1 1 15,-1-3 1-15,-1-1-1 16,-1 2 1-16,0 1 0 0,-2-4 0 16,-1 3-1-16,0-4 0 15,2 1-1-15,-3-3-2 16,1 2 1-16,-3 1-1 15,1 3 0-15,1 2 1 16,-1 3 0-16,1 4 0 0,-3 3 0 16,0 4 0-16,1 2 1 15,0 2 0-15,2 2 0 16,-3 3 0-16,-2 3 0 15,3 5 0-15,0 4 0 0,-1 1 1 16,2 5-1-16,1 5-1 16,0 1 1-16,2 2-1 15,-2 3 1-15,5 0-1 0,6 11 0 16,-12-13-1-16,12 13 0 15,0 0-1-15,-6-10-1 16,6 10 1 0,0 0 0-16,0 0 0 0,13 0-1 15,-4 0 1 1,6 2 1-16,4 0 0 0,2 1 1 0,4 1 0 15,-1-1 0-15,6 0 0 16,0 0-1-16,5 3 1 0,2-1 0 47,2 0 0-47,7 0 1 0,6-1-1 0,4-1 0 0,6 0 0 0,2-1 0 15,7 0 0-15,5-2 0 16,5 0 0-16,7 1 0 0,7-1-1 16,8-1 1-16,6-3 0 15,10-3 1-15,7-1-1 16,6-4 0-16,4 0 1 0,-2-2-1 15,4 0 0-15,-6-2-5 16,-2 6-16-16,-8 8-60 16,-9-10-6-16</inkml:trace>
  <inkml:trace contextRef="#ctx0" brushRef="#br0" timeOffset="8557">7757 9307 276 0,'0'0'3'0,"0"0"-1"15,0 0 1-15,0 0 2 16,-10-3 1-16,10 3 4 16,0 0 1-16,0 0 2 15,-9-5 0-15,9 5 0 0,-12-4 1 16,12 4 1-16,-14-5-2 15,14 5-2-15,-14-4-1 16,14 4-2-16,-10-3-1 16,10 3-2-16,0 0-1 0,0 0-2 15,0 0-1-15,0 0-2 16,0 0 0-16,0 0 0 15,-5 6 0-15,5 6 1 16,0 2-1-16,0 4 1 0,0 7-1 16,1 5 2-16,2 3-1 15,2 6 1-15,-1 3-2 16,0 3 1-16,-1 0 0 15,0 6 1-15,-1 2-1 16,-2 1 1-16,0 2 0 0,0 1 0 16,-1 3-1-16,-3-2 1 15,1 1-1-15,3 1 0 16,0-3 1-16,0 0-1 0,0 1 0 15,0-4 1 1,0 2 0-16,0 0 1 0,-2 2-1 16,-3-3 2-16,-2-2-1 15,-1-2 0-15,-3-1 0 16,1-4-1-16,-3-3 0 0,-2-2-1 15,-1-4 1-15,0-4-1 16,-1 0 0-16,2-5 0 16,0-1 0-16,2-4 0 15,3-4-1-15,2-5 0 16,6-1 1-16,3-4 0 0,12-4 1 15,9-3-1-15,10-2 1 16,14 0 1-16,16-6 0 16,17-1 0-16,13-3-1 0,15-1 1 46,17-1-1-46,12 0 1 0,12 0-1 0,7 0 1 0,7 2 0 0,-1 2-1 16,0 0 0-16,-2 3 0 0,-5 0-4 16,-3 2-6-16,-13-4-13 15,-7-2-48-15,-7 4-19 16</inkml:trace>
  <inkml:trace contextRef="#ctx0" brushRef="#br0" timeOffset="9848">9796 6717 47 0,'0'0'4'0,"0"0"11"16,-2-8 5-16,2 8 7 15,0-16 6-15,0 16 2 0,2-15 4 16,-2 15-1-16,1-13-4 15,-1 13-10-15,0 0-6 16,0 0-5-16,0 0-5 16,3 12-3-16,0 9 0 15,2 9-1-15,2 13 1 16,2 14 4-16,5 12-2 0,4 8 1 15,2 6 0-15,4 6-2 16,-1-3-1-16,-1-5-1 16,-3-9 0-16,-4-14-1 0,-1-10 0 31,-4-13 1-31,-4-11 1 0,-3-8-4 0,-3-16-6 15,0 0-8-15,-6-17-26 16,0-10-42-16,5-9-7 0</inkml:trace>
  <inkml:trace contextRef="#ctx0" brushRef="#br0" timeOffset="10835">9978 6665 306 0,'0'0'3'0,"0"0"0"16,0 0 1-16,-9-1 0 16,9 1 3-16,0 0-1 0,0 0 3 15,0 0 1-15,12-6 0 16,7 3 2-16,7 2-1 15,6-3 1-15,6 3-2 16,7-3-1-16,4 1-1 0,7 2-2 16,5-1-2-16,3 1-2 15,3 1 0 1,6 0 0-16,4 0 0 0,8 0 0 15,3-2 0-15,6 0 0 0,3-1 0 16,5-3 1-16,5 0-1 16,6 0 1-16,-1 0-1 31,3-1 1-31,3 3-1 0,-1-2 1 0,8-1-1 0,-1 2-1 15,6 1 0-15,0-4 0 16,5 1 0-16,5-3 0 16,6-3 0-16,2 1 1 15,0 1-1-15,3-1 1 0,2 0 0 16,-1 5 0-16,0-3-1 15,-1 3 1-15,-3 2 0 16,3 0-2-16,2-1 1 16,-2-1 0-16,6 0 0 0,-3-5 0 15,2 5 0-15,-4-5 0 16,-2 5 0-16,-4-5 0 15,-4 4 0-15,-7-1-1 16,-3-2 1 0,-7 2-1-16,-9 2 1 0,-6-2-1 0,-8-3 0 15,-5 4 0-15,-5 1 0 16,-10-1 1-16,-10 6-1 31,-5 0 0-31,-7-2 1 0,-9 4-1 0,-11 0 1 0,-6 0-1 16,-12 0 1-16,-4 0-1 15,-6 0 1-15,-12 0 0 16,0 0 0-16,0 0 2 0,0 0-3 15,0 0 0-15,0 0 0 16,0 0 0-16,0 0 0 16,0 0 0-16,0 0 0 15,0 0 0-15,0 0 0 16,0 0 0-16,0 0 0 0,0 0 0 15,3 13 0-15,-3 7 0 16,3 10 0-16,1 9 0 16,4 10 0-1,4 9 0-15,2 7 0 0,7 7 0 16,2-6-18-16,6-8-61 0,0-4-13 15</inkml:trace>
  <inkml:trace contextRef="#ctx0" brushRef="#br0" timeOffset="12044">10036 7457 270 0,'0'0'3'0,"0"0"3"16,0 0 0-16,0 0 1 16,0 0 3-16,0 0 1 0,0-10 4 15,0 10 2-15,0 0-1 16,0-9 0-16,0 9-2 15,0 0-3-15,0 0-1 16,-1-9-4-16,1 9-4 16,0 0-3-16,0 0 0 0,0 10-1 15,0 5 1-15,0 3 1 16,1 9 0-16,1 3 3 15,0 7 1-15,0 3 0 16,-2 2-1-16,0 0 0 0,0-5 0 16,0-2-2-16,0-5 1 15,-2-8-1-15,1-3 0 16,0-6 0-16,1-13 0 15,0 14 1-15,0-14-1 0,0 0 0 16,0 0 0-16,0 0-1 16,0 0 1-16,0 0 0 15,0 0-1-15,12 6 1 0,-1-5 0 16,5 0-1-16,3-1 2 15,8 1-1-15,2-1 0 16,5 0 0-16,4 0-1 16,4 1 1-16,2-1 0 15,2 0-1-15,3 0 0 0,3 1 1 16,2-1-1-16,1 0 1 15,5-1-1-15,8-2 1 16,4-3-1-16,5-1 1 16,5 0-1 15,5 0 1-31,5-1-1 0,4 0 1 0,4 2 0 0,4 1-1 0,-1 2 0 15,3 0 1-15,4-1-1 16,2-1 1-16,5-1-1 0,2 0 1 16,0 1-1-16,3-2 1 15,8-3-1-15,3-1 1 16,5-2 0-16,11-2 0 0,7-1 0 15,10-3 2 1,15-2-1-16,13-1 1 0,6 0 0 16,12 1 0-16,5 0 1 15,-1 6-1-15,0-1 0 0,-6 4-2 16,-5 1-1-1,-12 2-4-15,-13-1-7 0,-6 1-11 16,-15 0-24-16,-6-11-39 16,-2 2-9-16</inkml:trace>
  <inkml:trace contextRef="#ctx0" brushRef="#br0" timeOffset="12787">16920 6646 331 0,'0'0'3'15,"0"0"1"-15,0 0 0 0,0 0 1 16,0 0 2-16,0 0 2 15,0 0 2-15,0 0 3 16,-1-8-4-16,1 8 0 16,0 0-2-16,0 0-1 0,0 0-3 15,-2 8-1-15,2 3-1 16,0 7-2-1,2 7-1-15,2 8 0 0,1 8 1 16,1 6 1-16,1 8 0 0,-1 4 1 16,1 3-2-16,0 0 1 15,0-1-1-15,4-9 1 16,-2-5 1-16,0-3-1 15,0-12 0-15,-3-3 0 0,1-11 1 16,-1-7 1-16,-2-1 0 16,-4-10 1-16,0 0-1 15,4 9 2-15,-4-9-1 0,-10 0 0 16,-9 1 0-16,-15-1-2 15,-14 0 1-15,-20 3-2 16,-29 4 0-16,-27 7-2 16,-24 6-1-16,-29 1-2 15,-17 8-4-15,-14 0-7 0,6 4-29 16,15-4-43-16,4-9-3 15</inkml:trace>
  <inkml:trace contextRef="#ctx0" brushRef="#br0" timeOffset="13434">12164 6925 318 0,'0'0'1'16,"0"0"0"-16,0 0 2 15,8 13 1-15,-4-1 3 16,1 10 3-16,0 5 1 0,0 8 3 15,-4 8 1-15,3 4-1 16,-4 6 1-16,4 2-2 16,-4-2-3-16,2-5-3 15,-2-7-1-15,0-10-1 16,0-5-3-16,0-14-5 15,0-12-9-15,1-7-19 0,-11-16-52 16,15-10-5-16</inkml:trace>
  <inkml:trace contextRef="#ctx0" brushRef="#br0" timeOffset="13691">12362 6877 418 0,'0'0'1'0,"0"13"-1"15,1 4 1-15,2 5 0 16,1 6-1-16,-1 5 1 16,3 6-1-16,-1 3 1 0,2 0 1 15,-3-3-1-15,-2-7 1 16,-1-4 0-16,-1-5-1 15,0-6 0-15,-1-6-3 16,1-2-5 0,0-9-15-16,0 0-22 0,0 0-27 0,0 0-16 15</inkml:trace>
  <inkml:trace contextRef="#ctx0" brushRef="#br0" timeOffset="13959">11985 7279 459 0,'0'0'-1'0,"0"0"-1"15,12-1 1-15,13-5-1 16,14-2 1-16,17-7 1 15,14-1-1-15,14-6 1 0,12 1 2 16,2-4-1-16,0 1 0 16,-4 0-1-16,-12 2-3 15,-11 7-2-15,-17-1-9 0,-10 6-18 16,-4 6-50-16,-19-1-5 15</inkml:trace>
  <inkml:trace contextRef="#ctx0" brushRef="#br0" timeOffset="14166">12032 7410 455 0,'0'0'0'0,"0"0"-1"15,20-6 1-15,7-2 0 16,14-3 0-16,14-7-1 15,15-3 1-15,15-5 0 16,9-1-3 15,2-2-2-31,-1-4-9 0,-1 4-24 0,-3 0-46 0,-21-1-3 0</inkml:trace>
  <inkml:trace contextRef="#ctx0" brushRef="#br0" timeOffset="14347">13133 6887 470 0,'0'9'2'15,"1"9"0"-15,4 13 0 16,6 11 0-16,6 11-1 16,5 14-4-16,2 7-9 15,13 13-24-15,1 2-42 16,4-8-13-16</inkml:trace>
  <inkml:trace contextRef="#ctx0" brushRef="#br0" timeOffset="15141">11914 10535 271 0,'0'0'7'15,"0"0"4"-15,0 14 6 16,1 8 1-16,-1 9 2 0,0 11 1 16,0 13 4-16,-3 10-3 15,0 8-4-15,-4 2-6 16,2 0-3-16,-2-4-2 15,1-9-3-15,2-11-2 16,4-11-4-16,0-17-7 0,7-9-29 16,9-14-46-16,-8-13-5 15</inkml:trace>
  <inkml:trace contextRef="#ctx0" brushRef="#br0" timeOffset="15399">12107 10488 374 0,'0'0'4'0,"11"16"3"16,3 5 1-16,2 7 0 15,5 11 2-15,2 11 1 0,4 10 1 16,-1 9 0-16,-1 3-3 15,-7 0-2 1,-1-4-1-16,-5-8-1 16,-7-9-2-16,3-10-4 0,-8-14-5 0,2-7-19 15,-2-12-56-15,-5-15-6 16</inkml:trace>
  <inkml:trace contextRef="#ctx0" brushRef="#br0" timeOffset="15630">11568 10878 449 0,'0'0'1'0,"16"-2"0"31,11-5 0-31,17-3 0 0,13-3 0 0,19-4 0 15,20-4 0-15,12 0 0 0,4-2-3 16,-1 0 0-16,-9 1-2 16,-8 0-4-16,-14 3-6 31,-16 4-13-31,-20 6-49 0,-14-1-11 0</inkml:trace>
  <inkml:trace contextRef="#ctx0" brushRef="#br0" timeOffset="15838">11537 11306 494 0,'0'0'1'16,"7"-5"-1"-16,14-4 0 15,16-9 0-15,14-5 0 0,22-6-1 16,23-8-1-16,23-5-2 31,15-6-5-31,11 1-7 0,-2-4-8 0,4 3-25 16,3 0-41-16,-21 3-4 0</inkml:trace>
  <inkml:trace contextRef="#ctx0" brushRef="#br0" timeOffset="16277">13087 10529 357 0,'0'0'2'15,"0"0"1"-15,0 0 2 16,9 0 2-16,9-2 0 0,9-3 3 15,13 0 1-15,12 0-1 16,6 3 0-16,4 0-1 16,-2 2-2-16,-6 2 0 15,-13 9-1-15,-12 5-1 0,-25 10 0 16,-13 5-1-16,-24 7 1 15,-13 3-1-15,-4 3-1 16,-5-1-1 0,4-4 0-16,10-5-1 0,17-9 0 0,23-9-1 15,25-8-1-15,32-10-3 16,26-6-4-16,17-12-15 15,17-13-63-15,7 10-3 0</inkml:trace>
  <inkml:trace contextRef="#ctx0" brushRef="#br0" timeOffset="16951">10086 10579 372 0,'0'0'3'16,"0"0"1"-16,0 0 2 0,0 0-1 15,0 0 0-15,0 0-1 16,0 0 0-16,0 0 1 16,0 0-2-16,0 10 1 15,0 18 1-15,-4 13 0 0,1 16 1 31,-2 16 1-31,4 15 1 0,-3 15 1 0,2 6-1 16,0 1-2-16,0-7-3 16,2-13-2-16,0-18-7 0,0-13-14 15,4-21-65-15,-4-26-3 16</inkml:trace>
  <inkml:trace contextRef="#ctx0" brushRef="#br0" timeOffset="17951">10179 10631 357 0,'0'0'2'0,"0"0"2"16,-10 1 2-16,10-1-1 16,-13 0 1-16,13 0 2 15,-13-15 0-15,6 1 1 0,4-7-2 31,3-3 0-31,4-4-1 0,4-3 0 0,0-3 1 16,1 0-1-16,1 3 0 16,-2-1-1-16,-2 6 1 0,-1 2-1 15,-2 2-1 16,-1 2 0-31,-2 4-2 0,0 3 0 0,0 1 0 0,0 12-1 0,0-13-2 16,0 13 1-16,0 0 0 16,8-9-1-16,2 8 0 15,3 0 1-15,6 1-1 16,6 0 1-16,5 0 0 0,5 0 0 15,5 0 0-15,7 1 1 16,4-1 0-16,10-2-1 16,5-2 1-1,7-2-1-15,9-1 0 0,5 1 1 16,7-3-1-16,7 0 1 0,9 0-1 15,4 0 1-15,5 1-1 16,2-1 1-16,1-1 0 16,6 1-1-16,0 2 0 15,4-2 1-15,-2-1 0 0,2 3-1 16,2-3 0-16,2 1 1 15,0 1-1 17,5-1 0-32,0 2 1 0,4 0-1 0,2 0 0 0,-2 0 1 0,4 1-1 15,6-2 0-15,1 3 0 16,0-1 1-16,-1 0-1 15,3 1 0-15,1 2 0 16,2 1 1-16,1 3-1 0,2-1 0 16,1 1 1-16,1 2-1 15,4 0 0-15,-5-1 0 16,2-1 0-1,-3-1 1-15,-2-1-1 0,-8-5 0 0,-6 1 1 16,-12-3-1-16,-11 2 0 16,-11 0 0-16,-13-1 1 15,-17 1 0 16,-15 1-1-31,-17 2 1 0,-13 0-1 0,-11 0 1 0,-9 2 0 0,-11-1-1 16,-8 2 1-16,0 0-1 16,-3 9 0-16,-10 5 1 15,-4 5-1-15,1 12 1 0,-3 9-1 16,1 12 1-16,7 14-1 15,6 9 1-15,5 10-1 16,12 7-4-16,8-1-6 16,12 5-16-16,-3-2-51 0,-1-16-16 15</inkml:trace>
  <inkml:trace contextRef="#ctx0" brushRef="#br0" timeOffset="18247">10576 11780 216 0,'0'0'-26'16,"6"0"-28"-16,-6 0-9 16</inkml:trace>
  <inkml:trace contextRef="#ctx0" brushRef="#br0" timeOffset="18815">10177 11662 390 0,'0'0'4'15,"0"0"2"-15,0 0 1 16,0 0-1 0,0 0-2-16,0 0 2 0,0 0 1 0,0 0 1 15,0 0-5-15,16 3 0 16,-1 1 0-16,4-1 1 15,4 1 2 17,2 1-2-32,5 2 0 0,0 0-1 0,4 2 0 0,1-2 0 0,2 0-1 15,8-1-1-15,2 1 1 16,7-2 0-16,8-1 0 0,10-2 0 15,8 0 0-15,9-2-1 16,8 0 1-16,9 0-1 16,5-3 0-16,10-1-1 15,4-3 0-15,2-1 1 0,8 0-1 16,5-2 0-1,8-1 0-15,4-1 0 0,11 2 0 16,5-3 0-16,5-1 1 16,10 2-1-16,6-3 0 15,9 1 0-15,6-1 0 16,9-2 0-16,5-1 0 0,9-1 0 15,6-1 0-15,3-2 0 16,2-1 0-16,-6 2-1 0,-7-2-8 16,-7 5-13-16,-17 12-60 15,-21-19-6-15</inkml:trace>
  <inkml:trace contextRef="#ctx0" brushRef="#br0" timeOffset="19511">17258 10578 284 0,'0'0'2'0,"0"0"4"15,0 0 3-15,5 0 1 16,-5 0 3-16,0 0-2 15,11 0 1-15,-11 0 0 0,0 0-1 16,0 0-4-16,10 0-4 31,-10 0 0-31,10 9-1 0,-3 0 1 0,1 6 0 16,4 1 0-16,-1 6 1 15,4 5 0-15,-2 3 0 0,4 5 0 16,-4 3 0-16,0 3-1 31,-2 0-1-31,-2-1 1 0,-4-1-2 0,-3-3 1 16,-2-5 0-16,-2-3 0 0,-5-2 0 15,-5-7-1-15,-7-1-1 16,-6-2 0-16,-11 0-1 16,-11 0 1-16,-11-1-1 15,-17 0 1-15,-17 4 1 0,-19 3 1 16,-21 0 3-16,-20 6 0 15,-12 1 1-15,-7 3-1 16,-5 2-4-16,-2-3-13 0,10-4-41 16,7 0-31-16,19-11-5 15</inkml:trace>
  <inkml:trace contextRef="#ctx0" brushRef="#br0" timeOffset="20731">17037 6952 258 0,'0'0'3'16,"0"0"1"-16,0 0-3 15,0 0 3-15,0 0 7 0,5 0 2 47,7 2 2-47,10-1 1 0,10-1-2 0,14 2 2 0,18-2 3 0,13-2-1 16,10-3-7-16,12-3-3 0,8-3-1 15,4-1-1-15,1-1 0 16,-3 0-2-16,-10 5 0 16,-3-1-3-16,-12 0 1 15,-8 3 0-15,-10 2-1 0,-11 1 1 16,-8 3-2-1,-9 0 0-15,-9 0 0 0,-5 2-1 16,-5 1 1-16,-6 2-1 16,-4-1 1-16,-9-4-1 15,10 11 2-15,-10-11 0 0,3 17 0 16,-3-4 0-1,0 3 0-15,-1 4 1 0,-2 4-2 16,0 10 0-16,3 6-1 0,0 13 0 16,3 12 1-16,5 12 0 15,4 12 1-15,3 15-2 47,3 11 2-47,2 9 1 0,2 7 1 0,2 8 0 0,0 4 2 0,-1-1-1 0,3 2 0 16,0-4 0-16,0-3 1 15,0-5-1-15,-4-6-1 16,0-13-1-16,-6-10 0 0,-1-13-1 15,-3-14 1-15,-8-13-1 16,1-13 0-16,-5-14 0 31,0-9-1-31,-6-10 0 0,2-5-2 0,-2-1-2 0,-4-5-3 16,4 3-9-16,-5-5-20 15,-2-3-52-15,4 8-3 16</inkml:trace>
  <inkml:trace contextRef="#ctx0" brushRef="#br0" timeOffset="21199">17204 10320 348 0,'0'0'3'16,"0"0"0"-16,-9 9 0 16,9-9 1-16,-15 11 1 15,6-4 2-15,9-7 3 0,-16 12 1 16,16-12 0-16,0 0-1 15,11 9 2-15,17-8-1 16,18-2 1-16,14-3-2 16,23-4-3-1,19 1 0-15,18-2-4 0,10-3 0 0,8 2-3 16,-4-1-3-16,-1 4-8 15,-8-7-17-15,-19 3-59 16,-9-4-4-16</inkml:trace>
  <inkml:trace contextRef="#ctx0" brushRef="#br0" timeOffset="21769">19030 9302 304 0,'0'0'0'16,"0"0"1"-16,0 0 2 15,-6-3 4-15,6 3 2 16,0 0 2-16,0 0 1 16,-9-4-1-16,9 4 1 15,0 0-2-15,0 0-3 0,0 0-3 16,2 9 0-16,4 8-1 15,3 8 1-15,1 12 2 16,3 8 0-16,3 9 2 0,1 8 1 31,1 5-1-31,-1 2-2 0,-2-2-1 0,-3-3-1 16,-2-9-2-16,-3-4 0 15,-3-10-1-15,-2-8 1 16,-1-7-1-16,-1-6-1 0,1-8 1 16,-8-2 0-16,-8-4 0 15,-12 0-1-15,-9 1 1 16,-19 2 0-16,-21 6-1 0,-23 4 1 15,-20 6-1-15,-14 2 0 16,-7 7-7-16,-3-5-12 16,8 0-40-16,10-1-29 15</inkml:trace>
  <inkml:trace contextRef="#ctx0" brushRef="#br0" timeOffset="22347">18889 8515 301 0,'0'0'6'0,"0"0"6"16,0 0 4-16,0 0 1 16,-8 2 1-16,8-2 2 15,6 0 1-15,16-4 0 0,20-5-2 16,24-3-6-16,28-5-2 31,35-5-1-31,31-6 0 0,40 3-1 0,25-3-2 0,24 1-7 16,16 4 0-16,6 4 0 15,-3-2-8-15,-7 0-57 16,-17 10-27-16,-32-3-3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18:21.3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4604 3492 181 0,'0'0'6'16,"0"0"5"-16,0 0 4 15,0 0 2-15,0 0 1 16,-4-6 3-16,4 6 0 0,7-8 1 15,3 5-5-15,-10 3-6 16,16-4-2-16,-16 4-2 16,20-2-1-16,-8 2-1 15,1 0 1-15,6-1-1 0,0 0 2 16,6 0-2-16,0-1 0 15,3 3-1-15,-4-1 0 16,3 0-1-16,-6 0 0 16,3 1 0-16,-3 3 0 0,2-1 0 15,-1 0 0-15,4-2 0 16,0 0 0-16,2-2 0 15,1-3-1-15,-1 0 1 16,1 0-2-16,-1 4-1 16,-1-1 2-16,1 1-2 0,0 0 0 15,0 5 0-15,3-3 0 16,-1 3 1-16,4-2 1 15,2-3 0-15,0 0 0 16,-2 0 1-16,2-4-1 0,2-1 0 16,-2 0 0-16,0 0 0 15,-1 1-1-15,0 0 1 16,1 1-1-1,1 0 0-15,2 2 1 0,2-1-1 0,1 0 1 16,5-2-1-16,4 1 0 16,3-2 1-16,5-1 0 15,5 0-1-15,1-1 1 16,1-1 0-16,6 0 0 0,-8-1 0 15,-3 1 0-15,-7 2 0 16,-2 0 1-16,-12 2-1 16,-2-1 0-16,-9 4 1 15,-2-1-1-15,-2 2 1 16,2 0 0-16,3-1 0 0,3-1 0 15,3-2-1-15,3 2-2 16,-1-1 0-16,0 0 0 31,-2-3 0-31,-2 1 0 0,-3 0 0 0,-2 0 0 0,-3 2 0 16,2 1 0-16,3-1 0 15,2-1 0-15,5 1 0 16,1 1 0-16,2 2 0 0,2-1 0 16,-2 0 0-16,-3 1 0 15,-6-3 0-15,-6 2 0 16,-8 0 0-16,-3 2 0 15,-5-1 0-15,-10 0 0 16,0 0-16-16,2-12-73 0,-2 12-4 16</inkml:trace>
  <inkml:trace contextRef="#ctx0" brushRef="#br0" timeOffset="1094">7484 3310 227 0,'0'0'15'0,"0"0"4"15,0 0 5-15,0 0 0 16,0 0 2-16,2 5 0 0,-2-5 2 15,0 0-2-15,0 0-13 16,0 0-3-16,0 0-5 16,0 0-1-16,0 0 1 15,0 0-1-15,0 0 0 16,0 0 0-16,0-9 0 0,1-5 0 15,2-5-1-15,-1-4 0 16,1-7-2-16,2-3 0 16,0-5 0-16,0-4 1 15,2 0-2-15,-5-6 2 0,2-3 0 16,-1 3-1-16,-1-5 0 15,-1 2 0-15,-1 0-1 16,-1 1 1-16,2 0 0 16,0 3-3-16,2 0 1 0,0 3 0 15,-1 4 1-15,2 2-1 16,0 5 1-16,0 0 0 15,0 5 0-15,-2 4 1 16,-2 5-1-16,1-4-1 0,1 5 0 16,-2 1-1-16,0-3 1 15,0 5-1-15,-2-3 0 16,0 3 1-16,1-2-1 0,-1 5 1 15,-2-1 1-15,2-2 1 32,-1 4-1-32,3 0 0 0,-1 0 0 0,0 1 1 15,0 0 0-15,1-1 0 16,0 11-1-16,0-15 1 0,0 15-1 15,0-11-1-15,0 11 0 16,0 0 0-16,1-12-1 16,-1 12 0-16,17-11 0 15,-3 7 1-15,6-3-1 0,6 0 1 16,7-1 0-16,7 1 0 15,7 4 2-15,7-1-1 16,16-2 1-16,7-3 1 16,10-1-1-16,8 0 1 15,2-1 0-15,0-3 0 0,0-4 0 31,-6 3-1-31,-11 3-3 0,-15-1-4 0,-13 12-9 16,-17-7-20-16,-24 9-53 0,6 8-3 16</inkml:trace>
  <inkml:trace contextRef="#ctx0" brushRef="#br0" timeOffset="2109">7553 3252 354 0,'0'0'3'0,"0"0"1"16,0 0 4-16,0 0 0 0,-1-12 4 15,1 12-1-15,-2-9 2 16,2 9-1-16,0 0-2 16,0-8-3-16,0 8-2 15,0 0-3-15,0 0-3 16,0 0 0-16,0 0-1 0,0 10 1 15,0 5 0-15,3 6 1 16,-1 6 1 15,0 6 0-31,2 7 1 0,0 4-2 0,-2 5 1 0,0 2 0 0,-2 0-1 16,0-2-1-16,0 0 1 15,0-1 0-15,0-2 1 16,-1-4 1-16,1-1-1 16,0-6 1-16,-1 1-1 15,1-4 1-15,-1 1 0 0,-1 1 0 16,0-2 0-16,-3 0 0 15,-2 1-1-15,-4-1 0 16,-1 3 0-16,-4 1 2 0,-3-3-1 16,-2-2 0-16,0-2 0 15,1-3 0-15,2-1 0 16,2-5 0-16,3-5-1 15,2-5 0-15,3 1 0 0,8-11 0 16,-9 7 0-16,9-7 0 16,0 0-1-16,0 0 0 15,0 0 0-15,0 0 0 16,14 0-1-16,4 0 1 0,7-4 1 15,11 1 0-15,15-3 1 16,14-1 0-16,15 0 1 16,15-1 0-16,16 0 1 31,18 1-1-31,12 1 1 0,7-1-4 0,9 2 0 0,-1 1 0 15,-3 0 0-15,-6 3-13 16,-17-8-19-16,-13 3-59 16,-15-4-2-16</inkml:trace>
  <inkml:trace contextRef="#ctx0" brushRef="#br0" timeOffset="3208">8713 1752 182 0,'0'0'6'16,"0"0"2"-16,0 0-1 15,0 0-1-15,0 0 1 0,0 0 2 16,0 0 0-16,0 0 1 15,-9 0-6-15,9 0 2 16,0 0 1-16,0 0 3 16,0 0 2-16,0 0-1 0,0 10 1 15,0-10-1-15,0 0 0 16,9 11-2-16,-9-11-2 15,12 11-3-15,-12-11 1 16,19 12 0-16,-3-6 2 0,2-2 0 16,9-2 0-16,4-2 1 15,5 0-1-15,6 0 0 16,3-5-2-16,6-1-2 0,0 3-1 15,0-3-1-15,2 3 1 16,1 1-1-16,0 1 0 16,2-2 0-16,2 4 0 15,1-1 1-15,2 0 1 16,6-2 1-16,2 2-1 15,3-5 0-15,2 2 2 0,3-1-3 16,-2-1 0-16,0 2 0 16,-6 0-1-16,-6 1 1 15,-3 2-1-15,-6 0 1 0,-5 2 1 16,-2-2 0-16,-7 0 0 15,-2 0-1 1,-8 0-3-16,0 3-9 0,-12-3-29 16,-8 0-45-16,-2-3-6 0</inkml:trace>
  <inkml:trace contextRef="#ctx0" brushRef="#br0" timeOffset="3821">10571 1287 294 0,'0'0'3'0,"0"0"0"15,0 0 3-15,0 0 1 16,0 0 5-16,0 0 1 0,0 0 2 15,0 0-2-15,0 0-2 16,0 0-2-16,0 0-2 16,0 0-2-16,0 0-4 0,-5 11-2 15,5 5 0-15,-2 1 1 16,1 18 4-16,-3 22 2 15,-1 14-2 1,-2 7 2 0,-3 11 0-16,0 3 0 0,1-7 0 0,0-14-1 0,-1-13-1 15,3-13-2-15,1-9 1 16,4-13-1-16,0-10-2 15,2-13-3-15,0 10-7 16,0-10-68-16,0 0-7 0</inkml:trace>
  <inkml:trace contextRef="#ctx0" brushRef="#br0" timeOffset="4646">10670 1301 274 0,'0'0'2'15,"0"0"2"-15,0 0 3 16,0 0 4-16,9-7 2 16,-9 7 4-16,15-7-1 15,-5 3 1-15,0-2 0 0,3 1-3 16,1 0-3-16,2 0-4 15,2 1-3 1,5-2-2-16,2 0-1 0,5 0-1 16,3 0 1-16,3 2 0 0,2 2 0 15,3 0 0-15,2 2 0 16,3 0 1-16,5 0-1 15,6 0 0-15,6 1 1 16,7-1-1-16,5 1 0 0,3 0 1 16,7 0-1-16,6 0 0 15,3 0 0-15,8 0 0 16,6 0 1-16,5-3 0 15,6-2-1-15,10-1 0 0,5 2 1 16,4-1-1-16,8-2 0 16,0 2 0-16,5 0-1 15,-1-1 0-15,-1 0 1 16,2 0-1-16,-2-1 0 15,-5 2 1-15,-3-2-1 0,-5 3 1 16,-6-1 0-16,-8 1-1 16,-7 0 1-16,-12 1 0 15,-9-2 1-15,-12 3 0 0,-11-2 1 16,-10 0 1-16,-8 0 0 15,-10 0 0-15,-7 2 0 16,-8-2-1-16,-5 3-1 16,-5 0-3-16,-5 0 0 15,-13 0-1-15,8 0 0 0,-8 0-2 16,-4 16 1-16,-3 3 0 15,-2 3 1 1,-1 7 2-16,-1 23 2 0,-5 30 0 16,7 8-1-16,-3 16 0 0,5 3-1 15,7 3-7-15,7-15-15 16,-10-20-64-16,14-23-3 15</inkml:trace>
  <inkml:trace contextRef="#ctx0" brushRef="#br0" timeOffset="5677">10386 2069 246 0,'0'0'-2'0,"0"0"-6"16,0 0 4-16,0 0 3 15,3 12 4-15,-3-12 3 0,9 7 2 16,-9-7 3-16,14 6 5 16,-4 1 3-16,3-5-1 15,5 2-2-15,1-1-4 0,6 1-2 16,7-3-1-16,5 0-2 15,8 1 1-15,4-2-2 16,6 0 2-16,6-3-1 16,10-1-1-16,3 0-1 15,6 1 0-15,2 0-1 0,6 0 0 16,3-1 0-16,5 1-1 15,2 0-1-15,5-3 1 16,2 2 0-16,5-3-1 16,6-2 2-16,1 0-2 0,8 0 1 15,0-1-1-15,5-1 0 16,-4 2-1-16,-1-1 1 15,0 2-1-15,-3 1 0 16,0 2-1-16,-1-1 1 31,0-1 0-31,-5 2-1 0,5-1 1 0,1 3-1 0,2-1 0 16,0 2 1-16,-2 0-1 0,3 3 0 15,-5 0 0-15,1 3 0 16,-5-3 0-16,-6 2 0 16,-8-2 0-16,-8 1 0 15,-9-1 0-15,-18-1 1 16,-13 1-1-16,-11-2 0 0,-16 1 1 15,-9 1 0-15,-6-1 1 16,-12 0-1-16,0 0 0 16,0 0-1-16,0 0 0 15,0 0-2-15,0 0-2 16,0 0-2-16,-9-4-8 0,0 2-18 15,-10 2-53-15,19 0-4 16</inkml:trace>
  <inkml:trace contextRef="#ctx0" brushRef="#br0" timeOffset="6679">10667 3952 341 0,'0'0'5'15,"0"0"0"-15,0 0 1 16,0 0-1-16,0 0-1 0,0 0-4 16,-1 4 3-16,1-4 1 15,0 21 1 16,0 1 0-31,0 11-1 0,0 12 0 0,0 8 3 0,0 10 3 16,1 7-1-16,-4 1-2 0,2-3-4 16,-3-8-2-16,3-12 2 15,1-9-3-15,0-11-4 16,0-16-9-16,-18-12-68 0,19-8-4 15</inkml:trace>
  <inkml:trace contextRef="#ctx0" brushRef="#br0" timeOffset="7453">10664 4006 351 0,'0'0'3'15,"0"0"-1"-15,0 0 0 16,0 0-2-16,0 0 0 16,6 1 2-16,-6-1 3 15,23 0 0-15,-5 0-2 0,5-2 1 16,10-2 3-16,3 2 1 15,9-1 0-15,0 1-3 16,4-1-1-16,1 0-1 0,4 3 0 16,4-3-1-16,7 0-1 15,7-1 1-15,10-3 0 16,13-1 0-16,8-3 1 15,11 0-1-15,9-4 1 0,6 1-1 16,5-2 2-16,3 0-1 16,5 0 1-1,-2 0-1-15,10 0 1 0,1 2-1 16,6-2 0-16,4 2 0 15,5 2-1-15,-3-1-1 0,-1 2-1 16,-4 4 2-16,-5 1-2 16,-8 0 0-16,-11 2 1 15,-7 1-1-15,-12 0 1 0,-5 3-1 16,-10-2 0-16,-9 1 0 15,-9 1 0-15,-5 0 1 16,-11 0-2-16,-10 0 2 16,-10 0-1-16,-11 0 1 0,-9 0 1 15,-7 0 0-15,-9 1 3 16,-10-1-1-16,0 0 0 15,0 0-1-15,0 0 1 16,0 0 0-16,0 0-1 0,3-9-1 16,-3 9-3-16,0 0 1 15,-6 2 0-15,-2 10 0 16,-4 9 0-16,-2 8 0 15,2 10 1-15,-2 14-1 16,2 13 1-16,5 8 0 0,7 11 0 16,2-1-1-16,15 3-4 15,4-3-5-15,11-5-14 16,-2-12-66-16,0-16-3 15</inkml:trace>
  <inkml:trace contextRef="#ctx0" brushRef="#br0" timeOffset="8493">10578 4673 140 0,'0'0'6'15,"0"0"-1"-15,0-9 2 16,0 9 0-16,0 0 1 0,0 0 1 16,0 0 3-16,0 0 1 31,0 0-1-31,0 0-1 0,0 0 1 0,0 0 1 0,0 0 1 15,0 0 0-15,0 0-4 16,0 0 0-16,6 7-3 16,-6-7-1-1,9 10 3-15,-9-10 0 0,15 12-1 0,-3-5 1 16,4-1 2-16,1 1 1 15,5 1 0-15,9-3-1 16,4 1-1-16,9-2-2 16,5-1-2 15,6 0-2-31,8-3 0 0,7 1 0 0,3-3-2 0,5-3 1 0,4-1 0 15,3-1 0-15,0-3 0 16,7 2 1-16,1-2 0 16,4 1 0-16,5-1 0 0,4 1-2 15,6 0 1-15,2 1-2 16,3-1 0-16,4 2 0 15,1-3-1 1,0 1 1-16,-1 0-1 0,-4 2 1 0,-2 0-1 16,0-3 1-16,-1 6-1 15,-2-4 0-15,-2 2 0 16,6 1 0-16,1 1 0 0,1-3 0 15,3 2 0-15,-3 3 0 16,3-2 1-16,-4 2-1 16,1-1 0-16,-4 2 1 15,-5-1-1-15,-4 0 0 16,-9-2 0-16,-6 1 1 31,-7-1-1-31,-8-2 1 0,-9 5 0 0,-9-3 0 0,-5 2-1 16,-9 0 2-16,-4-1-1 15,-9 2 0-15,-5 2-1 0,-6-2-2 16,-11-3-6-16,-8 4-7 15,-5 0-41-15,-13-6-32 16,-10 0-2-16</inkml:trace>
  <inkml:trace contextRef="#ctx0" brushRef="#br0" timeOffset="9321">10566 4402 234 0,'0'0'9'0,"0"0"2"16,0 0 1-16,2-6 1 15,-2 6 1-15,0 0 3 16,8-14 1-16,-8 14 0 0,0 0-6 15,8-13 0 17,-8 13-3-32,0 0-1 0,0 0-2 0,0 0-1 0,0 0-1 15,2-9-1-15,-2 9-1 16,0 0 1-16,0 0-2 15,0-11 0-15,0 11-1 0,-10-6 0 16,0 2 0-16,-1 0-2 16,-5 2-3-16,-5-1-2 15,-9 3-2-15,-13-2-3 16,-11 2 2-1,-13 2 5-15,-21 4 1 0,-20 4 4 0,-19 1 4 16,-12 3 4-16,-13-2 5 16,-1 0 1-16,-4 0-4 0,4-3-7 15,14 0-23-15,30-9-58 16,0 0-3-16</inkml:trace>
  <inkml:trace contextRef="#ctx0" brushRef="#br0" timeOffset="10981">15179 1465 204 0,'0'0'1'0,"0"0"1"15,0 0 2-15,0 0 2 16,0 0 4-16,0 0 4 16,-12-6 3-16,12 6 4 0,0 0 0 15,-14-3 1-15,14 3-1 16,-9-2-4-1,9 2-2-15,-9-2-4 0,9 2-4 16,-10-1-5-16,10 1 0 0,0 0-1 16,0 0 0-16,0 0-1 15,8 2 1-15,5 3 1 16,7-1 2-16,4 1-1 15,3 1-2-15,4-2 1 16,4 2 0-16,3-2-2 0,1 3 1 16,2-1-1-16,2 1 0 15,2 0 0-15,2-1 0 16,0 2 0-16,0-1-1 0,-2 1 1 15,1-2 0-15,-5 0 0 16,-5-2 0-16,-4 3 0 31,-4-3-1-31,-2 1 0 0,-3 1 1 0,-4-2-1 16,-1 0 0-16,-3 2 1 0,-2-3-1 15,-1 1 0-15,2 3 2 16,-14-7-1-16,9 7 2 16,-4 4 0-16,-2 4 1 15,1 5-2-15,0 7 1 16,2 7 1-16,3 10-2 15,-1 9 1-15,5 3-2 0,1 3-1 16,2 4 1-16,2 3 1 16,2 4 3-16,-2 2 2 15,-1 0-2-15,-2 5 1 0,-3 7 1 16,2 3 0-16,-2 7 1 15,-1 1-3 1,5 2-1-16,-1 0-2 0,1 0 0 16,2-5 1-16,0-6-1 0,-2-6 0 15,-2-10 1-15,-3-5-1 16,-1-7 0-1,-1-8 0-15,-7-9 0 0,2-6 0 16,0-6 0-16,1-2-1 0,-4-8 0 16,2-2 0-16,1 1 1 15,-1-2-1-15,1-2 1 16,-2-3 0-16,0 0-1 15,0-1 0-15,-2 0 1 16,0-10 0-16,0 12 0 0,0-12-1 16,0 0 1-1,0 0-1-15,0 0-1 0,0 0 1 16,0 0-1-1,0 0 1-15,0 0-2 0,-6 12 2 0,-5-6-2 16,1 1 2-16,-8 1 1 16,-9 1-1-16,-7-3 2 15,-8 3-3-15,-11 0 2 0,-2-4-1 16,-10 3 1-16,-10 0-1 15,-4-1 0-15,-8 6 2 16,-6 3-2-16,-2-4 1 16,-8 3 0-16,2-3 0 15,1 1 1-15,3-4-2 0,9-3-3 16,7-6-4-16,18 1-13 15,23-2-66-15,7-10-2 16</inkml:trace>
  <inkml:trace contextRef="#ctx0" brushRef="#br0" timeOffset="12262">16506 2799 275 0,'0'0'6'16,"0"0"1"-16,0 0 2 16,0 0-1-16,-4-10 2 15,4 10 3-15,0 0 0 0,0 0 2 16,0 0-1-16,0 0-5 15,0 0 1-15,0 0-2 16,0 0-3-16,0 0-1 16,0 0-3-16,0 0-2 0,-9-3-2 15,9 3 0-15,-12-2 1 16,12 2-1-16,-11 0 3 15,11 0 0-15,-9-1 0 16,9 1 2 0,0 0 0-16,-9 5 1 0,9-5 0 0,0 0 0 15,0 0 0-15,0 0 1 16,0 0 1-16,0 0-1 15,0 0 1-15,0 0-1 0,0 0 1 16,-13 3-3-16,13-3 1 16,-16 4 0-16,3-2 0 15,4 0-1-15,-2-1 0 16,0 1 1-16,1-1 1 0,10-1 0 31,-8 2 1-31,8-2 1 0,0 0 2 0,0 0-3 16,0 0 0-16,0 0-2 15,0 0 0-15,0 0-1 16,0-5-3-16,0 5 0 0,9-13-3 15,-9 13 2-15,15-10-1 16,-3 6 1-16,-3 1 0 16,1 2 0-16,2 2 1 0,1 3 0 15,6 0 1-15,4 1 1 16,6 1 1-16,7-3-2 15,9 2 2-15,12-5 0 16,18-2 0-16,22-5 2 0,27-4 0 16,36-3-2-16,32-2 2 31,37 0-1-31,69-3 0 0,-5 7-3 0,16-1 0 15,15 8 0-15,-7 1-6 16,-5 6-5-16,-21 0-6 16,-16 2-25-16,-52 8-46 0,-5-5-4 15</inkml:trace>
  <inkml:trace contextRef="#ctx0" brushRef="#br0" timeOffset="14244">11914 1356 239 0,'0'0'0'16,"0"0"0"-16,0 0 1 15,0 0 0-15,5-8 1 16,-5 8 2-16,0 0 5 0,12 0 3 16,-12 0 3-16,4 18 0 15,-2-3-2-15,-2-3 5 16,-1 27-3-16,-2 4-2 15,-4 5-4-15,-4 4-2 32,-2 3-2-32,1-2 0 0,1-11-2 0,8-12-1 0,2-5-2 15,1-5-4-15,1 3-7 16,3-8-21-16,0-4-44 0,12-8-7 15</inkml:trace>
  <inkml:trace contextRef="#ctx0" brushRef="#br0" timeOffset="14529">12206 1327 259 0,'0'0'1'0,"0"0"0"16,6 10 3-16,-2-1-1 16,-1 5 4-16,0 0 3 15,4 18 3-15,-3 8 0 0,0 3 2 16,-1 1-3-16,0 2 0 15,-3-5 0-15,-3-11-2 16,-1-11-5-16,4-19-6 16,-5 11-5-16,5-11-52 15,0 0-19-15</inkml:trace>
  <inkml:trace contextRef="#ctx0" brushRef="#br0" timeOffset="14803">11916 1481 240 0,'0'0'3'0,"0"0"3"0,0 0 3 16,5 3 3-16,6-3 2 15,0 1 2-15,5 1 2 16,2-2 2-16,4 1-3 16,4-1-3-16,1 0-2 15,2 0-2-15,5-3-5 0,0-1-7 16,2-2-11-1,1 0-18-15,-1 2-27 0,3-3-26 16</inkml:trace>
  <inkml:trace contextRef="#ctx0" brushRef="#br0" timeOffset="15028">11821 1612 352 0,'0'0'0'16,"0"0"2"-16,14 6 1 15,5-4 1-15,11-2 0 16,11 1 2-16,-16-3-3 16,6-1-1-16,5-1 2 0,1 1-1 15,3-1-7-15,-2-3-12 16,2 1-30-16,-1 3-34 15,-5-2-4-15</inkml:trace>
  <inkml:trace contextRef="#ctx0" brushRef="#br0" timeOffset="15311">12943 1295 388 0,'0'0'-2'0,"0"0"0"15,0 0-1-15,2 9 1 16,-1 2 1-16,0 7-1 0,-1 0 1 15,0 4 1 1,0 36-4-16,0 14-24 0,2 13-47 16,-1 5-5-16</inkml:trace>
  <inkml:trace contextRef="#ctx0" brushRef="#br0" timeOffset="16006">12079 4196 340 0,'0'0'5'0,"0"17"0"16,1 1 2-16,-1 7 1 16,0 4 1-1,-4 7 1-15,-1 4 0 0,0 4 1 0,0-7-4 16,-4-2 0-16,1-6-2 15,2-7 0-15,1-7-2 16,2-3-2-16,3-12-9 0,0 0-15 16,0 0-55-16,7-18-7 15</inkml:trace>
  <inkml:trace contextRef="#ctx0" brushRef="#br0" timeOffset="16221">12288 3956 415 0,'0'0'0'16,"0"0"1"31,8 5 0-47,-1 8 0 0,4 4 1 0,2 10 0 0,0 8 0 0,1 5 1 0,2 6 1 0,-5 3-1 15,-1 3 1-15,-5-4-2 16,-2-4-1-16,-1-9-4 0,-1-7-1 15,1-8-32-15,-2-9-48 16,0-11-1-16</inkml:trace>
  <inkml:trace contextRef="#ctx0" brushRef="#br0" timeOffset="16405">11943 4270 440 0,'0'0'0'0,"6"0"0"16,11-6 0-16,12-3 0 0,13-3 1 15,18-2-1-15,14-4 1 16,9-3-3-16,6-3 0 16,2 2-9-16,-10-2-13 0,-12 6-59 15,-8 4-2-15</inkml:trace>
  <inkml:trace contextRef="#ctx0" brushRef="#br0" timeOffset="16620">11900 4474 430 0,'0'0'2'0,"11"0"-1"15,13 0 2-15,16-6-1 0,18-3 0 16,17-5 0-16,19-7-1 15,8-3-3-15,9-2-3 16,-6-5-4-16,-4 3-19 0,0 1-55 16,-38 0-3-16</inkml:trace>
  <inkml:trace contextRef="#ctx0" brushRef="#br0" timeOffset="17169">12859 3985 330 0,'0'0'6'0,"0"0"4"15,0 0 0-15,0 0 1 16,5 0 2-16,5 0 2 15,7 0 0-15,10-1 1 16,4-1-4-16,7 2-7 0,3 2 1 16,2 2-2-16,-3 6 0 15,-7 4-2-15,-7 6-1 16,-16 7 0-16,-9 2-1 15,-11 6 1-15,-15 0 0 0,-5 3 0 16,-4-1 0-16,-1-5 1 16,4-1 0-16,7-6 1 15,8-4 0-15,15-6 0 31,13-3 1-31,19-6 0 0,21-3-1 0,17 0-3 0,16-3-7 16,15 1-18-16,18-1-62 16,-13-6-3-16</inkml:trace>
  <inkml:trace contextRef="#ctx0" brushRef="#br0" timeOffset="28879">5350 3406 234 0,'0'0'7'0,"7"6"1"16,-2 2 6-16,0 4 4 15,-1-1 2-15,1 2 3 16,-3 2 2-16,-1-1 3 16,-1-14-4-16,-13 14-3 0,-2-12-3 15,-2-2-3-15,-3-3-3 16,0-8-3-16,1-3-3 15,2-3-2-15,6-2-2 0,3-2-1 16,7 0-2-16,3 0 0 16,13 2-2-16,1 2 0 15,7 4 1-15,3 4 0 16,1 7 0-16,-3 3 0 0,-1 8 1 15,-5 8 1-15,-9 5-1 16,-2 3 0-16,-7 3 1 16,-10-1 1-16,-5-1 0 15,-5-4 0-15,-2-5 1 16,-5-4 0-16,0-9 0 0,2-2 0 15,1-2 0-15,4-7-1 16,3-6 0-16,7-3-1 16,3-4-1-16,7-1 1 15,10-1-2-15,5 1 0 0,7 1 1 16,2 3 0-1,2 6-1-15,0 7 0 0,-1 4 1 16,-4 4-1-16,-5 8 2 0,-5 4-1 16,-7 2 0-16,-4 1 1 15,-4-1 0-15,-10-1 1 16,-5-4 1-16,-4-3 0 15,-5-6 0-15,4-4 2 16,-3-7 0-16,5-4-1 0,1-4 0 16,7-2-2-16,7 0 0 15,7-4-4-15,13 5-5 16,1 4-10-16,13-2-48 15,-2 14-23-15</inkml:trace>
  <inkml:trace contextRef="#ctx0" brushRef="#br0" timeOffset="29789">5069 3874 236 0,'0'0'1'16,"0"0"2"-16,8-3 0 0,-8 3 0 16,0 0 5-16,14 0 2 15,-14 0 5-15,12 9 3 16,-7 2 1-16,0 8 0 15,-5 6 0-15,2 7 0 16,-4 5 0-16,-6 2-4 0,-5 0-4 16,-6-2-2-16,-3-5-1 15,-3-6 0-15,-2-8-1 16,-4-9 0-16,1-9-3 31,2-13-1-31,3-10-1 0,2-4-2 0,8-7 0 0,4-1-2 16,9 1 0-16,4 3 0 15,15 8 1-15,6 10 0 16,8 10 2-16,6 7 0 0,2 15 1 15,5 4 0-15,2 7 0 16,5 3-2 0,2 1-8-16,-3 6-44 0,1-16-34 15,-4-7-3 1</inkml:trace>
  <inkml:trace contextRef="#ctx0" brushRef="#br0" timeOffset="35843">8042 1913 148 0,'0'0'2'16,"0"0"3"-16,0 0 6 15,0 0 5-15,0 0 4 0,0 0 0 16,8 0 1-16,-8 0 2 15,0 0-1-15,12 0-2 16,-12 0-4-16,0 0-6 0,0 0-3 16,0 0-1-16,0 0-1 15,0 0 0-15,0 0-1 16,-2 6 0-16,2-6 2 15,-9 4 1-15,9-4 0 16,0 0 0-16,-9 3-2 0,9-3-2 16,0 0-1-16,11-7-1 15,1 1-2-15,4 1-1 16,1 0-2-16,1 1 1 15,-1 1-1-15,-1 5 1 16,-3-1 2-16,-3 8 0 0,-6 1 1 16,-4 3 3-16,0 0 1 15,-8-3 2-15,-1 2 2 16,-2-4 0-16,-4-2 0 0,-1-4-1 15,1-2-1-15,0 0-1 16,1-5-2 0,4-1-1-16,0-5-2 0,6-2-1 15,4 1 0-15,0-2-1 0,9-2 0 16,1 0-1-16,3-1-1 15,0 8 1-15,4 2 1 16,-3 7-1-16,1 1 0 16,-3 4 0-16,-3 10 2 15,-2 4 0-15,-3 1 2 0,-3-2 1 16,-1-1 1-16,-4-4 1 15,-6-1 1-15,-3-6 0 16,-2-7 0-16,0 1-1 0,-2-8 0 16,2-4-1-16,-2-3-1 15,6 1-2 16,2-7-1-31,1 2-1 0,8 2-1 0,0 5-1 0,9 1 0 16,2 6 1-16,3 4-1 0,2 1 0 16,2 8 1-16,-3 4 0 31,0 0 1-31,-5-1 2 0,-2 1 2 0,-8-12 0 0,-4 14 1 15,-9-11 1-15,-7-3 3 16,-6-1-2-16,1-5 2 16,2 0-2-16,-4-1-1 15,8-1-3-15,2-4-2 0,12 0-2 16,5 2-6-16,13 9-9 15,5 1-68-15,4-1-2 16</inkml:trace>
  <inkml:trace contextRef="#ctx0" brushRef="#br0" timeOffset="36606">8140 1871 308 0,'0'0'0'0,"0"0"-3"15,0 0-3-15,0 0 0 16,0 0 1-16,0 0 2 16,7 11 1-16,-1 0 2 0,-1 2 2 15,-1 1 3-15,-1 1 8 16,0-2 1-16,-6 2 3 15,-4-1-2-15,-8-7 1 16,-4-2-1-16,-2-6-1 0,-1 1-1 16,0-8-2-16,0-4-5 15,6-5-1-15,3-6-1 16,9 0-4-16,4 0 0 15,7 0-1-15,7 2 0 0,2 3-2 16,4 4 1-16,1 3 0 16,-1 7 0-16,-3 4 1 15,-3 0 0-15,-3 3 1 16,-4 8 1-16,-3 0 0 0,-4 1 2 15,0-1 1-15,0-11 1 16,-14 15 0-16,2-15 1 16,-4 0 0-16,-1-6 0 15,1-2-1-15,0-4-3 16,3 4-6-16,0-6-11 0,13-8-58 15,7 14-14-15</inkml:trace>
  <inkml:trace contextRef="#ctx0" brushRef="#br1" timeOffset="46536">5247 3402 363 0,'0'0'2'15,"0"0"-4"-15,0 0 0 16,0 0 0-16,-9-1 0 0,9 6-1 15,-2 5 0-15,2 1 2 16,7 5-1-16,-3-3 3 16,3 3 2-16,-4-5 3 15,4 1 2-15,-7-12 3 0,0 0 1 16,0 0-1-16,0 0-1 15,0 0 0-15,-5-8-1 16,2-4-3-16,0-4-3 16,3-4-1-16,3-2-1 0,10-2-2 15,6-1 1-15,4 2-1 16,2 5 0-16,1 0 1 15,0 5-2-15,-4 6 2 0,-3 5 0 16,-6 4 0 0,-8 7 0-16,-5 7 2 0,-7 2-2 15,-9 2 3-15,-2 1-1 16,-5-2 2-16,-1-1 1 15,1-5 0-15,-1-4-1 0,5-6 0 16,4-3-2-16,15 0-1 16,-9-18-1-16,11 2 0 15,10-7-3-15,7 1 1 31,6 0 0-31,4 0 1 0,1 6 0 0,2 5 1 0,-3 5 1 16,-3 7 0-16,-6 7 0 16,-7 7 0-16,-8 8 0 15,-5 0 1-15,-9 1 1 0,-9-4-1 16,-2 0 1-16,-5-7 0 15,-3-3 0-15,0-6 0 16,1-4-1-16,5-8-1 16,0-4-1-16,7-1-1 15,4-2 0-15,5-3-1 0,6 1 0 16,7-2 0-16,11 2 0 15,5 3 0-15,5 5 0 16,1 3 1 0,1 4 0-16,-3 3 1 0,-6 7 0 0,-9 8 0 15,-9 4 1-15,-5-1 1 16,-12 2-1-16,-5-3 0 15,-3-4-3-15,4 2-9 16,-3-15-34-16,9-1-40 0,12 0-4 16</inkml:trace>
  <inkml:trace contextRef="#ctx0" brushRef="#br1" timeOffset="47793">8141 1758 293 0,'0'0'-3'0,"0"0"-1"15,0 0 1-15,4 10 1 16,-4 5 2-16,0 2 1 0,0 4 4 16,0-1 3-16,-5 2 9 15,3-3 5-15,-3-2-2 16,-1-7 0-16,6-10-2 15,-11-1-2-15,5-11-1 0,0-5-5 16,1-2-5-16,1-1-2 16,0-1-2-16,2 1-1 15,2 1-2-15,3 6 1 16,7 4-2-16,4 3-1 0,3 3 1 15,1 3 0-15,2 0 0 32,-1 9 0-32,-3 3 2 0,-3 7 1 0,-3 0 2 15,-8 0 0-15,-4 0 1 16,-11-5 0-16,-4 2 1 0,-3-7 1 15,-3-5-2-15,0-7 1 16,2-8-2-16,0 0 0 16,8-1-3-16,1 0 0 15,11-2-1-15,1 1-1 0,13 3-1 16,4 6 1-16,6 4-2 15,1 0 1-15,3 0 1 16,-3 8 0-16,-3 4 1 0,-2 4 0 16,-8-1 1-16,-7 4 1 15,-4-4 1-15,-5 3 0 16,-13-1 0-16,-4-4 1 15,-7-1 1-15,-3-3 0 16,-1-1 1-16,1-3-1 0,3-5-2 16,4 0 1-16,8-8 0 15,6-6-2-15,11-8 0 16,3-4-2-16,13 0-1 15,3-1 0-15,6 4 1 0,5 1 0 16,4 2 1-16,2 7 0 31,-1 8 1-31,-6 4-1 0,-4 1 0 0,-5 0 1 16,-6 1 2-16,-14-1-1 0,4 11 1 15,-14-4-1-15,-9 0-6 16,-6-1-21 15,-15 6-55-31,19-7-3 0</inkml:trace>
  <inkml:trace contextRef="#ctx0" brushRef="#br1" timeOffset="48992">9993 1628 214 0,'0'0'2'15,"0"0"1"-15,0 0 0 0,0 0 1 16,0 0 4-16,0 0 1 15,0 0 1-15,0 0-2 16,0 0 0-16,0 0-1 16,0 0 1-16,4 5-2 0,-4-5-1 15,0 18 1-15,0-9 0 16,-3 2 4-16,-3-1 2 15,-3 1-1-15,-2-5 1 0,-3-1 1 16,-1-5 0-16,0 0-1 16,-1-1-2-16,1-9-3 15,3-1-1-15,1-3-2 16,5 0-1-16,2-1 0 15,4 15-5-15,0-15 0 16,5 5-2-16,1 2 1 0,-6 8-1 16,18-16 0-16,-7 11 0 15,0 0-1-15,3 2 4 16,-14 3 2-16,35-1 0 15,-13 2 1-15,-1 8 1 0,-3 4 0 16,-11 1 2-16,-7 2 0 16,-6 1 1-16,-11-6-2 15,-2-5 1-15,-1-4-1 16,0-3 1-16,2-5-1 0,4-5-2 15,14 11-3-15,-6-15-1 16,6 6-1-16,0 0 1 16,5 1-3-16,5 1-4 15,1-2-7 1,3 5-21-16,11-2-40 0,4 3-10 0</inkml:trace>
  <inkml:trace contextRef="#ctx0" brushRef="#br1" timeOffset="51063">8386 4214 217 0,'0'0'8'0,"0"0"3"16,9-3 4-16,-9 3 0 0,0 0 1 15,12-4 1-15,-12 4-1 16,0 0 1-16,9 0-9 15,-9 0-5-15,0 0-2 0,0 0-1 16,9 3-2-16,-9-3 1 16,12 21 0-16,-3-7 0 15,-6 2 2-15,4 2 2 16,-2-4 0-16,-1 3 2 0,-4-6 2 15,-7-1 0-15,7-10 1 16,-20 7-2-16,11-7 2 16,-4-2-2-16,0-4 0 15,-1-4-3-15,4-1-2 16,3-4 0-16,4-2-1 15,3-1-1-15,2 0 0 0,10 0 0 16,6 2 0-16,7 1 1 16,2 4 0-16,3 4 0 0,-3 3 0 15,0 4 0 16,-6 1 1-31,-3 8-1 0,-8 3 0 0,-9 3 1 0,-5 3 1 16,-9 0 1-16,-7-2-1 16,-6 0 1-16,-4-2 1 0,0-5 1 15,-2-3-3-15,5-4 0 16,3-2-2-16,10-8-1 15,10-5-1-15,7 0 0 16,14-3-1-16,8 3-1 0,5 1 0 16,2 3-1-16,2 5-1 15,-3 4 1-15,-8 10 0 16,-10 3-3-16,-11 8-12 15,-7 9-46-15,-14-10-15 0</inkml:trace>
  <inkml:trace contextRef="#ctx0" brushRef="#br1" timeOffset="52449">15846 3894 130 0,'0'0'9'15,"0"0"7"-15,0 0 10 16,0 0 1-16,0 0 4 16,-1-11-2-16,1 11 1 0,0-10 1 15,0 10-7-15,3-9-5 16,-3 9-10-16,0 0-3 15,7-13-2-15,-7 13-2 16,13 0 0-16,-5 0-4 0,3 7-1 16,1 3 0-16,-2 2 2 15,-4 2 3-15,-1 6-1 16,-5-2 2-16,-7 0 0 0,-5-4 1 15,-9 0 1-15,-1-4 0 16,-3-7 1-16,4 1-2 16,-1-4 0-16,8-3 0 15,4-5-2-15,10 8 1 16,-5-23-3-16,10 10 0 0,9 0-2 15,4-3 0-15,8 3 1 16,3 0-1-16,3 2 1 16,-1 6-2-16,-2 5 1 31,-5 0 0-31,-5 9 2 0,-6 2-1 0,-12 2 1 0,-4 6 2 15,-10-2 1-15,-6-5 1 16,-3-2 4-16,0-5-1 0,-1-5 0 16,1-1 0-16,5-7-2 15,4-1-1-15,4 0-3 16,4-5-5-16,5 4-10 15,0 10-55-15,14-4-18 0</inkml:trace>
  <inkml:trace contextRef="#ctx0" brushRef="#br1" timeOffset="55381">15319 1455 180 0,'0'0'3'16,"0"0"4"-16,0 0 1 15,0 0 2-15,5 0 2 16,-5 0 1-16,0 0 0 0,11 0 1 15,-11 0-4-15,11 0-1 16,-11 0-2-16,8 0 4 16,-8 0-2-16,0 0 0 0,9 0 1 15,-9 0 0-15,0 0 2 16,-8 3 3-16,8-3 1 15,-14 0-4-15,5 0-1 16,9 0-2-16,-16 1-2 0,16-1-1 16,-15 0-3-16,15 0-2 15,-12-4-4-15,12 4 0 16,0 0 0-16,0 0 0 15,0 0 1-15,0 0 0 0,11-6 1 16,-2 6-1-16,2 3 2 16,-1 0 1-16,0 1 1 15,-1 1 2-15,-9-5-1 16,14 11 1-16,-14-11-1 0,2 12 2 15,-2-12-1-15,-1 15 1 16,1-15-2-16,-12 6-3 16,12-6 1-16,-15 0-2 15,15 0-1-15,-11-4 0 0,11 4-7 16,-7-10-4-16,7 10-22 15,0 0-49-15,2-10-6 16</inkml:trace>
  <inkml:trace contextRef="#ctx0" brushRef="#br1" timeOffset="57721">15829 1550 269 0,'0'0'4'0,"0"0"3"15,0 0 0-15,0 0 1 16,0 0 0-16,0 0-1 16,0 0 0-16,0 0-1 0,0 6-4 15,0-6-1-15,0 0 0 16,0 0 0-16,0 13 3 15,0-13 1-15,-5 9 3 16,5-9 2-16,-12 9 0 16,12-9 2-16,-17 8 2 0,7-2-2 15,2-4-2-15,-3 3-2 16,1-5-2-16,2 0-2 15,8 0-1-15,-12-3-3 16,12 3 0-16,0-13-3 0,0 4 0 16,0 9 0-16,16-14 1 15,-4 7 1-15,3 1-2 16,-2 2 2-16,3 1-1 0,-2 1 2 15,0 1 1-15,-2 1 1 16,-3 0 1 15,-9 0 0-31,13 5 2 0,-13-5 0 0,0 11-1 0,0-11-1 16,-9 11-4-16,9-11-7 0,-10 7-22 15,10-7-55-15,0 0-3 16</inkml:trace>
  <inkml:trace contextRef="#ctx0" brushRef="#br1" timeOffset="59489">18706 2705 154 0,'0'0'3'0,"0"0"1"0,0 0 2 15,-1 15 4-15,1-15 4 16,-1 11 10-16,1-11 5 15,0 13 5-15,0-13 0 16,0 0-2-16,-3 9-1 0,3-9-4 16,-13 0-5-16,5-1-6 15,-5-4-8-15,2-1-3 16,-2-1-4-16,0 4 1 0,3-3-1 15,10 6 1-15,-11-4-1 16,11 4-3-16,0 0 3 16,0 0-2-16,5 0-1 15,4 1 0-15,1-1-1 16,3 3 1-16,-2 2 0 0,3-1 1 15,-1 0-1-15,-4 3 1 16,-9-7 1-16,11 14 1 16,-11 0 1-16,-6-5 0 15,-6 2 2-15,-7-1 0 0,-2-3 2 16,-2-1 0-16,-2 0 0 15,1-4-2-15,3-2-1 16,4-5-1-16,6-4-2 16,8-3 0-1,3-1-1-15,6 3-3 0,5 2 1 0,8-2-1 16,1 3 1-16,3 6 1 15,1 0 0-15,0 1 0 16,-7 4-1-16,-2 2 1 31,-5-2-1-31,-10-4 0 0,3 15-4 0,-8-10-18 0,-6 2-56 16,-9-5-3-16</inkml:trace>
  <inkml:trace contextRef="#ctx0" brushRef="#br1" timeOffset="62146">5011 2584 289 0,'0'0'3'0,"0"0"-3"16,0 0 5-16,0 0 3 16,4 9 5-16,-4 4 2 15,0 7 0-15,-5 6 2 0,-4 8-2 16,-4 5 1-16,-5 6-3 15,-5 1-2-15,-4-3-2 16,-4-2 0-16,-5-6-3 16,-3-4 1-16,-5-13 1 15,6-6 0-15,1-8-2 0,1-5-2 16,5-9-3-16,4-10-1 15,10-7-1-15,12-5 0 16,6-1-1-16,7-3-1 0,11 1 1 16,8 6 0-16,3 8 2 15,6 9 0-15,4 6 2 16,2 7-1-16,-3 11 0 0,0 7 0 15,0 4 1-15,-1 3 0 16,-1 0-1-16,-1-1 0 16,-2-3 0-16,-3-1-4 31,2-6-5-31,-8-3-13 0,6-12-54 0,-4 6-12 15</inkml:trace>
  <inkml:trace contextRef="#ctx0" brushRef="#br1" timeOffset="63962">7553 1004 373 0,'0'0'2'16,"0"0"-2"-16,0 0-1 16,0 0-4-16,0 0 1 15,0 0-1-15,2 5 2 0,-2-5 1 16,4 18-2-16,-2-3 1 15,-1 3 4-15,-1 4 3 16,0 4-1-16,0 1 0 16,1 0 0-16,-3 2 0 0,-1 0 1 15,0 1-2-15,0 0-2 16,-3 2-6-16,1-4-8 15,1 2-24-15,3 0-36 16,-4-8-12-16</inkml:trace>
  <inkml:trace contextRef="#ctx0" brushRef="#br1" timeOffset="64755">7357 1093 86 0,'0'0'15'0,"0"0"9"16,0 0 6-16,0 0 5 16,0 0 0-16,0 0 1 0,0 0 1 31,-9-2-3-31,9 2-12 0,0 0-9 0,0 0-6 15,0 0-4-15,0 0-3 16,0-11-2-16,0 11 0 16,6-11 0-16,-6 11 0 0,20-16 0 15,-7 5 1-15,2 0 2 16,3-1 1-16,-18 12-1 15,20-14 1-15,1 0 0 16,2-1-1-16,1-1 0 16,5 2-1-1,-1-2 0-15,1 3-1 0,0 1 0 0,-2 2-1 16,1 0 0-16,18-1 1 15,-25 11 1-15,-3 0 2 16,-6 3-1-16,-12-3 1 16,11 19 1-16,-11-7 0 0,0 2 1 15,-7-1-2-15,-2 1 0 16,-4 0-3-16,2 3-1 15,-4-3-3-15,3 0 0 16,-3-1-1-16,3 6-1 0,2-7 2 16,-1-1-1-16,5 0 2 15,5 0 0-15,1-1 2 16,5 0 0-16,6-2 1 0,-2 4-1 31,2-2 2-31,0 1 1 0,-3 2 1 0,-1-1 0 16,-4 2 2-16,-3 1 2 15,-1-1 1-15,-6-1 0 16,-3 2-1-16,-5-4-1 0,0 1-3 15,-3 0-9-15,-3-2-31 16,1-3-39-16,2-2-6 16</inkml:trace>
  <inkml:trace contextRef="#ctx0" brushRef="#br1" timeOffset="65289">8096 877 361 0,'0'0'4'0,"0"0"-2"0,0 0-3 15,0 0 0 1,0 0 1-16,0 0 0 0,-1 13 0 16,0 0 0-16,-1 5-3 15,0 2 2-15,2 4 2 16,-1-1-1-16,1 3-7 15,-1 0-14-15,1-3-45 0,0 7-14 16</inkml:trace>
  <inkml:trace contextRef="#ctx0" brushRef="#br1" timeOffset="66715">9279 1024 171 0,'0'0'6'0,"0"0"5"15,4 7 7-15,-3 4 5 16,0 2 1-16,-1 5 2 16,0 5-1-16,-1 0 1 0,-3 4-6 15,0 1-5-15,-1-2-4 16,3 1-6-16,-3-1 0 15,1 2-4-15,1 0-3 16,-1-3-2-16,1 2-8 16,-1-6-65-16,-2-7-4 0</inkml:trace>
  <inkml:trace contextRef="#ctx0" brushRef="#br1" timeOffset="67398">9001 1037 202 0,'0'0'5'0,"0"0"4"16,-14 0 5-16,14 0 3 15,-11-2 6-15,11 2 0 16,-13 0 2-16,13 0 1 0,-9 0-7 15,9 0-4-15,0 0-3 16,-3-8-5-16,3 8-4 16,0 0-2-16,0 0-3 15,6-9 0-15,3 0 1 16,34-20 1-16,-20 17-1 15,6-1 0-15,-1-1 0 0,5 2-1 16,-4-1 0-16,4 2 0 16,-1 0 0-16,1 1 0 31,-1 0-1-31,-2 6 2 0,28-2 0 0,-33 7 1 0,-3 5-1 15,-1 3 0-15,-6 1 1 16,-2 1 1-16,-6 4 0 47,-2-1 0-47,-4 1 1 0,-1 2 3 0,0-3-1 0,-5 1 1 0,0 0 0 0,-4 0 0 15,2-3-4-15,-2-1-3 16,-2-2-1-16,0 1 0 16,4 0 0-16,3-2-1 15,2 3-1-15,2 0 0 0,4 4 2 16,3 2 3-16,1-1-1 15,2 2 1 1,-1 0 0-16,-2 1 2 0,-2-1 2 16,-4 1 0-16,-1-2 1 0,-6 3 1 15,-2-4-1-15,-2 0-3 16,-5-2-9-16,0-5-37 15,-4 0-35 17,0-5-7-32</inkml:trace>
  <inkml:trace contextRef="#ctx0" brushRef="#br1" timeOffset="68134">9650 830 349 0,'0'0'4'15,"0"0"1"-15,0 0 2 16,0 0 1-16,0 0-1 15,0 0 1 1,0 0-1-16,0 0 1 0,0 0-4 16,0 0-2-16,1-2-1 15,3 2-1-15,1-1-1 0,44-10 1 16,-28 8 0-16,-21 3-1 15,25-1 0-15,1 0 0 16,-26 1-1-16,24 0 0 16,2-2 1-16,-26 2 0 15,21 0 0-15,11 10 0 47,-26 0 1-47,-2 1 0 0,-3 0 1 0,-1 1-1 0,-1-1 0 0,-4 1 0 0,0 0 0 16,0 2 1-16,-1 0 0 15,5 2 2-15,1 2 1 0,1-1 0 16,4 2 0-16,7-4 1 15,7 1 1 1,6-3-3-16,7-3-1 0,6-1-6 16,5 2-6-1,1-4-21-15,2 0-52 0,3-2-5 0</inkml:trace>
  <inkml:trace contextRef="#ctx0" brushRef="#br1" timeOffset="71095">15380 746 181 0,'0'0'11'0,"0"0"8"0,0 0 3 15,0 0 2 1,0 0 1-16,0 0-3 0,0 0-2 16,0 0 0-16,0 1-12 15,1 4-5-15,-38 52-4 16,25-38-3-16,0 3 0 15,-3 5 1-15,2 0 0 16,-1 2 2-16,6-7 3 0,-2 5 2 16,4-4 2-16,-1 2 2 15,4-5 2-15,2 3 0 16,1-4 4-16,4 1-2 15,5-10-2-15,1-4-3 0,-10-6-1 16,0 0-2-16,0 0 0 16,10-10-1-16,4-3 0 15,23-46 0-15,-27 31-1 16,-4-3 1-16,-1-1 0 15,-3 0 0 1,1 1-1-16,-3 1-1 0,0 0-1 0,-3 1 1 16,0-1-2-16,3 5 2 15,0-2 0-15,10 8-1 16,0-1 1-16,-10 20 0 15,31-23-1-15,-1 0-6 16,-6 12-9-16,-1-1-6 16,1 1-21-16,1-1-42 15,-25 12-5-15</inkml:trace>
  <inkml:trace contextRef="#ctx0" brushRef="#br1" timeOffset="71356">15960 669 362 0,'0'0'3'0,"0"0"1"16,0 0-1-16,0 10 1 16,1 39 0-16,-1-28 2 0,0 2-1 15,1-1-3-15,-1 1-12 16,0-5-60-16,0 9-10 15</inkml:trace>
  <inkml:trace contextRef="#ctx0" brushRef="#br1" timeOffset="72778">15538 759 360 0,'0'0'3'16,"0"0"-1"-16,0 0-2 15,0 0 1-15,0 0 4 16,0 0-3-16,0 0 1 16,0 0 0-16,-7 31-2 0,5-15 4 15,2 0-3-15,-1 0-1 16,-1 2-2-16,0-3-3 15,2 1-18-15,1 1-53 16,-1-2-7-16</inkml:trace>
  <inkml:trace contextRef="#ctx0" brushRef="#br1" timeOffset="73643">15957 760 179 0,'0'0'11'0,"0"0"7"0,0 0 4 15,0 0 3 1,0 0 3-16,0 0-1 0,0 0 0 16,0 0-2-16,0 0-9 15,0 0-6-15,0 0-5 16,0 0-4-16,0 0-3 0,0 0-1 15,0 0 0-15,-34 6 2 16,23 15-1-16,1-3-1 16,-1 5 3-16,3-1 0 15,1 1 5-15,3-1 2 16,1-1-1-16,3 0 2 0,0 0-1 15,4-6 2-15,-4-15-2 16,0 0 0-16,0 0-4 16,9 1-1-16,1 1 0 15,0-1 2-15,11-25 2 16,-6-8 0-16,-8 4 0 0,1-2 0 15,-4 0 0-15,1-2-1 16,-5 1 0-16,1 0-3 31,-1 2-1-31,-1 0-1 0,1 3-1 0,1 1 1 16,11 5-1-16,1-1-4 15,9 6-7-15,1 0-18 16,3 9-55-16,1-1-3 0</inkml:trace>
  <inkml:trace contextRef="#ctx0" brushRef="#br1" timeOffset="74394">16253 694 316 0,'0'0'7'16,"0"0"1"-16,0 0 2 0,0 0 2 16,0 0 1-16,0 0-1 15,0 0 0-15,0 0-1 16,0 0-5-16,0 0-2 15,0 0-3-15,0 0-2 16,0 0 1-16,1 0 0 16,4 0 1-16,-2 0-1 0,4 0 1 15,31-3-2-15,-27 3 0 16,2 0 0-16,0 0 0 31,-3 5 0-31,4 1 1 0,-3-1-1 0,4 1 0 16,-10 7 0-16,0 0 0 15,-1 0 0-15,-4 23 1 0,-2-14 3 16,-3 12 2 15,5-34 1-31,0 0 1 0,0 21 1 0,3 0-1 0,-3-21 2 16,0 0-4-16,11 11-5 15,1-1-10-15,0-1-10 16,30 5-45-16,-12-13-20 0</inkml:trace>
  <inkml:trace contextRef="#ctx0" brushRef="#br1" timeOffset="75815">18868 3149 340 0,'0'0'-2'16,"0"0"-1"-16,0 0 1 15,-7 11 1-15,5 5 1 0,1 0 1 16,1 8 5-16,0 2 2 16,10 5 5-16,4-2 6 15,9 1 0-15,5-5 1 16,4-9 0-16,3-1-2 0,-2-7-3 15,5-4-2-15,-7-3-3 16,2-13-3-16,-5-4-1 16,-6-7-2-16,2-6-4 15,-1-4 0-15,3-1-4 0,-1-10-3 31,4 5-4-31,-6-3-12 0,5 0-48 0,1 10-20 16</inkml:trace>
  <inkml:trace contextRef="#ctx0" brushRef="#br1" timeOffset="76189">19062 3075 427 0,'0'0'0'0,"0"0"2"16,0 19 3-16,-3 7-1 15,1 13 0-15,-1 8 0 16,0 11 1-16,-1 8-2 0,0 7 1 15,0 5-1-15,0 0-4 16,2-9-2-16,1 0-8 16,-1-13-20-16,-8-6-53 15,13-4-3-15</inkml:trace>
  <inkml:trace contextRef="#ctx0" brushRef="#br1" timeOffset="77861">16252 4338 252 0,'0'0'8'16,"0"0"6"-16,0 0 4 15,5-8 2-15,-5 8 2 0,0-12-1 16,0 12 1-16,0 0-2 15,-14-9-8-15,-2 10-6 16,-8 9-4-16,-7 8-1 16,-9 10-4-16,-7 11 2 0,-6 6 0 15,-5 12 1-15,3 2 2 16,7 3-1-16,6-3 2 15,13-5 1-15,13-6 2 16,11-9 0-16,13-11 0 16,20-11 1-16,13-7-1 0,9-9 0 15,8-1-2-15,3-4-3 16,4-9-4-16,1 2-3 15,-7 1-5-15,-3 4-8 16,-13-1-30 0,-7 2-39-16,-4 0-4 0</inkml:trace>
  <inkml:trace contextRef="#ctx0" brushRef="#br1" timeOffset="78142">16017 4657 426 0,'0'0'1'15,"0"0"-1"-15,17 1 1 16,4-5-1-16,14-1 2 16,10-4-1-16,12-1 0 15,4 0-3-15,5 0-7 31,-7-2-23-31,0 6-51 0,-6 0-2 0</inkml:trace>
  <inkml:trace contextRef="#ctx0" brushRef="#br1" timeOffset="79797">8066 4786 365 0,'0'0'0'16,"0"0"0"-16,0 0 1 0,9-13 0 16,0 5 3-16,4 0 1 15,5-1 0-15,5 3 1 16,0 3 0-16,6 5 1 0,-1 8-2 15,4 11 1-15,0 10-2 16,-3 8-1-16,-3 7-1 16,-5 4 1-16,-4 6-1 15,-4-1-1-15,-6 1 3 0,-7-4-1 16,-1-1 2-16,-12-5-2 15,0-3 2-15,-8-5 0 16,2-5 0-16,-4-8-1 16,0-3-1-16,1-8 0 0,-2-7-2 15,1-7 1-15,3-9-3 16,4-12-1-16,5-9 0 15,7-11 1-15,4-9 0 16,18-10 2-16,13-11 1 16,14-5 0-16,14-8 3 0,16-2 0 15,8-2 1-15,4 4-1 16,3 5-1-16,-5 8-6 15,-14-1-19-15,-8 7-65 16,-11 6-5-16</inkml:trace>
  <inkml:trace contextRef="#ctx0" brushRef="#br0" timeOffset="112759">1062 7248 154 0,'0'0'3'15,"0"0"1"-15,0 0 7 0,0 0 3 16,1-6 5-16,-1 6 2 15,0 0 2-15,0 0 2 16,4 8-1-16,-4-8-2 16,6 18-3-16,-2-8-6 0,0 8 0 15,7 0-2-15,-4 7 0 16,5 3-2-16,-1 5-2 15,-1 3 1-15,1 5 0 16,0 3 0-16,0 3-1 0,-3 0-2 16,2-1-1-16,-3 3 1 15,3-1 0-15,-1-2-2 16,2-1 1-1,1-2-1-15,0-3 0 0,3-2 0 0,-3-4 0 16,0-3-1-16,-3-5 0 16,-1-4-1-16,0 1 1 0,-1-4-1 15,0 0 1-15,-1-1-1 16,0 0 1-16,0 0 0 15,2-1-1-15,-1 2 0 16,2-2 1-16,-3 0-1 16,2-1 0-16,-1 0 0 15,2-2-1-15,-2 0 1 0,1 0 0 16,-2-4 0-16,-1 2-1 15,0-4 1-15,-5-8 0 16,7 14-1-16,-7-14 0 0,2 13 1 16,-2-13-1-1,0 0 0-15,3 11 1 0,-3-11-1 16,0 0 1-16,0 8-1 15,0-8 0-15,0 0 1 0,0 0-1 16,0 0 1-16,0 0-1 16,0 0 1-16,0 0-1 15,0 0 1-15,0 0 0 16,0 0 1-16,0 0 0 0,0 0-2 15,0 0 0-15,0 0 0 16,0 0 0-16,0 0 0 16,6-5 0-16,-4-10 0 15,-1-9 0-15,5-8 0 16,-3-7 0-16,3-7 0 0,1-9 0 15,3-6 0-15,4-6 0 16,3-5 0-16,-2-5 0 16,0-2 0-16,0-3 0 15,1-2 0-15,-2-1 0 0,0 0 0 16,0 6 0-1,-1 4 0-15,1 13 0 0,-2 7 0 16,-1 9 0-16,2 8 0 16,-4 7 0-16,3 8 0 0,-5 2-7 15,5 4-3-15,-2-4-7 16,11 5-31-16,-2-1-44 15,-1-4-2-15</inkml:trace>
  <inkml:trace contextRef="#ctx0" brushRef="#br0" timeOffset="114868">2253 7990 289 0,'0'0'1'0,"0"0"1"16,0 0 0-16,0 0 6 0,0 0 0 16,0 9 1-16,0 0 3 15,-1 5 0-15,-2 6 0 16,1 6 2-16,-4 7-2 15,-4 8 0-15,-7 3-2 16,-1 4-1-16,-6 0 0 16,-6 1 0-16,-2-5-1 0,-3-6 0 15,3-6-1-15,-3-12-1 16,4-8-1-16,-1-12-3 15,7-7-3-15,5-16-1 0,6-10-2 16,9-7-1-16,5-6-1 16,11-2-2-16,9-1 1 15,7 7 1-15,6 6 2 16,7 8 3-16,0 13 1 0,-1 10 1 15,-1 8 2 1,-3 18 3-16,-4 12 0 0,-4 11 2 16,-6 8 1-16,0 5-3 15,-5 2-1-15,-2-3-1 0,-3-7-1 16,2-7-4-16,-4-10-2 15,3-9-9-15,-1 11-64 16,2-34-11-16</inkml:trace>
  <inkml:trace contextRef="#ctx0" brushRef="#br0" timeOffset="115522">2541 8192 264 0,'0'0'4'0,"1"18"7"16,6 0 2-16,1 4 3 15,8 2 5-15,4 3 2 16,7-3 3-16,4 1 2 15,1-11-2-15,8-10-6 0,-2-5-1 16,1-13-4-16,-5-4-3 16,-3-8-4-16,-3 2-3 15,-5-6-5 1,-3 3 0-16,-7 3 0 0,-3 0 0 0,-3 0 0 15,-3 3 0-15,-3-3 0 16,0 4-2-16,-1-2-12 16,0 4-11-16,-4 9-54 15,-1-9-15-15</inkml:trace>
  <inkml:trace contextRef="#ctx0" brushRef="#br0" timeOffset="115814">2794 7837 375 0,'0'0'0'16,"0"8"3"-16,1 7 4 16,5 11 0-16,2 12 3 15,0 12 2-15,1 16 1 0,-3 12 1 16,0 8 2-16,-2 9-4 15,-1-5-3-15,-3-5-1 16,-2-7-3-16,-7-12-1 16,5-12-5-16,-1-11-5 15,3-5-14-15,5-16-68 0,-2-9-2 16</inkml:trace>
  <inkml:trace contextRef="#ctx0" brushRef="#br0" timeOffset="116546">3691 7490 328 0,'0'0'0'0,"0"0"-2"16,0 0 3-16,0 0 5 15,7 7 4-15,5-2 2 0,7 1 2 16,8 2 2-16,6 0 2 15,15 1 1-15,5 3-3 16,2-5-5-16,3 0-3 16,-5-1-2-16,-5-2-2 15,-8 0-1-15,-7-2-3 0,-12-2-2 16,-5 1-5-16,-16-1-9 15,14-11-57-15,-14 11-14 16</inkml:trace>
  <inkml:trace contextRef="#ctx0" brushRef="#br0" timeOffset="116893">3708 7875 352 0,'0'0'3'0,"0"0"4"0,7 0 2 15,7 0 1-15,10 1 3 16,11-1 0-16,16 1 2 16,9-1 1-16,10 0-4 15,4 1-3-15,2 0-2 16,-4 3-1-16,-6 1-2 0,-11 5-3 15,-13 0-2-15,-12 3-3 16,-14-2-4-16,-5 4-6 16,-11-2-29-16,-7-3-45 0,-4-4-2 15</inkml:trace>
  <inkml:trace contextRef="#ctx0" brushRef="#br0" timeOffset="121127">5846 6609 293 0,'0'0'2'16,"0"0"1"-16,0-14 2 15,0 14 2-15,2-19 1 0,2 6 3 16,-2-1 1-16,-1-5 1 15,2 3 2-15,-3-5-3 16,-4 3 1-16,-7-5-4 16,0 4-1-16,-6-1-2 0,0 4-2 15,-5 1-1-15,-2 4-2 16,-1 3-1-16,-2 6-1 15,0 2 0-15,-3 7-1 16,1 8 1-16,1 6 0 0,1 8-1 16,3 9 1-16,0 12 0 15,6 11 0-15,0 17-1 16,7 14 1-16,2 20 1 31,4 15-1-31,5 13 1 0,0 11 0 0,10 9 0 0,1 7 2 16,2-4 0-16,-3-6 1 15,0-11 1-15,-6-14 1 47,-4-17 1-47,-1-19 2 0,-8-22 2 0,-4-21-1 0,-6-20 1 0,-7-18-2 0,-9-15-3 16,-5-19-3-16,-7-12-4 0,-4-10-7 15,9-3-42-15,0 3-38 16,9-2-3-16</inkml:trace>
  <inkml:trace contextRef="#ctx0" brushRef="#br0" timeOffset="122245">6057 8466 349 0,'0'0'0'0,"0"0"-2"16,3-9 0-16,-3 9 0 0,16-6 0 15,-4 6 3-15,2 2 3 16,3 8 1-16,2 10 3 16,-3 8 3-16,-1 10 2 15,-4 8 0-15,-8 9 0 16,-3 4-1-16,-9 1-3 0,-5-3-1 15,-3-5 0-15,-2-8-1 16,0-9-1-16,-4-13-2 16,1-16-3-16,1-10 0 15,0-17-1 1,0-11-1-16,2-8-2 0,6-2 0 0,2-3-1 15,9 5 1-15,4 8 2 16,12 12 2-16,8 15 0 47,7 10 0-47,2 15 1 0,2 12 0 0,2 7 1 0,1 6-1 0,1 0-1 0,3 0-2 15,-2-13-12-15,-7-6-71 16,17-11-1-16</inkml:trace>
  <inkml:trace contextRef="#ctx0" brushRef="#br0" timeOffset="123793">6224 6061 113 0,'0'0'4'0,"0"0"3"16,3 18 8-16,1-4 7 0,1 7 4 15,3 6 3-15,2 7 0 16,2 5 2-16,2 1-1 16,5-1-1-16,3-4-4 15,2-9-1-15,6-8-4 0,1-12-2 16,7-10 0-16,2-14 0 15,1-13-3-15,3-8-3 16,-2-8-3-16,-2-4-2 16,-7 1-3-16,-3 0-3 15,-9 4-2-15,-3 7-6 0,-9 3-7 16,-1 14-17-16,-2 6-57 15,-6 5-5-15</inkml:trace>
  <inkml:trace contextRef="#ctx0" brushRef="#br0" timeOffset="124163">6522 5924 401 0,'0'0'2'0,"0"0"1"16,0 0-1-16,0 0-4 15,0 0 1-15,0 0 3 0,-4 22 0 16,2 7 1-16,1 12-1 15,1 15 0 1,0 15 0-16,0 13 3 0,3 11-9 16,2 0-15-16,0-1-25 15,2-5-1-15,-6-17-37 0,0-1-10 16</inkml:trace>
  <inkml:trace contextRef="#ctx0" brushRef="#br0" timeOffset="124754">6475 7665 339 0,'0'0'3'0,"0"0"1"0,12 7 1 16,2-2 2-16,10-1 0 15,4 0 2-15,8-1 0 47,7-1 0-47,3-2-3 0,-4 0-2 0,-2-3-6 0,-3 2-15 0,-7 2-44 0,-9-2-20 16</inkml:trace>
  <inkml:trace contextRef="#ctx0" brushRef="#br0" timeOffset="125338">7084 7615 302 0,'0'0'2'15,"2"24"3"-15,0-3 1 16,2 7 4-16,0 3 0 15,0 4 2-15,1 0 0 0,1 1 3 16,1-8 1-16,-2-7-2 16,1-3 0-16,-6-18-2 15,0 0-2-15,0 0-3 0,-1-13-2 16,-9-10-4 15,-2-8-2-31,-1-4-3 0,-5-6-1 0,2 0 0 0,-1 0 1 16,0 5 1-16,7 7 2 15,2 4 1 1,4 5 0-16,4 3 1 0,0 2-1 0,10-3 1 15,7 3-1-15,5-3 0 16,5-3 0-16,4 3 0 16,1-3-1-1,4 6-5-15,-3-3-8 0,4 6-24 0,4 3-43 16,-11 2-6-16</inkml:trace>
  <inkml:trace contextRef="#ctx0" brushRef="#br0" timeOffset="125610">7125 7609 257 0,'0'0'3'0,"0"0"2"16,23 3 1-16,-5-3 3 16,5 0 0-16,3 0 1 15,3 0 0-15,4 0 0 16,3-3-1-16,-9-1-8 0,-4-3-21 47,-6-5-49-47,1 5-7 0</inkml:trace>
  <inkml:trace contextRef="#ctx0" brushRef="#br0" timeOffset="125806">7096 7861 411 0,'0'0'1'0,"14"0"0"15,11 0 0-15,10-5 0 16,12-5 0-16,9 0 0 16,9-3 0-1,7-3-2-15,1 0-4 0,-8-4-8 0,-5-8-52 16,-7 16-16-16</inkml:trace>
  <inkml:trace contextRef="#ctx0" brushRef="#br0" timeOffset="126106">7731 7148 374 0,'0'0'0'16,"11"5"1"-16,3 3 0 16,13 8 0-16,8 7 1 15,8 8 0-15,-1 10 1 16,3 11-2-16,-4 7 1 31,-12 6 1-31,-13 5-2 0,-16 4-2 0,-13-6-6 0,-16 3-17 16,-34-10-51-1,-13-13-6 1</inkml:trace>
  <inkml:trace contextRef="#ctx0" brushRef="#br0" timeOffset="126419">6435 7285 365 0,'0'0'1'0,"-11"9"0"15,-1 10-1-15,-6 9 2 16,-4 10-1-16,1 10 0 15,-1 9 1-15,-2 11-1 0,8 2 0 47,6 1 1-47,10-8-1 0,18 1-6 0,8-15-25 0,17-11-44 0,20-14-7 16</inkml:trace>
  <inkml:trace contextRef="#ctx0" brushRef="#br0" timeOffset="127055">8633 7432 293 0,'0'0'-4'0,"0"0"-3"0,-3-11-2 16,3 11 3 15,-19-9 3-31,3 7 3 0,-2 1 2 0,-4 0 3 0,-4 12 7 15,-3 8 4-15,-1 11 1 16,3 8 1-16,5 6-4 0,2 6-1 16,7 4-1-16,4-2-1 15,7-2-2-15,5-7 1 16,11-8 0-16,4-11 0 0,7-13 0 15,5-11-2 1,4-13 0-16,4-17-2 0,3-11-4 16,-4-12-4-16,-3-10-6 15,-7-12-5-15,-4-2 0 0,-13-2 1 16,-10 5 4-16,-4 9 0 15,-9 11 2 1,-4 11 0-16,-5 11 3 0,3 18 4 16,-3 14 1-16,3 16 1 15,1 15-4-15,3 12-1 0,4 8 6 16,5 8 1-1,6 7 3-15,5 0 1 0,13 0 0 16,9-5-2-16,8-7-3 0,3-10-2 16,12-9-5-16,-1-16-11 15,9-25-63-15,4 0-9 31</inkml:trace>
  <inkml:trace contextRef="#ctx0" brushRef="#br0" timeOffset="127284">9168 7271 344 0,'0'0'2'16,"-6"24"2"-16,1 6 2 15,-3 12 1-15,-1 11 3 16,-4 11 2-16,-2 10 0 0,-1 9 1 15,-1-2-1-15,2-6-1 16,2-11-1-16,2-11-3 31,2-13-3-31,2-10-6 0,-1-17-42 0,8-18-40 0,2-26-5 16</inkml:trace>
  <inkml:trace contextRef="#ctx0" brushRef="#br0" timeOffset="127447">8984 7486 443 0,'3'9'1'0,"5"7"1"15,11 11 0-15,5 7 1 16,8 8-1-16,8 5 1 16,8 9-2-16,5 1-2 0,2-6-5 15,5 1-17-15,-1-11-61 16,-7-12-3-16</inkml:trace>
  <inkml:trace contextRef="#ctx0" brushRef="#br0" timeOffset="127977">9625 7296 436 0,'0'0'0'15,"0"0"0"-15,0 0 2 16,0 14-2-16,0-14 0 0,23 14 2 16,0-10 1-16,10 0 2 15,10 0-1-15,6-2 1 16,5-2-1-16,4 0-1 31,0 1-2-31,-3-1-3 0,-5 0-2 0,-6 1-3 0,-11-1-3 16,-4 0-5-16,-13 9-64 15,-5-9-8-15</inkml:trace>
  <inkml:trace contextRef="#ctx0" brushRef="#br0" timeOffset="128217">9612 7595 457 0,'0'0'1'0,"6"1"-1"16,13 2 1-16,13 1-1 15,13-1 1-15,15 3 1 16,19-3-1-16,15 3 0 31,13-2 0-31,2 1-4 0,-5-3-10 0,-10 2-71 0,-3 0-2 16</inkml:trace>
  <inkml:trace contextRef="#ctx0" brushRef="#br0" timeOffset="142986">11423 6497 171 0,'0'0'4'0,"0"0"5"15,11-13 10-15,-7 2 3 16,0-2 6-16,0-2 2 0,-1-5 0 15,-1-2 2-15,-2-4-3 16,-3 2-4-16,-7-1-7 16,-5-1-5-16,-2 1-5 15,-5 1-2-15,-6 2-3 0,-1 2-1 16,-5 5-1-16,0 1-2 15,-2 7 0-15,3 4-1 16,1 3 0-16,0 9 0 16,3 10 0-16,0 10 0 0,1 17-1 15,3 15 2-15,3 24 0 16,5 18 0-16,4 22 0 15,5 18 1-15,8 18 0 16,4 13-1-16,9 4 0 16,2 5 0-16,0-4 0 0,-3-4 3 15,-5-15 1-15,-7-12 3 16,-6-18-1-16,-12-17 3 0,-7-18 2 15,-8-20 0-15,-11-21-1 16,-4-19-1-16,-7-20-3 16,-3-16-4-16,2-16-3 15,0-15-4-15,8-6-8 0,2-6-40 16,10-2-36-16,19 2-4 15</inkml:trace>
  <inkml:trace contextRef="#ctx0" brushRef="#br0" timeOffset="144177">11683 8375 297 0,'0'0'-4'15,"0"0"1"-15,0 0 2 16,6 11 2-16,-1 6 2 16,3 2 2-16,1 12 2 15,-1 6 3-15,1 8 5 16,-3 3 2-16,-4 1-2 0,-2 2 1 15,-4-4-1-15,-9-3-1 16,-4-11-1-16,-6-9-4 16,-2-12 0-16,-4-9-3 15,0-9-2-15,1-18-2 0,4-12 1 16,3-7-3-16,11-4 0 15,7 2-2-15,6 6 1 16,17 7 2-16,9 14 0 16,7 17 1-16,6 14 0 0,3 16 1 31,2 17 0-31,0 8 1 0,-3 6-1 0,-4 3 0 15,-2-5-3-15,-2-9-5 16,2-6-18-16,13-19-63 0,-12-20-1 16</inkml:trace>
  <inkml:trace contextRef="#ctx0" brushRef="#br0" timeOffset="145546">12007 5874 281 0,'0'0'1'15,"0"0"-3"-15,0 0-3 16,0 0 2-16,1 8 6 0,1 4 7 15,2 11 3-15,-1 6 1 16,-2 11 2-16,0 8 2 16,-1 10 3-16,-4 8 0 0,-3 0-6 15,-1 3-7-15,-3-6-2 16,-1-3-2-16,4-10 0 15,-3-4-1-15,2-11 1 16,1-9-1-16,2-4 0 0,2-11-2 16,4-11-2-16,-10 8-5 15,10-8-6 1,-15-10-18-16,6-4-37 0,2-3-7 15</inkml:trace>
  <inkml:trace contextRef="#ctx0" brushRef="#br0" timeOffset="146165">11795 5979 175 0,'0'0'8'15,"0"0"6"-15,0 0 6 16,0 0 5-16,-4 6 2 16,4-6 2-16,0 0 0 15,0 0-2-15,0 0-3 0,0-12-8 16,3 0-5-16,7 1-4 15,5-5-4-15,4-1-1 16,4-3-1-16,6 2 0 16,6 0-1-16,1 2 1 0,3 3-2 15,-3 3 1-15,-1 4 0 31,-2 5 0-31,-2 2 0 0,-3 8-1 0,-2 5 1 16,-7 3-1-16,-7 2 1 0,-3 3 0 16,-7 1 1-16,-2-1 1 15,-9 0 0-15,-7 0 0 16,-8 0-1-16,-2-2 1 0,-3-4 0 15,0-1-1-15,2-4 0 16,1-2 0-16,7-3-2 16,5-1-2-1,6-4 1-15,8-1 0 0,0 0-1 0,17 0-1 16,6 0 0-16,8 1 0 15,6-1 0-15,4 0 3 16,0 0 0 15,0 3-1-31,-9 2 3 0,-7 2-1 0,-11 4 1 0,-11-1 1 16,-11 0 1-16,-15 1 1 0,-10-1-1 15,-9 3 1-15,-4-3-2 16,0-1 0-16,1 0-6 16,5-2-12-16,12 0-21 0,7 1-11 15,13-3-34-15,8-5-7 16</inkml:trace>
  <inkml:trace contextRef="#ctx0" brushRef="#br0" timeOffset="146464">12592 5773 406 0,'0'0'2'0,"0"12"1"0,0 3 0 16,0 10 1-16,0 7 0 15,-1 10 0-15,-1 8 0 16,-1 6 0-16,0 2 0 16,3-1-10-1,1-9-20-15,-1-7-54 0,12-7-5 0</inkml:trace>
  <inkml:trace contextRef="#ctx0" brushRef="#br0" timeOffset="147051">12605 7528 407 0,'0'0'0'16,"0"0"2"-16,13 2-1 16,9-1 1-16,7-1 0 15,14 1 2-15,11-7-1 0,8-1 1 16,4-2 0-16,-1 0-1 15,-4 0 0-15,-7-1-6 16,-11 2-5-16,-12 5-10 16,-12 0-19-16,-11-2-33 0,-8 5-17 31</inkml:trace>
  <inkml:trace contextRef="#ctx0" brushRef="#br0" timeOffset="147334">12890 7231 362 0,'0'0'-1'16,"0"0"2"-16,-1 5 4 15,2 11 4 1,6 10 0-16,1 10 1 0,5 11 2 0,-1 11-1 16,3 12 2-16,-4 5-2 15,-3-1-4-15,0-3-3 16,-5-9-3-16,-2-10-4 31,0-15-5-31,0-11-37 0,6-12-41 0,-7-14-3 0</inkml:trace>
  <inkml:trace contextRef="#ctx0" brushRef="#br0" timeOffset="148133">14143 6401 355 0,'0'0'3'15,"0"-12"4"-15,0 1-1 31,-4-1 3-31,0-4 1 0,-1-5 2 0,-1 1-1 16,-3-3 1-16,-3 1-3 0,0 4-2 16,-4-1-1-16,-2 3-3 15,-6 5 0-15,1 3-4 16,-3 2 1-16,-2 6-2 0,-1 2 0 15,0 16 1-15,-1 10-1 16,1 14 0-16,4 11 1 16,3 22 0-16,6 17 1 15,2 24 0-15,7 17 0 16,5 18 0-16,3 15-1 0,8 11 0 15,6 8 1-15,-5-2 0 16,0-5 1-16,3-12 2 16,-5-10 2-16,-8-19 0 15,-1-19 3-15,-10-22 0 16,-6-19 1-16,-6-23-1 0,-4-17-3 15,-4-17-5-15,-4-17-5 16,2-10-5-16,-6-16-10 0,10-4-44 16,4 0-26-16</inkml:trace>
  <inkml:trace contextRef="#ctx0" brushRef="#br0" timeOffset="148789">14323 8264 374 0,'0'0'0'16,"-2"10"1"-16,1 6 2 16,1 11 2-16,0 13 3 15,0 14-1-15,0 18 2 16,0 9 1-16,0 10 1 0,1 3-1 15,-2-3 0-15,0-8-3 16,0-11-2-16,0-13 0 16,1-17-3-16,0-13-4 15,0-14-9-15,0-15-35 0,7-15-39 16,2-17-4-1</inkml:trace>
  <inkml:trace contextRef="#ctx0" brushRef="#br0" timeOffset="149267">14191 8524 360 0,'0'0'1'0,"0"0"0"15,0-9-1-15,0 9 1 16,0-12 1-16,0 12 2 15,17-17 3-15,-3 4 5 0,9 0-1 16,5-6 3-16,6-1 0 16,5-2 0-16,6 4-1 15,-2 2-2-15,0 2-4 16,-1 5-4-16,-8 6-2 0,-4 3-2 15,-5 6 0-15,-7 8-2 16,-8 2 2-16,-7 6 1 16,-3 1 1-16,-14 1 0 15,-5 0 0-15,-7-4 0 16,2-1 2-16,-1-5-1 0,4-4-2 15,7-3-1-15,14-7 1 16,0 0-2-16,20 7 1 16,10-2-1-16,5 3 0 15,3 6-1-15,-1 4 2 0,-3 2 0 16,-6 6 0-16,-18 2 1 31,-13 0 0-31,-21 4 0 0,-15-5 1 0,-9-5 2 0,-9-2-1 16,-1-6-1-16,-1-5-2 15,8-7-4-15,7-3-5 16,19-9-25-16,22-4-49 15,3-5-5-15</inkml:trace>
  <inkml:trace contextRef="#ctx0" brushRef="#br0" timeOffset="149478">15026 8478 471 0,'0'11'2'0,"0"12"-1"16,-2 10 1-16,-4 10 0 15,1 11 0-15,-3 6 0 0,1 7 0 16,1 3-2-16,-1-8-3 16,3-14-2-16,4-5-14 15,7-20-67-15,-7-23-3 16</inkml:trace>
  <inkml:trace contextRef="#ctx0" brushRef="#br0" timeOffset="149958">14694 5877 297 0,'0'0'7'0,"0"23"7"16,0 3 3-16,3 12 1 16,-3 16 2-16,0 16 2 15,0 12 0-15,-6 14 0 16,2-2-6-16,-2-5-7 0,-2-8-3 15,-3-12-1-15,5-15-2 16,2-16 0-16,-3-16-4 16,7-22-6-16,-10-9-7 15,6-16-24-15,-3-11-22 0,3-8-27 16,2-8-8-16</inkml:trace>
  <inkml:trace contextRef="#ctx0" brushRef="#br0" timeOffset="150392">14568 5960 422 0,'0'0'2'0,"0"0"1"16,0 0-1-16,6-14 0 15,5 6 1-15,13-2 1 16,11-2 0-16,10-1 2 15,9 0-2-15,8 4-1 0,0 3 1 16,-2 6-1-16,-6 0 0 16,-12 6 0-16,-12 8-2 15,-14 5 0-15,-14 0-1 31,-11 2 2-31,-9-1 0 0,-10-2 1 0,-5-2 0 0,-3-4 0 16,1-3 0-16,4-3-2 16,6-2-2-16,7-1 1 15,18-3-1-15,-1 14-1 16,17-3-1-16,10 6-1 0,5 1 1 15,0 8 0-15,-4 3 2 16,-7 5 0-16,-13 2 1 16,-11-2 1-16,-22-2 0 15,-14-6 1-15,-7-7-1 0,-5-4-2 16,-2-8-5-16,9-7-12 15,2-3-36-15,16-12-33 16,21 0-5-16</inkml:trace>
  <inkml:trace contextRef="#ctx0" brushRef="#br0" timeOffset="150856">15286 5985 442 0,'0'0'1'16,"0"0"0"-1,0 0-1-15,12-8 0 0,6 4 0 16,10-1 0-16,8 1-1 0,8-3 1 15,9 3-1-15,-1 4-2 16,-3 0 2-16,0 6-2 16,-13 7 3-16,-15 8-1 15,-20 11 1-15,-17 9 4 0,-20 2-2 16,-13 5 4-16,-2-3 2 15,-3-3-1-15,4-4 0 16,9-8 1-16,14-10 0 16,20-8-2-1,17-5-1-15,21-6-2 0,22-1-3 0,5-5-4 16,13 3-7-16,3-1-8 15,6 4-23-15,11-1-48 16,-23 6-3-16</inkml:trace>
  <inkml:trace contextRef="#ctx0" brushRef="#br0" timeOffset="151294">15855 7239 483 0,'0'0'1'0,"16"0"-1"16,9-3 0-16,18 2 1 15,15-1-1-15,10-2 0 16,9 0 1-16,6 0 0 0,2 1-1 47,-10-2 1-47,-12 2-2 0,-13-4-1 0,-12 1-6 0,-16-6-13 0,-15-3-65 15,5-2-4-15</inkml:trace>
  <inkml:trace contextRef="#ctx0" brushRef="#br0" timeOffset="151482">16277 6893 471 0,'0'10'1'16,"0"8"0"-16,0 11 0 15,0 8-1-15,0 10 2 16,-3 9-1-16,1 9 0 31,-3 7-1-31,0-1-3 0,2-5-5 0,3 2-18 0,1 4-59 16,8-22-4-16</inkml:trace>
  <inkml:trace contextRef="#ctx0" brushRef="#br0" timeOffset="152059">17894 6544 376 0,'0'0'3'15,"2"-20"4"-15,-2 0 0 16,-2-5 3-16,-6-8 1 0,-4-6 1 15,-9-2 1-15,-4-5 1 32,-9 4-2-32,-3 4-4 0,-2 7-2 0,-4 7-3 15,1 13-2-15,3 9 0 0,0 11-3 16,3 21 1-16,2 22-1 15,-2 23 1-15,1 27 0 16,3 22 1-16,-1 29 1 16,3 26-1-16,5 17 0 15,5 16 0-15,3 1 1 0,5-3 1 16,5-13 0-1,-3-18 2-15,0-21-3 0,-7-23 1 16,-6-29 1-16,-9-25-1 0,-8-24-4 16,-13-21-5-16,-5-17-11 15,-9-20-20-15,1-11-27 16,6-10-25-16</inkml:trace>
  <inkml:trace contextRef="#ctx0" brushRef="#br0" timeOffset="152727">17795 8406 332 0,'0'0'2'0,"0"0"2"0,0 18 1 15,0 1 4-15,1 10 1 16,3 9 4 15,3 10 1-31,-2 8 2 0,3 9-2 0,-1 0 0 0,-3 1-4 0,0-2-2 16,-3-6 0-16,-1-7-3 15,-8-10-4-15,2-5-5 16,-6-13-7-16,12-23-65 16,-18 0-13-16</inkml:trace>
  <inkml:trace contextRef="#ctx0" brushRef="#br0" timeOffset="153774">17769 8558 334 0,'0'0'3'0,"-2"-8"3"16,2 8 0-16,0-12 1 15,1 2 2-15,8 0 1 0,4-4 2 16,9 5 0-16,10 2-2 16,7 5-2-16,8 2 0 15,1 0-2-15,3 6 1 16,-5 5-3-16,-3 4-1 0,-15-1 0 15,-10 3 0-15,-16 1-2 16,-7 0 1-16,-18 1 0 16,-12-4 1-16,-6-1 0 15,-5-1 0-15,3-3 0 16,4-4-3-16,7-2 1 0,6 0-1 15,13 1 1 1,13 3-2-16,16 3 1 0,8 2-1 16,11 4 0-16,1 1 1 15,0 0 1-15,0 2 2 0,-7-3-1 16,-9 1 0-16,-15-4 1 31,-11-1 0-31,-18-2 0 0,-12-1-1 0,-9-4-1 0,-4-1-3 16,2-2-2-16,2-4-8 15,13 0-31-15,14-5-44 16,18 6-5-16</inkml:trace>
  <inkml:trace contextRef="#ctx0" brushRef="#br0" timeOffset="154292">18423 8525 405 0,'0'0'0'0,"0"0"0"16,0 0 1-16,5 0 2 15,4 0 2-15,8 0 1 0,8 0 1 16,5 0-1-16,3-4 2 15,2 2 0-15,-1 1-3 32,-4 2 0-32,-5 5-2 0,-6 1-2 0,-13 6 2 0,-6 5-2 15,-9 3 1-15,-9 5-2 16,-6 2 2-16,-5 4 0 15,-4 0 0-15,3-2-1 0,1 1 0 16,6-5 2-16,6-1 0 16,13-1 1-16,10-6 0 15,16-5 0-15,14-4 0 16,10-2-1-16,13-5 0 0,4-2-4 15,9-3-2-15,-1-10-6 16,0 3-11-16,-12-3-60 16,-6-10-11-16</inkml:trace>
  <inkml:trace contextRef="#ctx0" brushRef="#br0" timeOffset="155136">18270 6059 233 0,'0'0'6'0,"-9"12"2"16,-3 9 3-16,-5 6 3 15,-2 10 0-15,-2 10 1 16,-2 6-2-16,4 4 3 15,7 2 0-15,9-11 0 0,8-11 2 16,18-13-2-16,9-17-1 16,12-10-1-1,3-15 2-15,0-14-4 0,-6-13-7 16,-6-7-4-16,-13-10-3 0,-14-3 0 15,-11-1-1-15,-21-2-1 47,-6 3 0-47,-5 9 0 0,-2 5 3 0,-1 8 3 0,4 13-1 0,9 7 0 0,6 11 1 16,10 4 2-16,9 8 2 15,0-9 0-15,12 5 1 16,15-4 0-16,10-1-2 16,15-6 2-16,10-2-2 0,4-2-1 15,1-3-3-15,-2 2-2 16,-9-1-4-16,-9 5-8 15,-16 0-10-15,-17 4-29 16,-14 12-38-16,-11-9-2 16</inkml:trace>
  <inkml:trace contextRef="#ctx0" brushRef="#br0" timeOffset="155425">18989 5945 447 0,'0'0'3'15,"0"26"0"-15,0 1 0 16,3 9-1-16,0 8 2 16,0 11-2-16,4 10-3 15,1 7-4-15,5 3-12 16,-4-13-24-16,9-1-46 0,2-5-1 15</inkml:trace>
  <inkml:trace contextRef="#ctx0" brushRef="#br0" timeOffset="155877">19080 7389 447 0,'0'0'0'0,"5"0"1"16,13 1 0-16,8-1 1 0,12 0-1 15,11 0 1-15,8-4 0 16,5 4-1-16,1-5 1 16,0 0-4-16,-13-5-4 15,-4 4-29-15,-9-7-40 0,-16-3-11 16</inkml:trace>
  <inkml:trace contextRef="#ctx0" brushRef="#br0" timeOffset="156059">19275 7165 416 0,'0'12'2'0,"1"7"0"0,6 12 0 16,1 10 1-16,3 8-1 15,-1 8-2-15,3 8-1 16,-3 7-5-1,0-7-18 1,-3-3-58-16,-3-15-3 0</inkml:trace>
  <inkml:trace contextRef="#ctx0" brushRef="#br0" timeOffset="156676">20741 6724 272 0,'0'-11'1'0,"-6"-11"4"16,-10-6 3-16,-5-6 3 15,-9-5 2-15,-3 1 3 16,-11-5 1-16,-5-1 0 31,0 14-1-31,-2 14-3 0,6 14-5 0,0 10-3 0,5 25-2 16,-1 18-2-16,6 24-2 15,6 28 0-15,1 27 3 16,3 21 0-16,3 19 0 0,8 14 1 15,0 9 1-15,5 7 4 16,2-8 0 0,-3-12 2-1,-4-17-3-15,-3-19 0 0,-5-17 1 0,-9-23-3 0,-3-26-5 16,-10-21-14-16,-3-31-68 15,-1-9-6-15</inkml:trace>
  <inkml:trace contextRef="#ctx0" brushRef="#br0" timeOffset="157256">20657 8509 379 0,'0'0'-1'16,"0"0"0"-16,-9 3 0 16,-5 9 1-16,-3 6 1 15,-5 11 0-15,-3 3 4 0,0 7 2 31,-1 7 3-31,4 0 1 0,6-1 1 0,10-5-1 16,6-7 1-16,13-14 0 0,7-11-4 16,7-8-4-16,5-16-2 15,0-11-3 1,-7-10 2-16,-7-8-1 0,-9 2 0 15,-9 0 0-15,-5 6 0 16,-12 5 2-16,-4 9 1 0,2 4 1 16,1 11-1-16,6 4-1 15,12 4 0-15,0-9 0 16,21-1 0-16,12-1-2 15,9-4-3-15,9 0-7 16,0-7-13-16,5 0-31 0,6 3-35 16,-18 4-3-16</inkml:trace>
  <inkml:trace contextRef="#ctx0" brushRef="#br0" timeOffset="157570">21130 8676 492 0,'0'0'2'16,"-3"28"0"-16,0 0 0 15,0 11 1-15,-2 10-1 31,2 8-2-31,2 6-1 0,0 4-2 0,1-11-3 16,0-9-4-16,0-19-40 16,-14-17-41-16,23-16 0 0</inkml:trace>
  <inkml:trace contextRef="#ctx0" brushRef="#br0" timeOffset="158388">21165 6332 354 0,'0'0'4'16,"0"0"0"-16,0 0 0 15,-11-8 1-15,11 8-1 0,-19 7 1 16,0 8 2-16,-4 7 0 15,-1 14-5-15,-3 6 1 16,0 7-1-16,4-3 2 16,6-4 3-16,6-5 1 0,11-14-1 15,6-11 1-15,13-15 0 16,9-18-1-16,-1-14 2 15,-2-11-3-15,-5-7-3 32,-10-5-1-32,-10-3 0 0,-4 2 0 0,-16 3 1 0,-6 7 1 15,-1 10 0-15,0 10-1 16,5 5 0-16,8 8 0 15,14 4-2-15,16 2 0 0,22 0-1 16,15-1 0-16,15-4-1 16,6-2 1-16,8 3-2 15,-4-6-4-15,-4 5-12 16,-21 11-56-1,-11-13-14-15</inkml:trace>
  <inkml:trace contextRef="#ctx0" brushRef="#br0" timeOffset="158995">21588 6277 355 0,'0'0'0'16,"0"0"0"-16,0 0 0 15,11 0 0-15,-1 3-1 0,5 2 0 16,3 1-1-16,0 0-1 15,0 6 3-15,-4 3 1 16,-7 5 2-16,-10 4 1 16,-14 5 3-16,-11 2 4 0,-3 2 2 15,-2-3 0 1,0-3-1-16,4-1 0 0,11-6 2 15,15-5-2-15,13-6-1 16,25-5-4-16,15-3-6 0,15 1-9 16,6-2-8 15,9 1-18-31,18-1-53 0,-23 0-4 0</inkml:trace>
  <inkml:trace contextRef="#ctx0" brushRef="#br0" timeOffset="159500">21614 7570 469 0,'0'0'-1'0,"0"0"1"0,10 1 0 16,10-1 0-16,10 0 1 16,11 0-1-16,13-1 1 15,5-2 1-15,6-3 1 16,1 1-3-16,-7-4-4 0,-4 4-13 15,-9-12-67-15,-17-4-3 16</inkml:trace>
  <inkml:trace contextRef="#ctx0" brushRef="#br0" timeOffset="159678">21927 7310 393 0,'0'0'5'0,"-3"22"1"16,0 2 1-16,-1 9 1 15,1 13 0-15,-3 9 0 16,-2 10 0-16,1 10 1 0,1-1-8 47,-2-4-5-47,7-5-12 0,-1-7-21 0,10-17-49 0,14-19-3 15</inkml:trace>
  <inkml:trace contextRef="#ctx0" brushRef="#br0" timeOffset="160212">23022 6684 391 0,'0'0'3'0,"-2"-17"1"16,-6 3 0-16,-3-7 1 15,-5-3 0-15,-9-1 0 0,-5-4 2 16,-6 0 1-16,-4 7-2 15,-3 4 0-15,4 5-2 16,-2 11 0-16,4 8 0 16,3 11-1-16,2 15 0 15,2 13-2-15,4 19 0 0,-2 18-1 16,0 22 1-16,2 18 0 15,3 22 0-15,6 17 0 16,7 17-2-16,1 6 2 0,8 2-2 16,1-4 2-16,-2-12-1 15,1-14 1-15,-5-20 0 16,-7-21 2-16,-6-23-1 15,-8-18-4 1,-5-19-8-16,-10-24-20 0,2-8-55 0,-1-17-3 16</inkml:trace>
  <inkml:trace contextRef="#ctx0" brushRef="#br0" timeOffset="160904">22760 8453 367 0,'0'0'3'0,"-6"20"0"16,-1 3 0-16,2 13 1 15,0 9 3-15,0 6-1 0,2 7 4 16,3 4 2-16,8-9 0 15,3-10 1-15,6-11 1 16,1-17-1-16,6-15-1 16,-2-17-3-16,-1-22-2 15,-6-10-2 1,-7-10-4-16,-7-10-1 0,-5-1-3 0,-12-4 2 15,-8 5 0-15,-5 8 2 16,1 10 0-16,1 11 1 16,3 8 1-16,9 11-1 0,8 3 0 15,7 5 0-15,14-1-2 16,16-3 2-16,13-2-5 15,10-4 0-15,5-5-8 16,10 3-11-16</inkml:trace>
  <inkml:trace contextRef="#ctx0" brushRef="#br0" timeOffset="161386">23147 8548 409 0,'0'0'2'0,"0"0"-1"0,0 0 0 15,4-12 0-15,-4 12 1 16,22-11 2-16,-4 6 1 16,8 0 0-16,3 5-2 15,4 0 2-15,0 6-2 0,-2 5 1 16,-5 9 0-16,-8 5 0 15,-13 6 1-15,-14 4 0 16,-9 0 2-16,-8-1 1 16,0-2-2-16,4-4 1 0,0-4 0 15,11-8-1-15,11-16-5 16,29 8-4-16,14-16-6 15,21-11-41-15,12-9-39 0,9-13-2 16</inkml:trace>
  <inkml:trace contextRef="#ctx0" brushRef="#br0" timeOffset="162192">23299 5969 57 0,'0'0'13'16,"-5"10"15"-16,0 3 6 15,-1 2 5-15,-1 10 1 0,0 6 0 16,1 3 1-16,2 4 3 16,4-3-8-16,6 0-11 15,9-7-3-15,7-2-3 16,7-14-3-16,6-7 0 15,5-5-2-15,2-10-2 0,-5-9-3 16,-1-7-3-16,-4-3-6 16,-8-6-5-16,-2-1-12 31,-9 3-62-31,-7-12-12 0</inkml:trace>
  <inkml:trace contextRef="#ctx0" brushRef="#br0" timeOffset="162359">23461 6075 433 0,'-2'13'2'0,"-2"13"1"15,-3 13 1-15,-7 17 0 16,-5 15 1-16,-5 15-2 16,-4 9-2-16,1 12-3 15,-3-7-8-15,9-2-16 0,-1 1-59 16,6-22-3-16</inkml:trace>
  <inkml:trace contextRef="#ctx0" brushRef="#br0" timeOffset="181157">16144 5574 312 0,'0'0'-2'0,"0"0"-7"15,0 0-16-15,0 0-15 0,0 0 3 16,0 5 4-16,-10 7 7 15,-6 8 9-15,-8 11 7 16,-11 8 11-16,-9 17 22 16,-14 10 13-16,-11 26-2 0,-13 19-5 15,-14 26-8-15,-12 17-7 16,-12 25-2-16,-14 17-1 15,-16 29 3-15,-11 24 1 16,-13 9 1-16,-3 7 0 0,-1 0 3 16,5-2 2-16,3-15-3 15,12-10-2-15,16-34-2 16,17-31-3-16,24-33-5 0,17-31-8 15,25-24-29-15,15-30-53 16,19-30-4-16</inkml:trace>
  <inkml:trace contextRef="#ctx0" brushRef="#br0" timeOffset="182840">13425 9371 319 0,'0'0'6'15,"0"0"2"-15,0 0 2 16,0 0 2-16,0 0 0 15,11 0 4-15,-11 0-1 16,0 0 1-16,0 0-6 0,0 0-2 16,0 0-2-16,0 0-3 15,0 0 0-15,8 13 0 16,-8 0-1-16,0 9 0 0,0 4 1 15,-4 7 0-15,-2 3 0 16,-2 4 1-16,-1 0-1 16,2 1-1-16,-3-5 0 15,4-6 0-15,2-7 0 16,4-4 0-16,6-10 1 15,18-9 0-15,13-6 0 16,18-16 0-16,12-5 0 0,13-1 0 16,5 1-2-16,-5 0-5 15,-3 8-6-15,-18 6-14 0,-34 13-64 16,6 13-2-1</inkml:trace>
  <inkml:trace contextRef="#ctx0" brushRef="#br0" timeOffset="183513">13409 9249 390 0,'0'0'4'0,"0"0"2"16,0 0 3-16,0 0 1 15,0 0-1-15,0 0-2 0,0 0 1 16,0 0 1-16,0 16-3 16,7 7-4-16,7 5-1 15,9 7-1-15,1 5 1 16,1 2 1-16,2 0-2 15,-2 1-5-15,-3-5-9 0,-1-2-31 16,-2 0-41-16,-6-4-4 16</inkml:trace>
  <inkml:trace contextRef="#ctx0" brushRef="#br0" timeOffset="184064">12968 10124 274 0,'0'0'4'0,"-10"7"2"16,1 10 4-16,-7 9 4 16,-4 9 1-16,-3 10-1 15,-1 9 2-15,3 10 1 16,3-2-3-16,10-2-2 0,8-10-3 15,14-14 1-15,16-17-2 16,9-19 1-16,12-15-1 31,2-22 1-31,0-11 1 0,-5-11-1 0,-11-3-2 0,-11 2 0 16,-15 4-2-16,-11 12-1 15,-17 9-1-15,-12 12-2 16,-11 12-5-16,0 12-7 31,-1 6-21-31,8 14-59 0,9 5 0 0</inkml:trace>
  <inkml:trace contextRef="#ctx0" brushRef="#br0" timeOffset="195400">21540 2353 166 0,'0'0'7'15,"0"0"4"-15,0 0 7 0,0 0 1 16,6-2 1-16,-6 2 2 31,4 8 2-31,-4 6 3 0,0 9-6 0,2 5-5 0,0 6-1 16,2 8-2-16,0 6 0 15,3-1-3-15,-2-2-3 16,2-6 1-16,-2-9 0 16,1 2 3-16,-3-14-1 15,2-8 0-15,-5-10 0 16,0 0-1-16,1-22 1 0,-1-2-4 15,-1-11-1-15,-2-9-4 16,-3-5-2-16,1-7-2 16,-2 2-1-16,-1 3 2 0,3 8-2 15,-3 1 1-15,2 7 1 16,0 5-1-16,2 8 2 15,-1 4 1-15,2-3 2 16,-1 5-3-16,2 2 1 0,0 0 0 16,1-1 0-16,1 3 1 15,1-5-2-15,7 1 1 16,2-2-1-16,4-3 1 15,6 0 0-15,7-5-1 0,1 3 1 16,2 0-1-16,3 3-1 16,-3 0-3-16,0 7-4 15,-5-2-6-15,-1 6-20 16,-5 10-51-16,-7-1-5 0</inkml:trace>
  <inkml:trace contextRef="#ctx0" brushRef="#br0" timeOffset="195667">21552 2326 385 0,'0'0'-1'0,"0"0"1"16,13 0 2-16,0-7 1 16,10-3-1-16,5-2 0 0,3-1 1 15,3 0 0-15,0-4 1 16,0 5-1-16,-3 0-6 15,-2-2-7-15,-6 8-16 16,-3 5-37-16,-2-2-20 0</inkml:trace>
  <inkml:trace contextRef="#ctx0" brushRef="#br0" timeOffset="195921">21562 2602 313 0,'0'0'3'15,"0"12"3"-15,0-12 1 16,15 14 3-16,0-8 2 16,11-3 2-16,7-3 2 15,9-1 0 1,8-7-2-16,1-7-5 0,5-3-1 0,-1-1-11 15,-6-1-13-15,-1-6-53 16,-7 8-13-16</inkml:trace>
  <inkml:trace contextRef="#ctx0" brushRef="#br0" timeOffset="196240">22173 2096 352 0,'0'0'1'0,"0"0"2"16,9 0 1-16,2 0 3 0,10-5 2 15,8-5 0-15,4-6-1 16,6-1 0-16,3-4 0 31,3 1-2-31,-2 2-5 0,-4 0-5 0,-3 2-8 0,-10 3-16 16,-9 3-42-16,-2 7-15 15</inkml:trace>
  <inkml:trace contextRef="#ctx0" brushRef="#br0" timeOffset="196442">22212 2356 405 0,'0'0'3'16,"0"0"-1"-16,13-3 0 16,7-5 1-16,11-7 0 15,10-2 1-15,8-5-1 0,8-1 0 16,4-7-4-16,-1 7-3 15,-5-5-11-15,-3-2-54 16,-6 13-15-16</inkml:trace>
  <inkml:trace contextRef="#ctx0" brushRef="#br0" timeOffset="196723">22800 2035 322 0,'0'0'2'16,"-2"18"0"-16,2-2 3 15,0 4 3-15,9 2 2 16,7-1 3-16,5 0 3 0,10-5 1 16,8-12-1-16,9-7-1 15,2-17 0-15,0-10-4 16,-8-5-3-1,-8-8-3-15,-15 1-3 0,-16-1-1 16,-13 7-2-16,-21 4 0 0,-20 12-3 16,-9 10-2-16,-9 10-4 31,-1 5-23-31,-2 21-53 0,24 6-4 0</inkml:trace>
  <inkml:trace contextRef="#ctx0" brushRef="#br0" timeOffset="197235">22175 3237 433 0,'0'0'3'16,"0"0"0"-16,0 0 0 15,-3 4 0-15,2 5 1 0,1 4 0 16,0 6 1-16,4 8 1 16,6 6-2-16,-1 6-1 15,1 0 1-15,3 7 1 16,-1-3-3-16,1-5-1 0,-5-6-2 15,1-8-3-15,3-4-12 16,11-20-69-16,-9-17-3 16</inkml:trace>
  <inkml:trace contextRef="#ctx0" brushRef="#br0" timeOffset="197358">22193 3019 477 0,'0'0'-2'0,"0"0"-6"0,0 0-19 16,0 0-58-16,5 0-2 15</inkml:trace>
  <inkml:trace contextRef="#ctx0" brushRef="#br0" timeOffset="197700">22478 3172 367 0,'0'0'4'15,"3"10"-1"-15,5 5 1 16,0 3 1-16,0 2 1 15,2 2-1-15,-2-1 0 16,1 3 3-16,-1-6 0 0,-2-4 0 16,-6-14 2-16,6 10 0 15,-6-10-1-15,0 0 0 16,1-12-2-16,0-3-1 15,3-2-3-15,2-1-2 16,2-1 0-16,3-1-4 0,4 4 2 16,8 4 0-16,4 8 0 15,3 4 2 16,0 6 0-31,-3 8 0 0,-3 1-2 0,1-4 0 0,-5 6-6 0,-10-1-48 16,5-17-30-16,-1-8-5 16</inkml:trace>
  <inkml:trace contextRef="#ctx0" brushRef="#br0" timeOffset="198699">23120 2915 318 0,'0'0'0'0,"0"0"5"15,0 0 1-15,11 6 2 16,-2 7 3-16,3 8 2 0,4 3 3 15,1 4 1-15,4 9 0 16,1-3-5-16,-4-2-1 16,-3-3-2-16,-3-7-1 15,0-5 1-15,-7-7-2 0,-5-10-1 16,0 0 0-16,4-8-1 15,-4-10 1-15,0-7-2 16,-2-6-1-16,1-4-2 16,1 1-1-16,0-4-1 0,0 3 1 15,1 3-1-15,3 3 0 16,3 7 1-16,2 3-2 15,1 5-1 1,-1 2 1-16,4 6 0 0,2 4 1 0,2 2 0 16,4 8 1-16,0 5-1 15,1 8 1-15,2 3 0 16,0-1 0-16,-1 4 0 0,-4-4-1 15,-3 0 2-15,-4-7-2 16,-1-1 2-16,-4-6 2 16,-7-9-1-16,0 0 1 15,0-8-2-15,0-11 1 16,-1-8 0-16,1-8-2 15,0-3 0-15,3-3-1 0,5-1 1 16,5 4-1-16,3 1 0 16,3 6-1-16,-1 12 2 15,0 5 0-15,-2 9-1 16,0 5 2-16,0 8-1 0,-1 10 2 15,-1 5-1-15,-2 14 2 16,-1-4 0-16,-5 8-1 16,3-7 0-16,-4-2-1 0,-2-6-2 15,-1-6 0-15,-2-5-3 16,0-15-4-16,4 13-28 15,8-18-52-15,-5-10-1 16</inkml:trace>
  <inkml:trace contextRef="#ctx0" brushRef="#br0" timeOffset="199059">23890 2725 383 0,'0'0'3'0,"0"0"1"15,15 0 3-15,1-4 2 16,6-1 2-16,8-6-1 15,4-5 1 1,3 0 1-16,-2-1-2 0,0-5-1 0,-4-6-4 16,-6-1-3-16,-10-2-1 15,-7 5-1-15,-8 2-1 16,-6 1-1-16,-6 7 0 15,-7 6 0-15,-7 12 2 0,-4 19 1 16,-5 11 1-16,-2 14 1 16,1 9 0-16,3 5 1 15,8 2 0-15,8-4 0 0,11-5 0 16,9-10 0-16,17-16 0 15,13-14-1-15,10-11-1 16,2-6-4-16,5-16-6 16,4-4-11-16,-8-11-35 0,-9-5-34 31,2-6-5-31</inkml:trace>
  <inkml:trace contextRef="#ctx0" brushRef="#br0" timeOffset="199269">24336 2235 412 0,'0'0'-1'0,"0"0"0"16,0 6 1-16,2 5 1 16,3 7 4-16,0 6 1 0,5 8 1 15,2 7 2-15,-1 5 1 16,3 9 1-16,2 3-3 15,-4-2-3-15,4-6-7 32,-5-6-4-32,-4-6-7 0,3-7-72 0,-7-18 0 0</inkml:trace>
  <inkml:trace contextRef="#ctx0" brushRef="#br0" timeOffset="199455">24124 2562 439 0,'0'0'1'15,"12"-1"0"-15,10-4 1 16,9 0-1-16,10-5 1 15,12-4 0-15,7-3 0 0,5-3-1 16,0 0 0-16,-4-2-2 16,-8 1-5-16,-13-3-17 15,-10 4-48-15,-7 8-15 31</inkml:trace>
  <inkml:trace contextRef="#ctx0" brushRef="#br0" timeOffset="199758">24655 2366 365 0,'0'0'6'0,"-2"10"0"16,0 3 5-16,-3-1-2 0,-4 5 1 15,2 3 1-15,-1 2 0 16,2-2 1-16,0-1-3 16,4-4 0-16,2-4-2 15,0-11 0-15,16 3-1 0,-4-10 0 16,4-11-1-16,-5 0-2 15,1-6-1-15,-4 0-4 16,-5 1-1 0,-2 4 1-16,-1 3 0 0,0 16 1 0,-10-3 1 15,4 12 0-15,-2 14 2 16,4 6 1-16,4 5 2 15,6 1-2-15,5 4 0 32,3-8-1-32,11-11-1 0,3-9-2 0,1-11-10 0,6-19-38 15,-7-11-41-15,-1-15-3 16</inkml:trace>
  <inkml:trace contextRef="#ctx0" brushRef="#br0" timeOffset="199885">24852 1937 436 0,'1'7'4'0,"3"15"1"16,6 13-1-1,4 13 1-15,4 10 3 0,6 8-2 16,8 19-6-16,-1 21-56 0,13-14-27 16</inkml:trace>
  <inkml:trace contextRef="#ctx0" brushRef="#br0" timeOffset="204725">22097 5718 287 0,'0'0'5'0,"0"0"2"0,0-10 0 16,0 10 1-16,0 0-2 31,0-9-1-31,0 9-1 0,0 0 1 0,-9 0-2 0,-2 16-3 16,-4 6 1-16,-9 13-1 15,-6 6 2-15,-7 15 3 16,-7 12-2-16,-7 11 0 15,-10 12-1-15,-2 16 0 0,-9 7-2 16,-4 16 1-16,-10 11 1 16,-6 14 1-16,-7 13 2 15,-6 12 0-15,1 4-1 16,-7 7 1-16,-2 6 3 15,-5 1 1-15,-2 4-1 0,-1-9 2 16,2 1 1-16,-5-6 1 16,2-8 1-1,5-16 0-15,8-15-2 0,12-22-2 16,16-24-1-16,15-20-3 0,15-25-2 15,17-18-6-15,10-16-6 16,16-11-13 0,8-13-67-16,5-9-2 0</inkml:trace>
  <inkml:trace contextRef="#ctx0" brushRef="#br0" timeOffset="205171">19600 9146 427 0,'0'0'0'16,"0"0"-2"-16,0 0 0 0,0 6 1 16,-2 14 1-16,-8 12 1 15,-5 17 0-15,-11 13 1 16,-9 13 2-16,-6 13 2 0,-8 4 2 15,-3 0-1-15,3-12 1 16,5-14-2-16,8-17 1 16,15-14 1-16,16-22-1 15,16-13-2-15,26-15 0 0,23-11-1 16,16-4 0-16,13 1-1 15,7 0 0-15,6 2-3 16,0 7 0-16,-7 6-7 62,-7 12-3-46,-16 2-6-16,-6 16-24 0,2 2-52 0,-16 2-1 0</inkml:trace>
  <inkml:trace contextRef="#ctx0" brushRef="#br0" timeOffset="205691">18791 10464 412 0,'0'0'1'0,"-11"9"2"46,-2 14 0-46,-8 11 2 0,-7 16 0 0,-4 14 0 0,-5 11 0 0,1 9 0 0,2-1-2 16,8-6 0-16,7-12 2 16,16-19-1-16,12-24 0 0,22-25 1 15,16-31 0-15,11-22 1 16,5-16 1-16,-4-9-1 0,-7-4-2 15,-15 0-1-15,-15 10 0 16,-22 15-1 15,-19 16-1-31,-21 21-3 0,-10 16-7 0,-6 7-19 0,6 15-62 16,14 2-2-16</inkml:trace>
  <inkml:trace contextRef="#ctx0" brushRef="#br0" timeOffset="212591">24317 5976 206 0,'0'0'8'0,"0"0"2"16,0-12 5-16,0 12-2 16,0-14 1-16,0 6 2 15,0 8-1-15,-1-14 0 0,1 14-7 16,0-8-4-16,0 8-3 15,0 0 0-15,0 0-1 16,-14 10 0-16,3 7 0 0,-5 5 0 16,-8 14-1-16,-5 13 3 15,-5 9-1-15,-9 15 2 16,-6 11 0-16,-6 10 1 15,-8 13-1-15,-9 13 2 16,-5 8 1-16,-8 7 1 0,-9 16 0 16,-3 6 0-16,-6 9 0 15,-7 9 0-15,2 6 1 16,-4 5 1-16,-2 7-1 15,0 5 1-15,2-4 1 0,-3 2 0 16,3-5 0-16,-2-1-1 16,0-10-1-16,5-5-1 15,2-19-1 1,4-10 1-16,3-17-3 0,11-20 0 0,7-16-1 15,17-23-1-15,12-15-2 16,11-21-4-16,13-8-7 16,8-13-9-16,21-13-33 15,0 0-37-15,3-13-4 0</inkml:trace>
  <inkml:trace contextRef="#ctx0" brushRef="#br0" timeOffset="212948">21660 9633 358 0,'-6'13'7'0,"-4"12"1"16,-3 14 2-16,-8 11 1 16,-2 14 1-16,-7 9 1 15,-1 6 1-15,-2 7 1 16,1-11-5-16,8-12-2 15,6-11-1-15,4-12-1 0,9-12 0 16,5-12 0-16,19-9 0 16,15-10 0-16,18-9-2 15,13-5 0-15,8-3-4 16,6 1 0-1,1-3 0-15,2 8-11 0,-12 1-18 0,-30 11-62 16,10 2-2-16</inkml:trace>
  <inkml:trace contextRef="#ctx0" brushRef="#br0" timeOffset="213502">21099 11042 374 0,'0'0'2'0,"-5"6"2"16,-8 10 3-16,-4 9 2 0,-4 9 3 15,-4 12 0-15,-2 10 2 16,-2 9-1-16,2 4 0 16,7-4-3-16,9-6 0 15,9-7-3-15,7-17-2 0,19-17 0 31,12-17-1-31,13-26-1 0,9-17 1 0,-1-11-1 16,3-9-3-16,-9-6 0 0,-10-1 0 16,-17 7 0-16,-19 9-2 15,-18 16 0 1,-23 15-1-16,-13 14 0 0,-11 14-5 15,-4 10-5-15,11-7-51 16,9 26-27-16</inkml:trace>
  <inkml:trace contextRef="#ctx0" brushRef="#br0" timeOffset="216392">16449 2805 235 0,'0'0'1'16,"0"0"-1"-16,0 0 1 16,0 0-2-16,0 0 1 15,0 0 3-15,1 5 0 0,-1-5 2 16,0 0 0-16,0 0-1 15,0 0 1-15,0 0 3 16,10 0-4-16,-10 0 1 0,0 0-2 16,0 0 3-16,0 0 0 15,0 0 1-15,0 0 1 16,0 0 0-16,-12 0 6 15,3 0 0-15,-3-1 2 16,0-1-1-16,2 1-2 0,2 1-2 16,8 0-2-16,0 0-2 15,0 0-2-15,8-8-4 16,8 2 0-16,-2 1-3 15,-1-1 2-15,2 0 0 0,-1 1 0 16,-3 2 1-16,-11 3 0 16,9-1 2-16,-9 1-1 15,0 0 2-15,-10 11 0 16,-5-4 0-16,-4 0 1 0,-4 5 0 15,-1-3-1-15,1 0 0 16,1-1 1-16,3-2-1 16,6-5 0-16,2 2-1 15,11-3-2-15,0 0 0 0,0 0-1 16,0 0-1-16,12-3 0 15,-2-3-1-15,2-1 0 16,2 0 1-16,1 1 1 16,5-1-1-16,0 1 1 15,-2 2 0-15,2 2-3 0,-4 2-1 16,3 2-7-16,-5-2-16 15,1 0-50-15,-1 7-7 16</inkml:trace>
  <inkml:trace contextRef="#ctx0" brushRef="#br0" timeOffset="228763">12930 5699 327 0,'0'0'1'15,"0"0"-2"-15,0 0-3 0,0 0-6 16,0 0-2-16,0 0-2 16,0 0 3-16,0 0 7 15,0 11 0-15,-6 0 3 16,-3 3 5-16,-1 5 7 15,-4 3 1-15,-3 2 3 0,0 0 0 16,-3 4-6-16,-5 1 1 16,-2 4-1-16,-1 5-1 15,-11 6-1-15,-3 10 1 16,-8 12 0-16,-8 9-3 0,-4 12-1 15,-6 6-1-15,2 9-3 16,-3 7 2-16,2 0-2 16,3 2 1-16,-4 2 1 15,3 4 2-15,-3 2 0 31,-2 7 1-31,-5 1 0 0,2 4 2 0,-7 3 2 0,-1 1 0 16,0 3 0-16,-5-1 0 0,6-6-2 16,-3-8 0-16,3-6 0 15,2-7 0-15,6-11-2 16,3-7 1-16,4-12-2 15,10-7-1-15,1-10 1 0,8-5-4 16,4-8 0 0,5-5 0-16,7-7 0 0,3-12-4 15,9-2-7-15,3-12-4 16,7 0-17-16,8-12-59 15,0 0-1-15</inkml:trace>
  <inkml:trace contextRef="#ctx0" brushRef="#br0" timeOffset="229122">10444 8840 248 0,'0'0'10'16,"0"0"3"-16,-6 12 6 16,1 3 3-16,-4 7 1 15,-3 6 2-15,-2 8 3 0,-2 6-1 16,0 4-8-16,1 1-4 15,4-2-5-15,2-2-2 16,7-5-1-16,9-8-2 0,16-12 0 16,17-12 0-1,17-9-2-15,16-13 2 0,12-9-1 16,8-4-1-16,1-1-4 15,-11 1-3-15,-5 11-6 16,-21 6-14-16,-21 16-63 16,-21 19-5-16</inkml:trace>
  <inkml:trace contextRef="#ctx0" brushRef="#br0" timeOffset="229626">9943 9807 343 0,'0'0'5'16,"-9"0"3"-16,0-1 1 0,-7 12 3 15,-3 5 2-15,-3 8 0 16,-6 11 1-16,-1 8 1 15,3 4-6-15,8 4-1 16,8-1-2-16,9-5-1 16,7-13 0-16,16-16-2 0,17-16 1 15,12-25-1-15,8-14 1 16,-1-13 1-16,-2-7-1 15,-10-9-1-15,-10-1 0 0,-17 5-4 16,-17 7 0-16,-19 17 0 16,-18 14 0-16,-12 17 0 31,-8 9 0-31,-1 23 0 0,1 10-6 0,17 19-10 0,7 26-57 15,21-22-19-15</inkml:trace>
  <inkml:trace contextRef="#ctx0" brushRef="#br0" timeOffset="268811">17216 9569 284 0,'0'0'5'15,"0"0"4"-15,0 0 2 16,0 0 3-16,0 0-1 16,0 0 2-16,0 0-1 15,0-9 2-15,0 9-5 0,0 0-4 16,0 0-3-16,0 0 0 15,0 0 1-15,3 9 0 16,-3 4 0-16,0 4 0 16,0 5 0-16,-3 7 1 0,1 5-1 15,-2 8 0-15,0 4-1 16,-3 6-1-16,0 4 0 15,-3 1 0-15,0 4 0 16,-2 1 0-16,-1 2 1 16,0-1-1-16,-3-3 1 0,3-3-2 31,1-7 0-31,0-6 1 0,3-5-1 0,1-9 0 15,2-8 0-15,2-8 1 16,2-3-1-16,2-11-1 0,0 0-2 16,0 9-3-16,0-9-6 15,4-5-14-15,-4 5-65 16,18-21-4-16</inkml:trace>
  <inkml:trace contextRef="#ctx0" brushRef="#br0" timeOffset="269283">17604 9569 287 0,'0'0'5'16,"0"0"4"-16,9-3-1 0,-9 3 0 15,11 0 4 1,-7 11 3-16,1 6 2 0,-2 13 2 15,-3 6-3-15,1 12-3 16,-5 12 2-16,-2 6-1 0,-4 5-2 16,-1 1-3-1,0 0-1-15,-2-3-1 0,2-5-1 16,-3-7-2-16,3-6 0 15,1-10-1-15,1-7 0 0,2-9-1 16,2-6 0-16,2-7-1 16,3-12-3-16,-1 12-4 15,1-12-16-15,-3-11-67 0,3 0-3 16</inkml:trace>
  <inkml:trace contextRef="#ctx0" brushRef="#br0" timeOffset="269617">16895 10294 414 0,'0'0'3'0,"0"0"1"15,7-3 1-15,9-9 1 16,19 0 2-16,16-8 2 15,21-3 1-15,18-7 1 16,17-3-2-16,11-2 0 0,4-1-1 16,-7 4 0-16,-15 0-9 15,-18 5 0-15,-22-1 0 16,-17 8 0-1,-23 0-4-15,-11 9-35 0,-9 11-53 0,-21-13-2 16</inkml:trace>
  <inkml:trace contextRef="#ctx0" brushRef="#br0" timeOffset="270688">17116 11183 317 0,'0'0'3'16,"0"0"3"-16,0 0 0 15,-7-10 1-15,7 10 1 0,-14 0 1 16,2 0 1-16,-3 6 2 15,-5 10-1-15,-4 6-3 16,-1 9 1-16,-2 11-1 16,1 8 2-16,0 4-1 0,6 5-1 15,6 2 0-15,5-4 0 16,9-1 0-16,6-11-1 15,11-5 0-15,11-13 0 16,12-11 0-16,7-14-1 0,13-8 0 16,4-18 0-16,2-12-6 15,-2-12 0-15,-7-9 0 16,-10-4 0-16,-11-3 0 0,-18 3 0 15,-18 3 0-15,-16 6 0 16,-15 9 0 0,-14 8 0-16,-5 9 0 0,0 8 0 15,2 5 0-15,4 11-2 0,3 31-74 16,15-16-18-16</inkml:trace>
  <inkml:trace contextRef="#ctx0" brushRef="#br0" timeOffset="275016">4818 12315 272 0,'0'0'9'0,"0"0"2"16,-13 0 4-16,13 0 2 16,-11 0 0-16,11 0-1 0,-12 1 2 15,12-1 0-15,-11 0-8 16,11 0-4-16,0 0-1 15,11 0-1-15,6-1-1 0,8-3-1 16,13-3 2-16,12 1 0 16,14-2 1-16,8 0-2 15,8-1 0-15,4 4 0 16,-5 0-1-16,-1 1 1 0,-9 1-1 15,-8 1 1-15,-13 0 0 16,-11 1-1-16,-11 0-1 16,-8-1-4-16,-6 2-8 15,-12 0-26-15,0 0-46 0,-4-5-4 16</inkml:trace>
  <inkml:trace contextRef="#ctx0" brushRef="#br0" timeOffset="275588">4888 12678 292 0,'0'0'6'16,"0"0"-1"-16,0 0 0 15,0 0-2-15,0 0 3 16,0 9 8-16,7-9 0 0,13 0 2 16,13 0-3-16,17-6 1 15,14-3 0-15,17-2 3 16,12-3-3-16,11 2-6 15,-1-1-2-15,-8 3 0 16,-9 2-2-16,-16 3-1 16,-14 1-1-16,-18 3 0 0,-11 1-1 15,-13 0-1-15,-14 0-4 16,12-1-9-16,-12 1-21 15,-10-11-50-15,10 11-5 16</inkml:trace>
  <inkml:trace contextRef="#ctx0" brushRef="#br0" timeOffset="277239">6644 12164 294 0,'0'0'6'0,"0"0"2"16,0-9 3-16,0 9 4 15,-1-11 0-15,1 11 1 0,-3-9 3 16,3 9-3-16,-2-10-6 16,2 10-4-16,0 0-3 15,0 0-1-15,0 0-2 16,6 10-1-16,2 2 0 0,1 3 1 15,3 6 2-15,-1 4 1 16,3 6 1-16,-1 1-1 16,2 6 0-16,-2 0-1 15,1 1 0-15,0-2 0 16,1 0-1-1,-1-2 0-15,0-5 0 0,0-2 0 0,-4-8-1 16,0-3 1-16,-2-2 0 16,-1-5 1-16,-7-10-1 15,5 11 0-15,-5-11 0 16,0 0 0-16,0 0 0 0,4 9 1 15,-4-9 0-15,0 0 2 16,0 0 1-16,0 0 1 0,0 0 1 16,0 0 0-16,0 0 0 15,0 0 0-15,12-13-1 16,-5-3-1-16,4-7-5 15,4-10 0-15,0-7 0 16,5-9 0-16,0-9 0 0,1-3 0 16,-2-2 0-16,-2-1 0 15,-2 6 0-15,-4 5 0 16,1 10 0-16,-9 7-8 15,4 13-11-15,-3 7-8 16,5 9-40-16,2 13-25 0</inkml:trace>
  <inkml:trace contextRef="#ctx0" brushRef="#br0" timeOffset="277602">7418 12455 287 0,'0'0'2'16,"0"11"2"-16,-2 1 4 16,0 5 0-16,2 5 3 15,0 2 2-15,6 4 2 0,7-1 3 16,8-4 0-16,8-9-2 31,10-7-3-31,2-9-1 0,1-14-2 0,-2-8-1 0,-9-9-3 16,-9-7-1-16,-16-4-3 15,-10 0 1-15,-21 1-2 16,-13 9 0-1,-9 2-2-15,-10 10 1 0,-5 9-2 16,0 9 0-16,5 5 0 0,4 11 0 16,16 8 0-16,8 5-1 15,20 1-4 1,10-2-11-16,25-11-57 0,12 10-8 15</inkml:trace>
  <inkml:trace contextRef="#ctx0" brushRef="#br0" timeOffset="278060">7950 11655 342 0,'0'0'0'0,"0"0"1"16,0 0 3-16,0 12 1 15,0 9 3-15,0 11 2 16,0 14 1-16,0 13 3 16,0 13 0-16,-2 9 0 0,-3 3-2 15,1-2-2-15,-1-5-1 16,0-10-1-16,-1-12-2 15,2-12 0-15,2-13-1 0,-1-9-1 16,2-8-1-16,1-3-2 16,0-10-3-16,0 0-7 15,0 0-23-15,8 2-55 16,7-12-2-16</inkml:trace>
  <inkml:trace contextRef="#ctx0" brushRef="#br0" timeOffset="278325">8359 11887 316 0,'0'0'7'0,"0"20"4"0,-1 1 1 16,0 7 4-16,-1 9 1 15,0 7 1 1,-1 6-1-16,0 5 0 0,2-4-5 16,-2-3-5-16,2-4-1 0,0-5-3 31,0-9-1-31,1-6 0 0,0-6-2 0,0-7-3 15,0-11-7-15,0 0-74 16,0 0 0-16</inkml:trace>
  <inkml:trace contextRef="#ctx0" brushRef="#br0" timeOffset="278826">8248 12192 365 0,'0'0'2'0,"13"0"5"15,6 0 0-15,11-2 2 16,12-3 0-16,8-1-1 15,10-1 2-15,5 0-2 0,-1 0-3 16,-5 0-5-16,-5-1-1 16,-15 2-1-16,-5 1-1 31,-13-1 0-31,-8 0-1 0,-13 6 1 0,8-16 1 0,-8 16 1 15,-5-15 1-15,5 15 0 16,-16-14 0-16,4 12 0 16,-4 2 0-16,-1 7 1 15,-1 9 0-15,1 8 1 0,0 7-1 16,1 7 0-16,5 2 2 15,8 1 1-15,4-1 1 16,12-6 1-16,7-5 0 0,4-12 1 16,6-8 0-16,0-9 0 15,1-9-2-15,-4-11-2 16,-6-4-3-16,-7-7 0 15,-8-2-2-15,-6 4-1 16,-1 1 1-16,-6 6-1 0,-5 1 0 16,1 10 1-16,1 5 0 15,10 6 2-15,-13 9-1 16,13 9 1-16,1 3-1 15,10 2 2-15,5 2 1 16,5-1 1-16,4-2-3 0,8-4-5 16,-4-9-13-16,6-4-64 15,0-5-2-15</inkml:trace>
  <inkml:trace contextRef="#ctx0" brushRef="#br0" timeOffset="279453">9249 12064 343 0,'0'0'2'0,"0"0"2"47,-14 7 2-47,7 4 1 0,-2 4 2 0,-1 10 0 0,0 2 2 0,4 6 0 15,1 0 0-15,5-1 0 0,7 0-2 16,4-7 0-16,3-5 1 31,0-10-1-31,3-7 0 0,-1-6-3 0,-5-10-3 0,-6-6-2 31,-5-5-1-31,-6-3-2 0,-8-1-1 0,1 3-1 16,-3 1 0-16,1 6-3 15,0 6 0-15,15 12 2 16,-9 0 0-16,12 10 1 0,12 11 0 16,5 8 1-16,2 8 3 15,4 8 2-15,-2 9 2 16,-2 6 1-16,-7 5-1 15,-13 3 0-15,-7 5 0 16,-17-4 0-16,-10-1-1 0,-11-8 1 16,0-9 0-16,0-10 0 15,2-11 0-15,7-12-1 16,8-13-1-16,15-9 0 15,11-12 0 1,15-7-2-16,15-9 0 0,15-5-1 0,14-7-1 16,13-7 0-16,8-3 1 15,2 0-2-15,-6-3-1 0,-11 2-1 16,-12 0-2-16,-17 5 1 15,-22 3-1-15,-14 8 1 16,-15 6 1-16,-11 7 2 16,-6 6 1-16,0 9 2 0,3 8 2 15,3 6 1-15,10 13 1 16,10 10 1-16,10 7 0 15,20 5 0-15,18 3 0 16,11 3 0-16,12-2-5 0,11 0-10 16,3 11-59-16,8-26-17 31</inkml:trace>
  <inkml:trace contextRef="#ctx0" brushRef="#br0" timeOffset="280141">10773 12083 335 0,'0'0'4'0,"-10"-11"0"16,-4 3 1-16,-2 1 1 0,-10 1 2 16,-6 6 3-16,-5 2 2 15,-9 9 2 1,2 16-3-16,0 10-1 0,4 9 1 15,12 9-1-15,11 4-2 16,12-1 0-16,12-7-3 0,19-9-1 16,10-13 0 15,11-12-1-31,6-15 1 0,2-11-1 0,-3-19-1 0,-5-14-3 0,-8-12-2 15,-12-11-2-15,-13-8-3 16,-14-8 1-16,-12-3-1 16,-13-3-1-16,-6 3 2 15,-4 8 1-15,-2 11 3 0,3 11 2 16,8 13 0-16,3 13 1 15,12 17 0-15,11 11 1 16,0 19 1-16,11 14-2 16,14 15 0-16,1 15 0 15,6 13 2-15,2 12-1 0,0 6 0 16,-4 3-1-16,-2 0 0 15,-3-10-1 17,-4-9-2-32,-5-15-3 0,1-14-9 0,-10-13-69 0,6-30-3 0</inkml:trace>
  <inkml:trace contextRef="#ctx0" brushRef="#br0" timeOffset="280378">10976 12228 383 0,'0'0'3'16,"19"16"1"-16,-2-1 3 15,0 4 1-15,2 3 2 16,0 0 0-16,1 2 3 15,0-2 2-15,-6-10-3 0,-1-10 0 16,0-10-3-16,2-16-2 16,1-11-2-16,6-5 0 15,3-7-2-15,5-3-2 16,1 4-2-16,-1 3-2 0,3 11-5 15,-3 5-6-15,2 15-15 16,-7 12-44-16,0 0-17 16</inkml:trace>
  <inkml:trace contextRef="#ctx0" brushRef="#br0" timeOffset="280581">11440 12337 373 0,'-4'11'5'0,"-3"6"2"16,1 5 0-16,2 6 3 16,4-3 1-16,6 1 2 15,14-4 0-15,13-5 1 0,11-15-5 16,10-11 0-16,4-16-2 15,-2-6-1-15,-9-7-3 16,-12-5-1-16,-21 3-1 16,-21-1-1-16,-23 7 0 15,-15 7-3-15,-9 8-2 0,-9 5-4 16,1 12-6-16,3 1-11 31,5 14-61-31,23 3-3 0</inkml:trace>
  <inkml:trace contextRef="#ctx0" brushRef="#br0" timeOffset="280975">11816 12178 356 0,'0'0'3'0,"9"15"3"0,0 2 5 15,0 4 0-15,4 7 2 16,0 6 0-16,2 7 2 15,1 6-1-15,0 0-2 0,-2-2-2 16,-5-2-4-16,2-6 1 16,-2-7-2-16,-1-9 0 31,-3-10-1-31,-5-11 0 0,8-16-1 0,-8-14-1 0,-2-12-1 15,-7-13-2 1,-4-8 0-16,-2-8-1 0,1 1 0 16,5 3 0-16,4 3-1 31,7 10 1-31,16 10 0 0,15 13 1 0,13 13 0 0,13 13 0 15,3 5 1-15,-2 11-1 16,-2 9 2-16,-11 8 0 16,-18 2 0-1,-22 6 1-15,-20 2-1 0,-27-5-1 0,-12-3-2 16,-9-2-7-16,-9-9-36 15,2-6-42-15,6-11-3 16</inkml:trace>
  <inkml:trace contextRef="#ctx0" brushRef="#br0" timeOffset="282713">13389 12155 244 0,'0'0'8'16,"0"-9"1"-16,0 9 5 16,-3-16 0-16,-4 8 1 15,-5-1 0-15,-1 2 1 16,-9 2-1-16,-5 5-5 0,-4 13-3 15,-5 11 1-15,-3 12-2 16,0 14 1-16,1 6 0 16,7 7-1-16,6 1 1 15,12-5 1-15,12-6 0 16,13-14 0-16,17-11-1 0,17-20 0 15,10-8 0-15,6-18 0 16,2-8-2-16,0-9-3 16,-6-4-2-16,-12-5-1 15,-11-1-1-15,-16 3-1 0,-13 3 0 16,-7 5 0-16,-13 8 0 15,-7 5 2-15,-3 10 0 16,2 10 1-16,3 7 1 0,3 12 0 16,10 7 0-16,6 4 1 15,10 4-1-15,13 1 1 16,10-1 0-16,12-1-1 15,2-7-3-15,6-2-6 0,-1-5-11 16,-5-3-65-16,4-5-3 16</inkml:trace>
  <inkml:trace contextRef="#ctx0" brushRef="#br0" timeOffset="282960">14035 12149 329 0,'0'0'7'0,"-18"13"2"16,6 5 1-16,-2 6 2 15,-1 6 4-15,4 8-2 16,5 5 1-16,6 4 1 15,11-5-6-15,19-3-2 0,7-6-2 16,8-8-4-16,3-7-6 16,0-11-10-16,-1-7-69 15,-3-5-2-15</inkml:trace>
  <inkml:trace contextRef="#ctx0" brushRef="#br0" timeOffset="283252">14475 12285 324 0,'0'0'4'0,"11"14"4"16,-2-1 2-16,4 8 3 16,1 6 1-16,-1 4 2 15,1 4-1-15,-1 1 1 0,-1-4-1 16,-6-7-2-16,-2-4 0 15,-4-11-3-15,0-10 0 16,-1-13-1-16,-2-13-1 0,-1-7 0 16,-2-8-3 15,4-3-5-31,2-2 0 0,2-3 0 0,9 3 0 0,6 7 0 15,5 7-8-15,6 7-4 0,-1 4-11 16,11 0-53-16,-1 14-15 16</inkml:trace>
  <inkml:trace contextRef="#ctx0" brushRef="#br0" timeOffset="283509">15044 12303 383 0,'0'0'4'16,"-12"15"2"-16,4-2 2 15,0 4 0-15,1 1 3 16,5 0 0-16,2-2 2 0,11-3 0 15,13-8-3 17,7-5-2-32,5-7 0 0,-1-8-2 0,-2-6-2 0,-7-3-3 15,-12-3-1-15,-14 2-1 0,-12 2-1 16,-16 0-2-16,-7 9-4 15,-9 1-4-15,0 10-7 16,3 1-17-16,6 2-48 16,14 8-7-16</inkml:trace>
  <inkml:trace contextRef="#ctx0" brushRef="#br0" timeOffset="283785">15467 12135 352 0,'-10'0'6'0,"-11"6"2"16,-6 3 2-16,-2 5 0 15,-1 4-1-15,2 5 1 16,3 4 1-16,6 2 2 16,17-2-6-16,20-3-2 0,15 0-1 15,5-6 0-15,0-5-1 16,1-3-2-16,-6-4 0 15,-14-2-1-15,-19-4-1 16,-6 6 0 0,-23-5 0-16,-7 2 0 0,-4-3-3 15,3 5-11-15,-7-4-22 0,10-1-46 16,20 0-4-16</inkml:trace>
  <inkml:trace contextRef="#ctx0" brushRef="#br0" timeOffset="283990">15683 12191 406 0,'0'0'1'0,"0"0"-1"16,0 0-2-16,0 0 0 16,0 0 1-16,2 16 1 15,2 2 0-15,1 6 1 0,2 7 1 16,-1 4 2-16,1 5 3 15,-3-2 1-15,-3-2 1 16,-4-3 0-16,-10-4 0 16,-5-6-2-16,-5-7-4 15,3-3-6 1,0-3-9-16,4-13-69 0,7 3-4 0</inkml:trace>
  <inkml:trace contextRef="#ctx0" brushRef="#br0" timeOffset="285075">16914 12362 319 0,'0'0'5'0,"0"0"0"15,0 0 2-15,0 0 2 16,0 9 3-16,10-4 3 0,12-1 1 15,12-2-1-15,12-2-2 16,11-4-2-16,5-5 0 16,-1-2-4-16,-3-4-2 15,-6-5-3-15,-14 1-2 0,-20-2-2 16,-18 4-1-16,-19-1 0 15,-17 6-1-15,-14 2-1 16,-6 7 1-16,-5 3 1 16,-5 12 2-16,7 7 0 31,6 7 2-31,14 9 0 0,12 4 1 0,16 3 1 0,11-2 2 15,21 0-2-15,15-5 2 16,10-7-1-16,11-5 0 16,6-9-4-16,3-4-5 0,-5-10-10 15,0-10-56-15,-9-2-14 16</inkml:trace>
  <inkml:trace contextRef="#ctx0" brushRef="#br0" timeOffset="285476">17624 11949 345 0,'0'0'0'0,"0"0"1"32,0 0 4-32,-1 13 3 0,-5 7 3 0,3 9 0 15,-2 11 3-15,1 11 0 16,2 12 0-16,2 5 1 0,0 2-6 15,7-4 0-15,11-6-2 16,9-11-1-16,9-11-1 16,11-13 0-16,7-13 0 15,2-12-2-15,4-10-1 16,-3-16-4-16,-6-5-2 0,-11-6-2 15,-12-4-1-15,-15 1-1 16,-13 0 0-16,-8 7 1 16,-16 5 2-16,-9 11 2 15,-6 11 3 1,0 8 2-16,0 14 0 0,6 9 1 0,5 9 1 15,10 5 0-15,13 2-1 16,9-2 1-16,19-1-1 0,10-8 0 16,11-3-4-16,2-12-5 15,8-3-11-15,-2-11-68 16,-3-8-2-16</inkml:trace>
  <inkml:trace contextRef="#ctx0" brushRef="#br0" timeOffset="286681">18351 12303 361 0,'0'0'4'15,"8"19"0"-15,1 0 2 32,-1 4 3-32,4 6-1 0,-1 4 1 0,0 3 0 0,0 2 1 15,-2-8-1-15,-2-4 0 16,-3-9-1-16,0-7 0 15,-4-10-1-15,6-5-2 0,-1-17 0 16,1-6-2-16,1-8-1 16,3-4-3-16,6-2-1 15,4 0-1-15,3 2-1 16,4 4 1-16,4 9 0 15,4 8 1-15,1 7 1 0,1 8 0 16,-3 4 1-16,-5 13 1 16,-3 7 1-16,-7 7 0 15,-4 5-1-15,-9 6 1 16,-4-2 1-16,-2 3-1 0,-7-6 1 15,-3-3 0-15,2-6 1 16,-1-6 0-16,-1-8 2 16,10-10-1-16,-9-3-1 0,9-12 1 15,2-7-1-15,4-6-2 16,6-3 0-16,1-2-4 15,7-4 1-15,5 4 0 16,2 3-1-16,4 4-1 0,1 7 0 16,-1 6 1-1,-1 6-1-15,-4 7 1 0,-3 5-1 16,-4 10 2-16,-5 8-1 15,-1 5 1-15,-3 2 1 0,7 1 2 16,1-3 0 15,7-3 0-31,8-6 0 0,7-8 1 0,8-8 0 0,3-6 1 16,1-10-2-16,-3-7-2 0,-7-7-2 15,-8-5 0-15,-14-3-2 16,-14 0 0-16,-6 1-2 16,-15 5-1-16,-12 7 1 15,-6 8 2-15,-7 14 1 0,0 7 1 16,1 15 0 31,6 10 1-47,4 6 1 0,8 6 1 0,13-1 1 0,8-3 0 0,16-5 0 0,11-7 0 15,9-9 0-15,8-10-2 0,1-9-4 16,2-6-1-1,-2-11-3-15,-3-8-2 0,-7-3 2 16,-7 0 1-16,-7 1 2 0,-3 5 1 16,-8 2 3-16,0 10 5 15,-10 10 3 1,4 6 0-16,-4 14 0 0,-3 6-2 15,-2 3 0-15,-1 3 0 16,3-2 2-16,2-2-2 0,1-5-1 16,11-8 0-16,4-11 0 15,9-4-2 1,3-13-1-16,2-7-1 0,3-3-1 0,-3-3 1 15,-3 2-1-15,-6 2-1 16,-4 4 0-16,-8 9 1 16,-8 9 1-16,7 8 0 15,-7 14 0-15,0 4 0 0,0 6 0 16,2 2 2-16,4-2 0 15,6-2 0-15,2-6 0 16,4-10-3 0,5-10-1-16,-1-8-5 0,1-14-7 15,-2-15-10-15,-2-11-25 0,-2-11-12 16,-4-10 15-16,0-4 13 15,-7-5 12-15,2 4 11 16,-4 3 13 15,1 13 13-31,-1 9 26 0,-2 14 8 0,1 10-13 0,-3 21-11 0,9 1-10 16,-3 18-4-16,5 13-5 15,-2 8-1-15,2 8 2 16,4 9 0-16,-3 10-1 0,0 1-1 16,-2 3 0-16,-3-2-2 15,0-2 0-15,3-8-1 16,-3-6-1-1,2-10-1-15,1-12-3 0,0-11-4 0,3-8-18 16,-3-14-63-16,-8-19-3 16</inkml:trace>
  <inkml:trace contextRef="#ctx0" brushRef="#br0" timeOffset="286858">19892 12312 475 0,'0'0'1'16,"0"0"-1"-16,22-6 1 16,6 1 1-1,11-1-1-15,13 1 1 0,13 1 1 16,16 3-4-16,3-2-8 0,7 3-33 15,-8 0-45-15,-10 0-3 16</inkml:trace>
  <inkml:trace contextRef="#ctx0" brushRef="#br0" timeOffset="287309">21367 11999 430 0,'0'0'0'0,"0"0"0"0,0 0 1 16,4 11 2-16,-1 5 2 15,4 8 0-15,-1 6 1 16,-1 13 2-16,1 3-1 16,-1 8 2-1,-3 3-3-15,-2-2-1 0,0-5-1 0,0-6 0 16,-1-8-1-16,-2-9-2 15,1-7-2-15,2-20-4 16,-1 10-14-16,1-18-66 0,1-22-5 16</inkml:trace>
  <inkml:trace contextRef="#ctx0" brushRef="#br0" timeOffset="287554">21508 11821 378 0,'0'0'1'0,"0"0"1"16,13 9 4-16,-3 4 2 15,2 6 1-15,2 9 1 0,3 7 1 32,1 9 2-32,1 5-1 0,0 6-1 0,-3 1-3 15,-2 0-2-15,-3-6-1 16,-4-6-1-16,-1-8-1 15,-5-6-1-15,0-10-2 0,-1-6-1 16,0-14-3-16,0 0-6 16,2-9-60-16,-2 9-19 15</inkml:trace>
  <inkml:trace contextRef="#ctx0" brushRef="#br0" timeOffset="287779">21209 12239 365 0,'0'0'6'0,"0"0"2"15,0 0 3-15,17-2 1 16,11-2 1-16,16-2 1 16,18-4 1-16,15 0 1 15,17-3-6-15,13-1-2 0,5 0-3 16,-6 1-1-16,-5 2-5 15,-13-2-4-15,-16 6-8 16,-20-2-28-16,-18 3-47 16,-17-2-3-1</inkml:trace>
  <inkml:trace contextRef="#ctx0" brushRef="#br0" timeOffset="288008">21232 12312 403 0,'0'0'4'0,"0"0"2"15,0 0 3-15,14 0 0 16,12-1 1-16,12-5 0 0,16 0 1 16,17-3 0-16,12 1-3 15,13-2-4-15,3-2-1 16,-1 3-3-16,-8-2-3 15,-6 4-5-15,-18-4-9 16,-7-3-38-16,-14 3-34 0,-11-5-3 16</inkml:trace>
  <inkml:trace contextRef="#ctx0" brushRef="#br0" timeOffset="288239">22463 11739 362 0,'0'0'3'0,"0"0"2"15,10 1 2-15,-2 9 3 16,4 8 0-16,2 10 3 16,2 9 1-16,3 16 0 15,1 13-1 16,-3 11-2-31,2 15-3 0,2 8-2 0,2 3-4 0,4 6-10 0,-1 5-51 16,6-14-29-16,11-7-4 16</inkml:trace>
  <inkml:trace contextRef="#ctx0" brushRef="#br2" timeOffset="313129">5407 3630 318 0,'0'0'2'0,"0"0"1"15,0 0-1-15,0 0-1 16,0 0 0-16,0 0 1 0,7 0 0 16,-7 0 1-16,13 0 0 15,-13 0 0-15,16 0 1 16,-5 0 2-16,0 2 1 0,-1 0-1 15,3-2 2-15,3 0-3 16,0 0 0-16,2 0 0 16,3 0-2-16,2 0 0 15,1-1-1-15,3 0-1 0,1 0 1 16,2 1-1-16,-2 0 0 15,2 1 0 1,-2-1 0 0,0 1 1-16,0 2 0 0,-2-3 1 0,-2 0-1 15,2 0 2 1,2-1-1-1,-1-3 1-15,1 0-2 0,2-1 1 0,0-2-1 0,0 1 0 16,0 2-1-16,0-1 0 16,1 0-1-16,0 1 0 0,1 0 1 15,0 0-1-15,0 0 0 16,1 0 1-16,-2-1-1 15,-2 2 1-15,-3-1-1 16,-4 0 0-16,-2 1 1 0,-2 1 1 16,-3 0-2-1,0 0 0-15,0 0 1 0,0-1 0 16,0 1 0-16,2 1 0 0,0-1 0 15,1 0 0-15,0 1 0 16,-3-4 1-16,-1 1 0 16,3-1 0-1,-3-1 0-15,2-3 2 0,0-1-1 16,-2 1 0-16,-2-1-1 0,2 1 0 15,-1 1 1-15,-2-2-1 16,3-1 0-16,-2-3-1 16,2 1 0-16,-1-3 0 15,3-1 0-15,-2-4 1 16,3-1-1-16,-2 0 0 0,2 0-1 15,-3 1 1-15,1-2 0 16,-3 4-1-16,2 3 1 16,-5-1 0-16,0 4-1 0,-2-2 1 15,6 0 0-15,-5-1-1 16,3-3 1-16,-1-4-1 15,2-1 1-15,3-5-1 16,-2-2 0-16,-1 1 0 0,1-3-1 16,-3 4 3-16,0-1-1 15,0 2 0-15,-4 3 0 16,2-1 0-16,1 1 0 15,0-3 0-15,0 0-1 16,3-1 0-16,0-6-1 0,3 3-1 16,-1-4 1-16,-1 4 0 15,1 0 0-15,-1 3 0 16,1 0 0-16,-4 6 1 15,-1 4-1-15,0 1 0 0,0 3 1 16,-1 1-1-16,0-1 0 16,1-1 1-16,3 3 0 15,0-3-1-15,1-2 0 0,1 0 0 16,2 0-1-16,-1-4-1 15,2 0 0-15,-1 1 1 16,5-3-1-16,-3 2 0 16,0 2 0-16,1 4 1 0,-1 0 1 15,-1 1 0-15,1 4 1 16,-3 2-1-16,-3 2 1 15,2 0 0-15,-1-3 0 16,2 2 0 0,-1-2 1-16,3 0-2 0,0 0 1 15,7 0 0-15,-1-1-1 0,2 3 0 16,-3 1 0-16,4 2 1 15,-4 1-1-15,0 1 0 16,-3 1 1-16,0 1 0 0,-2 0 0 16,3-1 0-16,-1 0 0 15,0 1 0-15,3 0 0 16,1 0 1-16,0-1-2 0,-1-2 2 15,3 1-2-15,2 1 2 16,0 0-1-16,3-2 0 16,1 1 0-16,-1-2 1 15,2 1-1-15,0 2 0 31,-1-3 0-31,-2 1 0 0,1 1 1 0,-3-3-1 0,1 1 0 16,-1 2 0-16,3-6 0 16,0-1 0-16,2 0 0 15,-1 1 0-15,5-1 0 31,0 1 0-31,3 1 1 0,1-1-1 0,3 3 0 0,-1-1 0 16,4 1 1-16,-1 0-1 16,1-2 1-16,0 2-1 0,-2-2 0 15,3 2 1-15,-4-2-1 16,4 3 0-16,-3-1 0 15,5 2 0-15,0-1 0 16,-1 1 0-16,2 1 0 31,0 0 1-31,0 0-1 0,3 0 0 0,0 1 0 0,3-1 0 16,2 2 0-16,3-1 0 0,2 0 0 15,1 2 1 1,-2-1-1-16,0-2 0 0,-3 2 1 16,-2-1-1-16,-1-1 0 15,-1 3 0-15,-3-4 1 16,1 4-1-16,0-1 0 0,2 1 0 15,-1-3 0-15,0 3 0 16,3 0 1-16,-1-2-1 16,0 0 0-16,-2 0 0 15,-2 1 0-15,-1 1 0 0,-3-3 1 16,0 1-1-16,-4 1 0 31,1-1 0-31,-3 1-1 0,0-2 1 0,2-1 0 16,-1 2 1-16,1-1-1 0,-1-1 0 15,-2 4 1-15,2-3-1 16,-5-1 1-16,0 1-1 15,-4 0 0-15,0 2 0 16,-3-1 0-16,1 0 0 0,-1 0 0 16,0 1 0-16,6 1 0 15,0 0 0-15,4 1 0 16,4-2 1-16,1 1-1 15,-1 1 0-15,2-3 0 16,-2 2 1-16,-3-1-1 0,-2-1 0 16,-3 1 0-1,-3-2 0-15,1 2 1 0,2 1-2 16,3-3 2-16,4 3-2 0,3 0 1 15,5-1 0-15,6 1 0 16,1 0 1-16,0-3-2 31,-2 0 3-31,-28 1-5 0,4 1 1 0,-1-2 0 16,4 2-1-16,-2-2 1 0,3 1-1 15,-1 1 1-15,2-1-1 16,0 0 3-16,4 1 1 16,-1 0-1-16,3-2 1 15,-1 3-2-15,4 0 1 16,-2 0 0-16,3-2 0 0,-2 2 1 15,-1-1-2 1,0 1 2-16,-2 0-1 0,5-1 0 16,-3 1 1-16,4-3-1 15,0 1 1-15,-2 0-2 0,1 0 1 16,-1-1 0-16,-1 3 0 15,-4-2 0-15,2-1-1 16,-4 1 2-16,2 0-1 0,0-1 0 16,-2 0 1-16,1 0-1 15,-2-1 1-15,-1 1-1 16,-1 1 0-16,-1-1-1 15,-1 0 1-15,2 2 1 16,-1-2-2 0,-2 0 3-16,0 1-3 0,3-1 1 0,-1-1 1 15,0 0-1-15,1 1 1 16,-1 0-1-16,1-4 1 0,0 4-2 15,0 0 1-15,2 0-1 16,0-2 1-16,0 2 1 16,1-1-2-16,-2 0 2 15,2 0-1-15,-2-1 0 0,1 1 1 16,1 0-1-16,1 1 0 15,0-1 0-15,3 1 0 16,1-1-1 0,-1 1 1-16,-2 0 0 0,1 0-1 0,-3 3 2 15,-1-2-2-15,-1 1 1 16,-2 0-1-16,0 0 1 15,-1 1 0-15,-2 1-1 32,1-1 0-32,-2 0 1 0,0 4-1 0,-1-1 1 0,-2 2 0 15,0 2 1-15,-1-2-2 16,1 2 1-16,-3-1 0 15,0 0-1-15,0 3 0 16,-1-1 1-16,-1-1-1 16,-2 2 0-16,0-2 0 0,0 3 0 15,0-2 0-15,-3 0 0 16,1 2 0-16,2 6 4 15,3 1-2-15,-6-2 1 16,-2-2-1-16,-6 2 1 0,0-1-1 16,-4 0 0-16,-1-1 1 15,0-3-4-15,-3 2 1 31,0 3 0-31,-2 2 1 0,0-3-1 0,-1 3 0 0,0-1 0 16,-1 4 0-16,-1 5 0 16,-1 1 0-16,-3-2 0 15,1 3 0-15,0-1 1 0,0 2-1 16,-2-1 2-16,3-2-1 15,1-3 0-15,-2-1-1 16,5 2 1-16,-1-1 1 16,1 3-1-16,0-2 0 15,0-1-1-15,1 4 2 0,0 0 2 16,2-1-1-1,-2-1 1-15,-1-1 0 16,0-1-1 15,0-1 1-31,0 5 1 0,-1-5-3 0,0 1 1 0,-1-1-2 0,1-2 2 16,-2 4-2-16,0 0 1 15,1 1-1-15,-1-2 1 16,0 6 1-16,-1-2-2 0,1 6 2 16,-1 6-2-16,3-4 2 15,0 0-1-15,-1-4 0 16,2-5 1-16,0-4-2 15,0-4 1-15,1-8-2 16,-1-9 2-16,0 0 0 0,0 0-1 16,0 0 1-16,0 0-2 15,0 0 0-15,6 10 1 0,-6-10 0 16,2 11 1-16,-2-11-1 31,0 0 2-31,6 15-1 0,-6-15 2 0,6 9-1 16,-6-9 1-16,0 0 1 0,0 0-3 15,9 3 1-15,-9-3-1 16,0 0 0-16,0 0 0 15,8 5-1-15,2-5 1 16,4 0-1-16,1 0 0 16,11 2 1-16,3-2 0 15,3-3 1-15,0-4-2 16,1 2 0-16,-2 1 0 0,1 2 0 15,-4 0 0-15,-1-3 0 16,-2 1 0-16,-1 4 0 47,2 0 0-47,0 0-2 0,1 2 2 0,1 0 0 0,-2-2 0 0,-1 2 2 0,1 2-2 0,-2-1 0 15,0-3 0-15,3 0 0 16,-1 2 0-16,2-1 0 16,2-1 0-16,2-1 0 15,0-3 0-15,5 1 0 0,-3-1 0 16,-1 1 0-16,1-1 0 15,-5 5 0 1,4-1 0-16,5 1 0 0,2 4 0 16,3-1 0-16,10 1 0 15,0 0 0-15,1 0 0 16,2-5 0-16,1 4 0 0,-1-2 0 15,-6-2 0 1,-5 0 0-16,-3 1 0 0,-1 3 0 16,-4 0 0-16,-2-1 0 15,-4 1 0-15,-4 0 0 0,-1-4 0 16,-2 2 0-16,-1 1 0 15,2-2 0-15,0-1 0 16,4 0 0-16,3-1 0 0,5 2 0 16,6-1 0-16,4 0 0 15,6 0 0-15,4-3 0 16,6 0 0-1,6-2 0-15,9 6-4 0,2 0-35 16,12 3-52-16,6 3-2 0</inkml:trace>
  <inkml:trace contextRef="#ctx0" brushRef="#br2" timeOffset="316169">3858 7202 279 0,'0'0'3'15,"0"0"0"-15,0 0 1 16,-2-13 2-16,2 13 1 15,-4-12 0-15,4 12 0 16,-9-16-1-16,9 16-3 0,-14-13-2 16,2 11-2-16,-1 1-2 15,-2 1-2-15,-1 0 1 16,-3 7-1-16,1 2 2 31,-4 4 0-31,3 3 1 0,-4 7 2 0,3 6 0 0,-2 7 1 16,0 6 1-16,0 3-1 15,-1 11 1-15,0 0 1 0,2 7-2 16,1 1 0-16,-1-4 0 15,1 5 0-15,2 0 1 16,3-2 1-16,0 1 1 16,0-2-1-16,1 0 0 15,8 0 0-15,1 2 1 16,5-2-1-16,0-3-2 0,9 2 0 15,4-8-3-15,7-1 0 16,5-5 1-16,1-9 1 16,4-6 1-1,2-10 2-15,5-5 1 0,4-9 2 0,4-3 1 16,5-8 2-16,2-8 0 15,10-5-2-15,3-4 0 16,3-3-3-16,2-6 0 0,-3-1-1 16,-1-5 1-16,-4-5 0 15,-1 2-1-15,-9-5 0 16,-5-1 1-16,-3-7-1 0,-5-1 0 15,-3-6-1-15,0-5 0 32,-6-6-1-32,-2-8 0 0,-2-5 1 0,-5-5 1 15,-5-5 2-15,-5-5-1 16,-5-2 1-16,-7-2 1 47,-10 6 1-47,-6 3-2 0,-14 10-1 0,-13 11-2 0,-15 16-3 0,-21 15-4 0,-17 24-9 15,-21 15-33-15,-6 19-42 0,-5 20-3 16</inkml:trace>
  <inkml:trace contextRef="#ctx0" brushRef="#br3" timeOffset="324609">5340 3574 12 0,'0'0'16'0,"0"0"10"15,0 0 6-15,0 0 7 16,-10-1 1-16,10 1-1 0,0 0 0 15,0 0-1-15,0 0-15 16,0-10-9-16,0 10-5 16,17-10-3-16,-5 4-2 0,5-2-1 15,1 1 0-15,4 0 1 16,0 1-1-1,2 1-1-15,-2 0-1 0,2 3 0 16,-1 0-1-16,1 2-1 16,-1 0 1-16,2 2 0 15,0 3 0-15,3-3 1 0,-2 0 0 31,5 0 1-31,-2-2-1 0,2 0 1 0,0 0-1 16,-1-1 0-16,2-3-1 0,-1 2 0 16,0 1 1-16,-3 0-1 15,2 1 0-15,-4 0 2 16,1 0-2-16,-5 0 0 0,-1 0 1 15,-3 1 0-15,-2-1-1 16,0 0 2-16,1-1-1 31,-3-1 0-31,3-1 1 0,4 0-1 0,0 0 0 16,6-3 2-16,2-1-1 0,3 3 2 15,0-5-2-15,2 2 0 16,-1-1-1-16,1 1 1 16,-3 0 1-16,-4 0-1 15,1 2 1-15,-5-3 0 16,2 4 0-16,-3-5 0 0,0 3 0 15,0-1-1-15,2 0 0 16,2 1-1-16,-1 0 0 16,4 1-1-16,-3-1 1 0,3 1-1 15,-4 0 0-15,1 1 1 16,-2-1-1-16,-2 1 1 15,-1-1-1-15,0 0 0 16,1 1 0-16,0-1 1 16,1 2-1-16,-2-1 0 0,-2 1-1 15,1 0 1-15,-5 1-1 16,1 1 0-1,-1 1 0-15,1 0 0 0,0 1 0 16,2 4 0-16,2-2-2 0,-2 3 2 16,3 0-2-16,-6-1 0 15,1-1 1-15,-5 2-1 16,-1-3 1-16,-10-3 0 0,10 9 1 15,-10-9 0-15,11 8 1 16,-11-8 1-16,19 10-1 16,-7-1 1-16,1-2-1 15,0 2-1-15,1 0 0 16,-3 1 0-16,-1-2 0 0,-2 4-1 15,0-1 0-15,-1 1 0 16,0 2 0-16,0-2 2 16,1 0-2-1,1 1 1-15,-1 1 1 0,1-3 1 0,-4-2-1 16,-5-9 0-16,9 17-1 15,-6-8 1-15,-3-9 0 16,3 17 0-16,-2-7 0 16,1 0 0-16,2 5 1 15,-2-2-1-15,3 3 0 0,-1 0 2 16,0-1-4-16,1 2 0 15,-1-1 0-15,-1 2-1 16,1-1 1-16,-3 3 0 0,-1-2 1 16,1 1-2-16,1 2 3 15,-2 1 1-15,0-1-1 16,0 3 2-16,0-3-1 15,0 2 0-15,0-2-1 0,0 1 0 16,0-1 0-16,1 3 0 16,-1-1 0-16,0-1 0 15,0 2 0-15,0-1 0 16,0-1-1-16,1 0 1 31,1-1 1-31,0-5-2 0,1-3 1 0,-1-2 0 0,0-1 0 16,-2-10-1-16,3 13 1 15,-3-13 0-15,3 15 0 0,0-5 0 16,0 0 1-16,4 0-1 15,-1 2 1-15,2-2 1 16,0-2-1-16,4 0 0 16,-2 0 0-16,1-3 0 15,2 0 1-15,-1-1-1 0,3 0 0 16,4 0 1-16,1 0-2 15,6 2 1-15,1-1-1 16,4 1 1-16,1 0 0 16,0 0-1-1,1 0 0-15,-1-2 0 0,2 0 0 0,-6 0 0 16,4 0 0-16,-2-2 0 15,1 0 0-15,1 0 0 16,1 2-1-16,-1 0 1 0,2-1 1 16,1 1-1-16,-2-2 0 15,6 0 0-15,0 1 1 16,2-1 0-16,1 0 0 0,0-2 0 15,0 0 0 1,3 1 0-16,0-2-1 0,-1-1 1 16,-1-1 0-16,4-1 0 15,0-1-1-15,4 0 1 0,1-2-1 16,4 0 1 31,-1 0-1-47,4 0 0 0,1 0 0 0,-1 2 0 0,1-2 1 0,-1 3-1 0,0 0 0 0,-3 1 0 15,0-1 0-15,0 1 0 16,-1 0 0-16,-2 3 0 15,-3-3 1-15,-1 2-1 16,-2-1 0-16,-4 2 1 16,0 0 0-16,-2 0 0 0,-5 0-1 15,-4 0-1 1,-6 0 1-16,-1 0-1 0,-1 0 0 15,-5 3 1-15,-2 1-1 16,0-1 1-16,2 3 0 0,-2-3 1 16,2 0 0-1,2 1 0-15,0-1 1 0,0-2-1 16,-1-1 0-16,3 0 0 15,1-1-1-15,-1-2 1 0,2 0 0 16,2-2-1-16,2 0 0 16,-1 1 0-16,3 2 0 15,2-1 0-15,0 3 0 16,1 0 0-16,1-1 0 0,6 0 1 15,-3-1-1-15,6-1 1 32,0-3-1-32,3 1 0 0,0-1 0 0,4 0 0 15,0 0 0-15,0 2 0 0,4 1 0 16,-2 1 0-16,3 3 0 31,1-2 1-31,2 1-1 0,-3 1 0 0,3-2 1 16,1 0-1-16,0 0 1 0,-1 2-1 15,2-4 0-15,-3 2 1 16,3-2-1-16,-1 0 1 15,4 0-1-15,-3 0 0 16,1 0 0-16,-1 0 0 16,2 1-1-16,2-1 1 0,-6 0 1 15,4 2-2 1,-3-1 2-16,-2 1-2 0,0-2 1 15,0 2 0-15,-3-1 0 16,1 0 1-16,-2 2-2 0,1-1 1 16,1-1 0-16,-2 2 0 15,2-1 0 1,-2-1 1-16,-3 0-1 0,-2-2 0 15,0 1 0-15,-3 0 1 0,-2 0-1 16,1 0 0-16,2 3 1 16,2-3-1-16,2 3-1 31,2-1 1-31,2 1 0 0,1-2 0 0,-2 1 0 0,-2-1 0 15,1-2-1-15,-9 2 1 16,3-1 0-16,-4 0 0 16,2 2 0-16,-2 0 1 15,3 1-2-15,1 0 1 0,2 1 0 16,-2-1 0-16,-1 1 0 15,-2-1 0-15,1 0 1 16,-3 0-2-16,0-3 2 16,-3-2-2-16,-2 1 1 0,1 1 1 15,1 0-1-15,-1 0 0 16,-2-1-1-16,1 0 1 15,0 3 0 1,-1-1 0 0,0-2 2-16,0-1-2 0,-3 4 0 0,-3-3 1 0,3-1-1 15,-1 2 1-15,-3-1-1 16,2-2 1-16,1 5-2 15,1-1 1-15,3-2-1 16,3 1 1-16,1 2 1 0,2-3-1 16,-1 3 1-16,-1-1-1 15,3-1 0-15,-1 1 0 31,0-4 0-31,-1 0 1 0,-2 4-2 0,-1-3 1 0,2-1-1 16,-2 3 1-16,-4 0 1 16,-5-2-1-16,-2 2 1 15,0 0-2-15,-3 0 2 0,-3-1-1 16,-3-1 0-16,-2 0 2 15,0 1-2 1,-1-1 1-16,0 1-2 0,-3 1 1 16,2 0 1-16,-3 0-1 0,-2-1 2 15,2 1-2-15,-3 0 2 16,1 1-1-16,0-4 0 15,-9 6 0-15,13-14 0 16,-4 7 0-16,1 0-2 16,2-4 1-16,-2 2-1 0,5 2 0 15,0-2 1-15,0 2 0 16,-1 0 1-16,1 0-1 15,-3 3 1-15,0 0 1 16,-3-3-1-16,0-2 2 0,-9 9-2 16,13-16 0-16,-13 16-1 15,11-15 1-15,-4 5 0 16,0 0-1-16,1 1 0 15,3-2-1-15,2-1 1 0,-2 3 0 16,4-5-1-16,1 3 2 16,-3-5-1-16,3-2 1 15,-2 1-1-15,-1-1 0 16,2-1 1-16,-6 3-1 0,3-3 1 31,-4 0-1-31,1 4 2 0,2-1-3 0,0-2 3 16,-4-1-1-16,3-1 1 15,0-2 0-15,0 0-1 0,3-3 0 16,-3-1-1-16,0-1 1 15,1 0 0-15,-1-1-1 16,-3 0 1-16,0-2-2 16,0 2 2-16,-3 1 0 0,1 0-1 15,0 0 1 1,-3 1-1-16,5-2 1 0,-3 3-3 15,0 1 1-15,-1-2 1 16,-1-1-1-16,-2 4 2 0,0-2-2 16,0 6 2-16,0-1-2 15,-1 3 2-15,0 2 1 16,-2 1 0-16,2 1 1 15,-1 3-2-15,1 0 2 16,1 1-2-16,0 9 1 0,0-16 1 16,0 8-2-16,0 8-1 15,-2-12 0-15,2 12 1 16,-1-13-1-16,-2 4 1 0,3-2 0 15,0 11-1-15,-1-16 0 16,1 7-1 0,0 9 1-16,9-14-1 0,-9 14-1 15,16-9 2-15,-5 8-2 16,3-1 1-16,1 1 0 0,4-2 1 15,-1 3 0-15,-1-2 1 16,1-3-1-16,-2 5-1 16,4-3 0-16,2 0 0 15,-1 2 0-15,4 1 0 0,4 1 0 16,5 5 1-16,5 0-1 15,6 2 0-15,1 0 3 16,4-3-1-16,3-2 0 16,0-1-1-16,2-1 1 0,0-2-2 15,3-5 2 16,-1 0-1-31,2-1-1 0,4 4 2 0,6-1-1 0,2 3 0 16,9 2 0-16,7-2 0 0,6 2 1 16,7 0-1-16,10 0 0 15,-3 0-2-15,3 0-1 16,-4 0-10-16,-5-2-67 0,-9 3-3 15</inkml:trace>
  <inkml:trace contextRef="#ctx0" brushRef="#br3" timeOffset="335389">4061 14741 297 0,'0'0'5'15,"0"0"2"-15,0 0 2 0,0 0 2 16,0 0 0-16,0 0 2 16,0 0 3-16,0 6 1 15,0-6-2-15,18 17-2 16,3-6 0-16,13-3 0 0,10 2-1 15,13-2-1-15,10-3-1 16,8-4-1-16,3-1-2 16,-1-4-2-16,-2-3 0 15,-10-2-1-15,-6 1-1 0,-14 1 0 16,-8 0-1-16,-12 1-2 15,-7 2 0-15,-5 2 0 16,-13 2-4-16,13-3-3 16,-13 3-9-1,2-13-72-15,-2 13-4 0</inkml:trace>
  <inkml:trace contextRef="#ctx0" brushRef="#br3" timeOffset="336086">4097 15168 370 0,'0'0'-1'0,"0"0"-1"16,0 0 7-16,0 0 1 15,17 2 4-15,4-1 1 16,11-1 2-16,16 0 1 0,14-3 3 16,18-2-1-16,9 0-3 15,8-1-3-15,2-1-2 16,-2-1-2-16,-5 3-2 31,-11 1-1-31,-13 3-2 0,-14-1-3 0,-10 2-5 0,-13 0-10 16,-7-2-71-16,-4 2-4 15</inkml:trace>
  <inkml:trace contextRef="#ctx0" brushRef="#br3" timeOffset="341413">6600 14268 294 0,'0'0'5'16,"0"0"4"-16,0 0 3 16,0 0 5-16,0 0 0 15,3-11 2-15,-3 11 1 16,1-13 0-16,-1 4-3 15,0-5-4-15,-3-5-4 0,-5-3-3 16,-1-6-1-16,-5-2-2 16,-2-3-1-16,-6-1-2 15,-2-2 0-15,-4 4 0 16,-1 2-1-1,1 5-1-15,-7 1 0 0,3 10 0 0,-4 4 0 16,1 8-1-16,0 2 1 16,2 13 0-16,-1 6 0 15,2 11 0-15,2 9 2 0,4 11 0 16,2 13 0-16,7 14-1 15,2 17 2-15,6 16 0 16,5 19-1-16,5 12 1 16,3 12-1-16,5 8 0 0,2 3 2 15,-3-6 0-15,1-7 1 16,-7-16 0-16,-2-20 2 15,-4-23 1-15,-5-17 1 16,-8-20 0-16,-3-16 0 31,-6-14-1-31,-2-14-3 0,-4-9-4 0,-4-5-9 0,7-26-61 16,-5 11-20-16</inkml:trace>
  <inkml:trace contextRef="#ctx0" brushRef="#br3" timeOffset="342673">6816 15509 286 0,'0'0'1'0,"0"0"2"16,0 0 4-16,4 8 2 15,-1 5 2-15,-1 7 3 16,0 6 0-16,-1 4 1 0,-1 8 2 16,0-1-1-16,-1 5-4 15,-8-3-1-15,-4 0-2 16,-5-3-1 15,-7-1-1-31,-5-5-1 0,-8-4 0 0,-5-6-1 0,-2-5-1 0,1-8-2 16,-2-5-1-16,7-3-1 15,5-7 0-15,7-3-2 16,11-2 0-16,9-1 1 15,7 4 0-15,15 1 2 0,14 6 0 16,6 3 1-16,8 0 1 16,5 6 0-16,4 7 0 15,2 5-1 1,-5 0-4-16,2 8-9 0,-16 3-75 0,2-6-3 15</inkml:trace>
  <inkml:trace contextRef="#ctx0" brushRef="#br3" timeOffset="344061">7171 14179 452 0,'0'0'1'0,"0"0"0"16,0 0 0-16,-18 61 0 15,3-34 1-15,-4 1 0 16,-1 3 0-16,-8-2 1 15,-2-8 0-15,-2-7-2 0,1-10 1 16,4-7-1-16,3-13-1 16,8-10 0-16,6-11-1 15,10-13 0-15,18-8 0 16,13-9 1-16,14-6 1 0,9-4 1 15,6 2 1-15,3 6 1 16,-6 7 0-16,-4 10 1 16,-12 9-2-16,-6 12-3 15,-17 3-10 1,-2-4-66-16,-16 32-14 0</inkml:trace>
  <inkml:trace contextRef="#ctx0" brushRef="#br3" timeOffset="345035">7173 14302 97 0,'0'0'7'0,"0"0"8"16,-7-3 4-16,7 3 3 15,-4 5 4-15,4-5 2 0,0 12 3 16,0-12 3-16,10 19-5 15,-10-19-6-15,17 20-2 16,-17-20-2-16,15 11-1 0,-15-11-3 16,17 0 0-16,-17 0-1 31,14-18-2-31,-5-7-2 0,-1-8 0 0,0-10-1 15,-2-10-2-15,-3-8-2 16,-3-7-1-16,-9-3-3 0,-7 0 0 16,-13 4 1-16,-3 5-1 15,-8 5-2-15,-1 10-1 16,2 9-5-16,1 3-12 15,-2 14-69-15,20 6-2 0</inkml:trace>
  <inkml:trace contextRef="#ctx0" brushRef="#br3" timeOffset="345919">7604 14861 424 0,'0'0'1'15,"7"0"0"-15,14 0 2 0,15-3 2 16,15-5 0-16,14-4 1 16,9-1 1-16,9-1-1 31,5-1 1-31,-8-2-2 0,-7 2-3 0,-12 4-3 0,-16-1-5 15,-11 8-4-15,-16-3-10 16,-18 7-66-16,0 0-3 16</inkml:trace>
  <inkml:trace contextRef="#ctx0" brushRef="#br3" timeOffset="346179">7898 14523 407 0,'0'0'-1'16,"0"0"1"-16,0 7 4 15,0 8 2-15,4 12 1 0,2 11 2 16,3 11 1-16,5 10 0 15,3 7 2-15,3 7-3 16,0-4-2-16,0-4-3 0,-2-9-1 16,1-11-1-16,-6-10-4 15,0-7-7-15,-8-13-29 16,-1-3-50-1,-4-12-3-15</inkml:trace>
  <inkml:trace contextRef="#ctx0" brushRef="#br3" timeOffset="346989">9896 14164 275 0,'0'0'10'0,"0"-11"5"0,-2-2 2 16,-3-4 2-16,-4-4 1 16,-1-5 1-16,-7-2 2 15,-5-4-2-15,-3 2-8 16,-5 3-6-16,-2 6-3 0,-6 3-3 15,0 9 0-15,-4 6-2 16,0 6 0-16,1 10-1 16,1 15 1-16,0 13 1 15,4 21 0-15,3 17 0 0,6 25 2 16,8 20 0-16,7 20 0 15,7 14 0-15,5 8-1 16,10 3 0-16,0-10 0 16,2-12 0-16,-4-22 2 15,-4-18 0-15,-4-26 2 0,-13-19 1 16,-9-17-1-16,-11-15-2 15,-4-12-7-15,-10-8-36 16,0-10-46-16,3-5-5 0</inkml:trace>
  <inkml:trace contextRef="#ctx0" brushRef="#br3" timeOffset="347985">9785 15169 351 0,'0'0'5'15,"0"0"2"-15,-7-11 3 16,7 11 2-16,-8-10 1 15,8 10 0-15,-7-13-1 0,7 13-1 16,-1-10-4-16,1 10-3 16,7 0-2-16,3 2-3 15,3 7-1-15,2 4-1 16,0 0 1-16,2 4 1 0,-1 2 1 15,2 4 0-15,-1 2 0 16,0 1 0-16,1 7 0 16,2 0 0-16,0 8 1 31,4 5 0-31,-1 3 0 0,1 3 0 0,-3 1 0 0,-3-2-1 15,-2-1 0-15,-6-3 2 16,-5-2 0-16,-5-3-1 16,-6-4 0-16,-8 0 1 31,-6-3 0-31,-2-4 1 0,-3-1-1 0,-5-5 0 0,1-5 0 15,-1-6 1-15,-1-7 0 16,4-7-1-16,0-4 1 16,4-11-1-16,4-8 0 0,6-9 0 15,6-8 0-15,7-8 0 16,14-5 0-16,11-9 0 15,9-6 0-15,17-4 1 0,5-5 0 16,8-1 0-16,-1 2 1 16,-4 6 0-16,-8 5-2 15,-9 8 1-15,-10 9-3 16,-15 6-5-16,-6 19-19 0,-8 0-65 15,-6 2-4-15</inkml:trace>
  <inkml:trace contextRef="#ctx0" brushRef="#br3" timeOffset="349132">10595 13395 347 0,'0'0'2'0,"0"0"1"15,0-12 1-15,0 12 1 0,0-10 1 16,0 10 0-16,-2-12-1 15,2 12 1-15,-12-7-3 16,-3 7 0-16,-1 8-1 0,-5 9-1 16,-6 5 0-16,-5 9 1 15,-3 7 0-15,-5 8 1 31,-1 6 1-31,-1 5-1 0,5 0 1 0,4-3 1 0,4 1 1 16,6-7 0-16,7-3 1 16,6-8 1-16,10-6 0 15,16-7 1-15,13-7-1 16,11-7-1-16,14-5 0 0,11-5-1 15,5-1-1-15,4-6-3 16,-7-3-2-16,-7 0-2 16,-10 1-4-1,-12 2-5-15,-17-3-17 0,-21 10-61 16,-1-10-2-16</inkml:trace>
  <inkml:trace contextRef="#ctx0" brushRef="#br3" timeOffset="349386">10294 13743 441 0,'0'0'4'0,"0"0"2"16,0 0-1-16,2-6 0 16,14-3 1-16,15-3 1 0,18-4 0 15,15-1 0-15,15 3-9 16,5-5-12-16,-13 3-71 15,29 4-5 1</inkml:trace>
  <inkml:trace contextRef="#ctx0" brushRef="#br3" timeOffset="350190">11090 14730 451 0,'0'0'0'0,"9"0"2"16,12-2 0-16,17-6 2 0,15-3 0 16,21-3 1-16,14-4 0 15,13-3 0-15,5 1-1 16,1-1-2-16,-6 3-5 15,-13 1-5 1,-12 7-7-16,-21 1-23 0,-18 5-49 0,-2 4-5 16</inkml:trace>
  <inkml:trace contextRef="#ctx0" brushRef="#br3" timeOffset="350506">11541 14303 376 0,'0'0'2'15,"-3"12"4"-15,2 5 2 16,0 9 2-16,0 10 3 16,1 13 1-16,4 17 1 15,3 9 0 1,2 9-2-16,3-4-3 0,1 1-3 0,1-6-3 15,-1-10-4-15,-3-13-6 16,4-8-36-16,-5-15-48 16,0-14 0-16</inkml:trace>
  <inkml:trace contextRef="#ctx0" brushRef="#br3" timeOffset="351288">13384 13771 378 0,'0'0'1'0,"-5"-13"-1"16,-5 3 0-16,-5-6 1 16,-6-4 2-16,-1 1 1 0,-6-2 1 15,-6-4 1-15,-2 7 0 16,1 1 1-16,-4 6 1 15,2 6 0-15,1 4-1 16,-3 1-2-16,4 9 0 0,2 11-1 16,3 32 1-1,6 16 0 1,11 21 0-16,7 19 0 0,6 22 1 15,5 22-1-15,5 20 0 16,7 11-1-16,2-13-1 16,-5-1-1-16,-4-11-1 15,-3-15 2-15,-6-20 0 0,-5-24 0 16,-12-19 1-16,-12-18 0 15,-8-18-4-15,-10-18-6 16,0-15-56-16,-9-5-29 0,-2-9-3 16</inkml:trace>
  <inkml:trace contextRef="#ctx0" brushRef="#br3" timeOffset="351984">13736 15080 357 0,'0'0'1'0,"0"0"0"0,-2-8 1 15,2 8 0 1,-13-6 1-16,-1 5 2 0,-3 2 1 15,-7 10 3-15,-6 9 0 16,-4 13 2-16,-3 9-2 0,-4 8 1 16,2 6 1-16,4 7-2 31,5 0 0-31,6-2-1 0,11-4 0 0,9-7-2 15,7-7 1-15,14-4-1 16,14-9 1-16,6-6-2 0,8-7 0 16,5-5 0-16,3-6-5 15,1-2 0-15,0-4 0 16,-2 0 0-16,-9-3 0 0,1-2-5 15,-7-2-8-15,-4 5-15 16,10-8-63-16,-25-5-2 16</inkml:trace>
  <inkml:trace contextRef="#ctx0" brushRef="#br3" timeOffset="352125">13562 15397 473 0,'0'0'0'0,"0"0"0"15,19-4 0-15,7 1 0 16,14-3 0-16,10-1-5 0,19 7-19 15,11-2-62-15,5-6-2 16</inkml:trace>
  <inkml:trace contextRef="#ctx0" brushRef="#br3" timeOffset="352794">13805 13239 320 0,'0'0'0'0,"0"0"0"16,-7 11 4-16,6 5 1 0,-2 6 4 15,2 8 1-15,1 7 3 16,0 5 2-16,3 5 2 15,8-1 0-15,3-2-2 0,4-5-2 16,5-5 0-16,2-7-2 16,4-10-1-16,3-7-2 15,4-10 0-15,3-2-1 16,-1-13-2-16,0-7 0 15,1-4-2-15,-6-11-2 0,2 1-3 16,-8-10-5-16,0 5-11 16,-4-6-71-16,-9-2-3 31</inkml:trace>
  <inkml:trace contextRef="#ctx0" brushRef="#br3" timeOffset="352940">14151 13247 435 0,'-1'10'4'0,"1"12"0"16,2 11 0-16,-1 14 1 0,-1 12 0 15,0 10 0-15,-1 13 1 32,-3 7-2-32,0 1-5 0,-6-11-7 0,8-17-56 15,-7 8-23-15</inkml:trace>
  <inkml:trace contextRef="#ctx0" brushRef="#br3" timeOffset="360019">6756 16011 276 0,'0'0'-2'0,"0"0"0"15,0 0 0-15,0 0 1 16,0 0 1-16,0 12 2 16,0-12 2-16,-3 19 2 15,-3-6 1-15,-6 2 3 0,0 1-1 16,-5 0 0-16,0 0 0 15,-5-1-1-15,2-4-2 16,1-3 0-16,-3-6 0 0,3-2-2 16,-2-10 2-16,3-9-1 15,0-4 2-15,3-7 0 16,1 1 1-16,4-2 0 15,3 3-1-15,3 2 0 0,3 6 0 16,2 3-1-16,8 7 0 16,5 5-2-16,5 3-1 15,5 2-1-15,3 2 1 16,4 7-1-1,0 2 1-15,3 4-3 16,-3-1-4-16,2 6-16 0,5-1-64 0,-8-5-2 16</inkml:trace>
  <inkml:trace contextRef="#ctx0" brushRef="#br3" timeOffset="360985">7803 13316 215 0,'0'0'6'16,"0"0"6"-16,9-13 3 15,-9 13 4-15,13-14 0 16,-13 14 0-16,8-15 0 15,-8 15-1-15,0-9-5 0,0 9-7 16,-20 8-2-16,3 10-3 16,-6 10-1-16,-7 14 0 15,-7 11 1-15,-35 53 3 16,-14 17-1-1,-17 21 1-15,-17 16 1 16,-15 16 0-16,-17 12 2 16,-16 9 1-16,-9 8 3 15,17-40-1-15,0-2 1 31,5-17 2-31,11-13 0 0,10-15-3 0,17-16-1 0,19-15-2 16,16-15-2-16,20-13-3 0,13-15-5 16,18-6-5-16,9-13-11 15,9-7-70-15,13-7-2 16</inkml:trace>
  <inkml:trace contextRef="#ctx0" brushRef="#br3" timeOffset="361506">5475 15562 365 0,'0'0'-3'0,"0"0"-2"15,0 0 0-15,0 0 1 0,1 7 5 16,1 3 2-16,-2 8 2 16,0 5 1-16,0 11 6 15,-2 11 3-15,-7 9-1 0,-2 8-1 31,-4 0-4-31,-1-3-2 0,1-5 0 0,-1-8-1 16,4-10 0-16,3-13 0 0,3-10-1 16,6-13 1-16,0 0-1 15,19-3 1-15,13-11-2 16,11-5-1-16,11 3-3 15,6-2-5-15,8 6-10 16,-9 5-40-16,2 7-35 0,-10 3-3 16</inkml:trace>
  <inkml:trace contextRef="#ctx0" brushRef="#br3" timeOffset="361985">4895 16157 360 0,'0'0'-1'0,"0"0"-1"31,-8 1 1-31,3 10 3 0,-1 8 2 0,0 11 3 16,1 10 2-16,1 12 1 16,4 7 0-16,8 8 2 15,10-3 0-15,10-8-1 0,9-11-2 16,11-17-1-16,7-23-2 15,2-15 0-15,-1-21 1 16,-5-13 0-16,-12-10-1 0,-16 0-1 16,-17-1-2-16,-11 6 0 15,-24 9-1-15,-16 15 0 16,-8 11-2-16,-7 8-3 15,2 9-6-15,-3 8-32 0,12 14-49 16,9-1-3-16</inkml:trace>
  <inkml:trace contextRef="#ctx0" brushRef="#br3" timeOffset="370754">14936 12961 247 0,'0'0'4'16,"0"0"2"-16,0 0 6 15,0-13 2-15,0 13 4 0,-1-14 0 16,1 14 3-16,-8-16-1 16,3 7-1-16,-4 3-3 15,-1 5-7-15,-4 1-2 16,-6 9-3-16,-2 6-3 0,-3 12 0 15,-4 9-2-15,-4 8 1 32,-6 15 0-32,-6 10 0 0,-3 14 0 0,-4 10 1 15,-8 10 0-15,-4 10 0 16,-10 7 1-16,-5 11 1 0,-6 3-1 15,-5 5 0-15,-4 6 1 16,-4 2 0-16,-6 3-1 16,-1 0 0-16,1 3 0 15,-3-6 0-15,6 3 3 0,-1-8 0 16,4-3-1-1,5-10 1-15,10-8 0 0,5-15 1 16,10-10-1-16,9-17-1 0,7-10 0 16,7-16-1-16,8-11 1 15,7-12-1-15,3-7-1 31,6-7 0-31,0-4-2 0,5-4-4 0,-2-8-6 0,8 2-13 16,-5-2-67-16,4-7-2 16</inkml:trace>
  <inkml:trace contextRef="#ctx0" brushRef="#br3" timeOffset="371136">12617 15837 418 0,'0'0'1'0,"0"0"0"0,17-7 0 16,-5 6 0-16,0 1 0 15,2 5 2-15,1 12 1 16,-1 8 2-16,-7 11-1 16,-7 8 2-16,-2 15 0 0,-12 4 1 15,-3 3 0-15,-4 0-1 16,-4-6-1-16,5-6-1 15,1-12 0-15,4-7-1 16,6-12-1-16,9-9 1 16,15-11-1-16,16-6 0 0,22-12-3 15,9-4 0-15,6-2 0 16,7-2 0-16,-1-1 0 31,-4 4-2-31,-14 1-14 0,-8-2-72 0,-29 18-6 0</inkml:trace>
  <inkml:trace contextRef="#ctx0" brushRef="#br3" timeOffset="371688">12160 16436 333 0,'0'0'4'16,"0"0"1"-16,0 0 0 0,0 0 1 15,0 0 1-15,-10 0 3 16,1 14 3-16,-1 10 1 15,-3 10-2 1,1 10 1-16,0 9-1 0,4 12 0 0,3 5 0 16,5 0-3-16,5-3-1 15,9-6-2-15,8-7-1 16,12-13-1 15,5-16 0-31,7-20 0 0,2-12-1 0,-3-16-1 0,-6-16 1 0,-10-10-1 16,-12-6-1-16,-17-2-1 15,-16 5 0-15,-15 6-1 16,-10 10 0-16,-8 7 0 0,2 14-4 15,0 4-6-15,12 11-7 16,4 3-71-16,22 5-4 16</inkml:trace>
  <inkml:trace contextRef="#ctx0" brushRef="#br3" timeOffset="374380">9800 16444 207 0,'0'0'-1'15,"0"0"1"-15,0 0 3 16,0 0 4-16,0 0 3 15,0 7 4-15,0-7 3 16,0 19 4-16,0-6 2 0,0 5 1 16,-2 4-1-16,-3 4-1 15,-3 5-2-15,-2-1-3 16,-2 3-4-16,-1-3-2 0,-1-5-2 15,2-2-3-15,1-6-1 16,0-4-2-16,11-13-1 16,-9 14-2-16,9-14-3 15,0 0-4-15,0 0-13 0,0 0-62 16,0 0-5-16</inkml:trace>
  <inkml:trace contextRef="#ctx0" brushRef="#br3" timeOffset="374760">10087 16467 394 0,'0'0'-1'0,"0"0"1"16,0 5 3-16,0 9 2 0,0 5 0 15,0 9 1-15,0 7-1 16,0 7 1-16,1 4 1 16,-1 4-6-16,2 0-11 15,-1 10-65-15,6-21-10 16</inkml:trace>
  <inkml:trace contextRef="#ctx0" brushRef="#br3" timeOffset="376423">9506 17220 354 0,'0'0'2'15,"0"0"-1"-15,0 0 0 16,-9-1 0-16,9 1 0 0,-9 0 1 15,9 0 1-15,-19 19 3 16,7 0 0-16,-3 7 3 16,-2 8 0-16,9-11 0 15,0 4 1-15,0 3-2 0,0 4 0 16,1 4 0-16,3-2-5 15,2 0 1-15,2 0-2 16,0-1 3-16,2-3-1 16,9-6 1-16,5-5-1 0,3-8 1 15,4-5 0-15,14-8 0 16,11-20 0-16,0-29-2 15,-4-20 0-15,-16-4 0 16,-13 1-2-16,-17 8 0 16,-28 27-1-16,-13 28-4 0,-9 9-2 15,2 20-8-15,26-7-26 16,3 6-50-16,7 2-1 15</inkml:trace>
  <inkml:trace contextRef="#ctx0" brushRef="#br3" timeOffset="377090">9606 16702 431 0,'0'0'2'15,"0"0"-1"-15,0 0 1 16,17-3 1-16,10-2 1 15,16-5 0-15,22-2 0 0,24-7 1 16,24 0-2-16,18 1-4 16,5 0-11-16,-12 8-73 15,12 8-2-15</inkml:trace>
  <inkml:trace contextRef="#ctx0" brushRef="#br3" timeOffset="379718">15515 14496 284 0,'0'0'8'0,"0"0"5"15,0 0 1-15,-10 3 3 0,10-3 0 16,0 0-1-16,-11 2 1 15,11-2 0-15,0 0-6 16,17 6-4-16,10-2-3 0,10 0-1 16,9 2 0-16,9 3-1 15,3-1-2-15,3 2-4 16,-3-3-3-16,-5 1-5 0,-12-4-7 15,-4-2-27-15,1-1-36 16,-20-2-7 0</inkml:trace>
  <inkml:trace contextRef="#ctx0" brushRef="#br3" timeOffset="380016">15317 14880 428 0,'0'0'2'16,"0"0"-1"-16,0 0 2 15,8 0 1-15,17-3 1 16,13 0 0-16,16-3 0 16,14 3 0-16,15 3-1 15,6 0-1-15,5 6-3 0,-6 2-5 16,-5 7-12-16,-13 2-30 15,-14 2-40-15,-12-1-3 16</inkml:trace>
  <inkml:trace contextRef="#ctx0" brushRef="#br3" timeOffset="380643">16827 14058 360 0,'0'0'0'0,"0"0"-1"16,0 0 2-16,0 0 2 15,8 11 3-15,-2 3 1 0,3 5 4 16,3 9-1-16,5 8 1 15,1 6 0-15,1 7 0 16,-1 0-1-16,-1 3-1 0,-2-2-2 31,-2-6-1-31,-3-5-1 0,-3-10 2 0,-3-4-1 16,-3-11 1-16,1-3 1 15,-2-11-1-15,0 0-1 16,0-10-3-16,0-8-3 0,1-8 0 16,1-5 0-16,-1-7 0 15,2-2 0-15,2-2 0 16,-2 3 0-16,3 4-2 15,-5-2-35-15,4 11-55 0,4 6-1 16</inkml:trace>
  <inkml:trace contextRef="#ctx0" brushRef="#br3" timeOffset="380937">17229 14332 362 0,'0'0'3'0,"-4"23"1"15,3-2 1-15,1 7 1 16,4 2 2-16,10 4 1 15,7-3 0-15,4-3 2 0,12-12-2 16,1-14-2-16,0-5-1 16,0-18 0-16,-9-8-2 15,-11-6 1-15,-11-4-1 0,-7 3 0 16,-14 2-1-16,-11 5 0 15,-5 4 1-15,-4 6-1 16,3 7-1-16,2 6-1 16,5 6 0-16,8 0-3 15,3 6-2-15,11 6-7 16,2-12-19-16,-5 22-57 0,12-6-2 15</inkml:trace>
  <inkml:trace contextRef="#ctx0" brushRef="#br3" timeOffset="381398">17869 13727 395 0,'0'0'-1'0,"0"0"0"15,0 0 2-15,1 15 0 0,-1 5 4 16,0 12 1-16,1 13 3 16,-1 11 0-16,0 9 2 15,0 8 2-15,1 1-3 0,1-2-1 47,-1-6-3-47,1-10-1 0,-1-14-2 0,1-9-1 0,-1-11-2 0,-1-9-4 16,0-13-6-16,-5 14-66 0,2-20-13 15</inkml:trace>
  <inkml:trace contextRef="#ctx0" brushRef="#br3" timeOffset="381637">18131 13784 384 0,'0'0'3'0,"2"19"2"0,0 1 2 16,1 7 3-16,2 7 1 15,3 9 1-15,0 6 1 16,1 8 0-16,1-1-1 15,0-3-2-15,-2-2-4 16,0-4-1-16,0-7-2 16,-2-5-2-16,0-7-3 0,-3-9-4 15,0-3-5-15,-3-7-42 16,0-9-36-16,-6-7-2 15</inkml:trace>
  <inkml:trace contextRef="#ctx0" brushRef="#br3" timeOffset="381783">18075 14168 424 0,'0'0'1'0,"7"-6"0"16,7 0 1-16,8-1 0 15,7-2 0-15,12-1 0 0,7-1 0 16,12 0-2-16,0 0-6 16,3 5-16-16,-6-2-28 15,-11 0-26 1,-6 1-9-16</inkml:trace>
  <inkml:trace contextRef="#ctx0" brushRef="#br3" timeOffset="382049">18488 13979 265 0,'0'0'9'0,"0"0"3"16,-11 0 1-16,11 0 3 15,-13 11 3-15,3 2 2 0,-1 3 2 16,0 7 2-16,6 3-9 15,3 4-1-15,5 4 0 16,12-5-3-16,9-2-2 16,8-6-3-1,4-5-1-15,2-10-2 0,-1-6-2 0,-4-9-1 16,-10-9-2-16,-11-7 0 15,-11-2 0-15,-5 0 0 32,-9-1 1-32,-4 7 0 0,-2 4 2 0,-2 10 0 15,5 7 0-15,6 9 2 0,10 10-1 16,13 9-1-16,13 3-6 15,20-14-55-15,8 20-30 16,5-12-2-16</inkml:trace>
  <inkml:trace contextRef="#ctx0" brushRef="#br3" timeOffset="383054">19075 13947 358 0,'0'0'3'0,"0"0"1"0,-11-10 2 15,2 6 0-15,-1 1 3 16,-6 2-1-16,-3 1 2 31,-2 8 2-31,0 9-2 0,2 12 0 0,0 7 0 0,7 9-1 16,4 5 0-16,8 0-3 15,7-3 0-15,4-7-2 0,5-8 0 47,2-12 0-47,2-10-1 0,-4-10-1 0,0-9-1 0,-9-12 0 0,-4-5-2 16,-3-6 1-16,0-2-2 15,-2-3-1-15,-1 1 0 0,1 2 0 16,2 5 1-16,5 9 0 15,8 7 2-15,13 13 0 16,4 7 0-16,8 18 1 16,2 15 1-16,3 10-1 15,-6 14 0-15,-6 11 1 0,-10 7-1 16,-16 2 0-16,-10 1 0 15,-18-7 0-15,-10-7 0 16,-10-14 1-16,-4-10 0 0,-1-19 0 16,1-13-1-1,6-15 0-15,11-12-1 0,12-15 0 16,16-13-2-16,14-7-1 15,25-11 0-15,21-8 0 0,19-5 1 16,16-6 0-16,4 3 0 16,-6 0 1-16,-8 8 1 15,-16 7 1-15,-18 6 1 16,-24 15-1-16,-24 9 1 15,-19 16 0-15,-21 10 1 16,-9 8-1-16,-5 15 1 0,2 9 0 16,4 9 0-16,16 7-2 15,14 0-2-15,18 2-2 16,24-6-4-16,28 3-11 31,6-6-69-31,26-9-6 0</inkml:trace>
  <inkml:trace contextRef="#ctx0" brushRef="#br3" timeOffset="384112">20715 13782 385 0,'0'0'1'0,"-6"-8"-1"0,-9 4 0 16,-4 3 1-16,-10 1 2 15,-13 9 0-15,-4 10 2 16,-9 10 2-16,-4 17 1 15,-1 14 1 1,5 13 1-16,6 7-1 0,11 1-1 0,15 0 0 16,16-12 0-16,11-11-2 15,17-17 0-15,19-15-2 0,9-19 0 16,8-12 0-16,2-18-1 31,1-13-3-31,-2-12-4 0,-10-9-4 0,-4-11-2 16,-14-10-2-16,-9-5 0 0,-9-3 1 15,-12 1 2-15,-2 9 3 16,-13 9 4-16,-3 13 3 15,-2 15 2-15,0 16 1 16,0 19 1-16,4 14 2 16,18 46 0-1,12 14 0-15,8 17-2 16,8 12-3-16,5 8-3 0,2-1-5 15,4-3-8-15,-1-14-6 16,-9-39-12-16,-9-19-6 16,-1-19 4-16,-8-12 12 31,1-15 9-31,-3-8 8 0,-5 1 11 0,2 1 3 15,-6 7 15-15,-2 14 6 0,6-9-1 16,-6 9-3-16,0 0-6 16,14 0-3-16,2-13-2 15,7-6 0-15,3-8-2 0,5-11-3 16,2-5-4-16,0-8-3 15,0-2-3-15,-3 0-2 16,-8 7-3-16,-2 4-4 16,0 7-6-16,-3 4-8 0,3 13-15 15,-2 6-6-15,2 9 2 16,-2 5 7-16,-4 12 8 15,-1 12 16-15,-10 4 11 16,-2 11 14-16,-5 5 20 0,-5 6 7 16,1 1 0-16,4 1-5 15,4-6-8-15,13-10-8 16,17-8-5-1,14-12-4-15,11-13-4 0,8-7-1 16,1-15-2-16,0-9-1 0,-10-7-1 16,-14-6-1-16,-23 0-1 15,-21-1-1-15,-25 6-1 16,-15 3 0-16,-18 6 0 0,-11 8-2 15,-3 11-2-15,-1 6-3 16,9 15-10-16,12 14-59 16,17-5-13-16</inkml:trace>
  <inkml:trace contextRef="#ctx0" brushRef="#br3" timeOffset="384455">21912 14069 420 0,'0'0'2'0,"0"22"2"15,1 2 1-15,-1 5 2 0,0 11 1 16,0 7 0-16,0 5 1 16,0 7 1-16,0-7-2 15,0-7-2-15,0-5 1 0,0-12-1 16,-1-15 0-16,1-13-3 15,-4-11-1 1,-3-23-2-16,3-12 0 0,-4-17 0 16,5-9 0-16,3-8 0 15,6 2-4-15,10 1 1 0,11 9 1 16,16 16-1-16,18 10 1 15,13 20 1 17,8 13 1-32,3 12 0 0,-10 14 1 0,-7 11 0 0,-16 5 1 0,-22 7 0 15,-30 4 0-15,-24 6-4 16,-26-6-6-16,-14 0-78 15,-23 1-4-15</inkml:trace>
  <inkml:trace contextRef="#ctx0" brushRef="#br3" timeOffset="385126">17718 15169 393 0,'0'0'0'0,"-10"0"-1"0,-1 8 3 16,-5 5 1-16,-4 6 3 15,-6 6 1-15,-2 7 1 16,-3 4 1-1,4 3 0-15,6 0 2 0,8-4-2 16,11-6-1-16,7-12-1 0,19-13-3 16,9-7-1-16,8-17 0 15,3-9 0-15,-4-7-2 16,-3-5-1-16,-9 1 0 0,-9 2 0 15,-15 9 1-15,-5 7 1 16,-13 10 0-16,-4 11 0 16,0 4 1-16,2 10 0 15,6 10 0 1,10 3-1-16,9 2 1 0,17 0-3 0,11 0-3 15,5-9-7-15,13-1-38 16,2-5-43-16,-4-13-2 16</inkml:trace>
  <inkml:trace contextRef="#ctx0" brushRef="#br3" timeOffset="385329">18244 15113 464 0,'0'0'1'0,"0"9"1"15,-8 3 1-15,0 8 0 0,-2 2 1 16,3 6 0-16,1 4 1 15,6 4 0-15,7-1 1 16,13-5-2 0,13-5-2-16,5-4-5 0,9-2-6 0,-3-10-38 15,2-4-43-15,-5-5-1 16</inkml:trace>
  <inkml:trace contextRef="#ctx0" brushRef="#br3" timeOffset="385533">18620 15341 444 0,'0'0'3'16,"17"13"0"-16,4-1 2 0,4 2 0 16,1 1 1-16,2 1 2 15,-2-5 1-15,4 1 1 16,-6-12-2-1,-2-7-2-15,-4-14-2 0,-4-9-4 16,3-6 0-16,0-6 0 0,2 2 0 16,-2-4 0-16,5 9 0 15,-6 1-13-15,9 0-76 16,-4 16-5-16</inkml:trace>
  <inkml:trace contextRef="#ctx0" brushRef="#br3" timeOffset="385780">19294 15290 452 0,'0'0'3'15,"-11"18"0"-15,3-2 1 16,3 3 0-16,1-1 2 16,4 1 1-16,5-2 0 15,12-1 1-15,13-13-2 0,7-3-1 16,5-12-1-16,2-8-2 15,-5-3-2-15,-10-6 0 16,-13-1 0-16,-16 1 0 16,-13 4 0-16,-19 2-2 15,-12 6-3-15,-7 4-3 0,2 9-8 16,-4 3-31-16,18 2-43 15,13 2-4-15</inkml:trace>
  <inkml:trace contextRef="#ctx0" brushRef="#br3" timeOffset="386040">19728 15092 467 0,'0'0'1'0,"-6"0"-1"16,-8 7 2-16,-4 3 0 16,-4 4 0-16,-4 3 0 0,4 5 0 46,2 6 0-46,13 1 1 0,7 0-1 0,18-2-1 0,15-4 0 0,9-2-1 16,0-2 1-16,-1-5-1 0,-5-2 0 16,-17-2 1-16,-13-1-1 15,-14-1 0-15,-18 1 0 16,-8-2-2-16,-3-1-4 15,2 0-13-15,15-5-68 16,1-5-2-16</inkml:trace>
  <inkml:trace contextRef="#ctx0" brushRef="#br3" timeOffset="386239">20144 15120 468 0,'0'0'0'0,"-5"0"0"16,5 0 0-16,-15 6 0 0,6 4 0 15,3 5 1-15,5 7 1 16,3 6 0-16,15 5 0 0,8 3 1 15,5 2 0-15,-2-1 1 32,-2 1 0-32,-7-5 1 0,-14 2-1 0,-10-3-2 15,-23-4-6-15,-3 7-34 16,-10-6-49-16,-7-4-4 0</inkml:trace>
  <inkml:trace contextRef="#ctx0" brushRef="#br3" timeOffset="386820">16993 16302 397 0,'0'0'3'0,"-11"6"0"0,11-6 2 16,-12 15 3 15,12-5 2-31,4-2 2 0,17-1-1 0,13-5 2 0,21-3-2 16,13-11-1-16,8-7-2 15,3-5-3-15,-1-8-2 0,-10-3-1 16,-14-4-2-16,-21 3 0 16,-22 1-1-16,-17 5-1 15,-21 6 1-15,-14 7-1 0,-12 12 0 16,-6 6 1-1,-7 19 1-15,2 16 1 0,5 10 0 16,10 13 1-16,12 9 0 16,18 6 1-16,14 0 0 0,17-2 0 15,21-8-1-15,-4062-11 0 47,8159-9-2-47,-4070-15 0 0,3-9-6 0,-9-20-15 0,-16-4-69 0,4-19-3 16</inkml:trace>
  <inkml:trace contextRef="#ctx0" brushRef="#br3" timeOffset="387194">17601 15892 396 0,'2'10'2'16,"1"11"0"-16,4 11 3 15,5 13 4-15,3 10 1 16,5 10 2-16,9 10 1 0,5 8 1 31,12-4-1-31,5-9 0 0,3-11-3 0,4-18-3 16,2-13-2-16,0-20-5 15,-1-13 0-15,-3-24 0 0,-14-14 0 16,-8-10 0-16,-12-5 0 16,-10-4-3-16,-12 4-1 15,-12 7 0-15,-17 11 1 16,-9 10 1-16,-4 18 1 15,-3 12 1-15,-2 15 2 16,4 13 0-16,10 12 1 0,11 10-1 16,13 5 1-16,10 7-1 15,18-2 1-15,13-3-3 0,9-9 0 31,13-3 0-31,-1-14-10 0,9-21-59 0,-4-3-23 16</inkml:trace>
  <inkml:trace contextRef="#ctx0" brushRef="#br3" timeOffset="388162">18600 16421 395 0,'5'9'5'15,"4"5"3"-15,5 5 1 16,0 1 1-16,2 4 2 0,0 2 1 31,-1 0 0-31,1 1 0 0,-5-9-3 0,-5-6-3 16,-6-12 0-16,3 8-2 15,-3-8-1-15,0-11-4 16,0-9 0-16,0-8 0 0,-2-6 0 16,1-1 0-16,1-2 0 15,0-1 0-15,1 5 0 16,7 4-3-16,2 8 2 15,5 10 0-15,4 8 0 0,2 4 0 16,4 10 0-16,4 7 1 16,-3 6 0-16,2 7 1 15,-3 4 1-15,-2 2-1 16,-3 1 0-16,-3 1 2 0,-5-6-3 15,-3-5 0-15,-4-4 0 16,-3-6 0-16,-2-9 0 16,0-9 0-16,0 0 0 15,-8-15 0-15,3-13 0 0,5-4 0 16,0-7 0-16,2-2 0 15,11-1-4-15,4 3 1 16,11 3 1-16,2 10 0 16,1 9 1-16,2 10 1 0,-4 7 0 15,-1 8 1 1,-2 9 0-16,1 6 1 0,-5 3-1 15,4 0 1-15,1-2-1 16,4-3 3-16,0-6-4 0,4-8 0 16,-4-9 0-16,-5-11 0 15,-6-13-3-15,-11-7 0 16,-6-7-1-16,-7-3-1 15,-13 2-1-15,-7 3 2 16,-8 10 1-16,-2 9 3 0,-1 13 0 16,2 8 2-16,4 16 0 15,6 9 0-15,8 7 1 16,10 7 0-16,7 1 0 15,15-2-1-15,11-6 0 0,8-5 0 16,10-10 0-16,6-5-2 31,3-11-1-31,0-10-1 0,-3-8 0 0,-7-3-1 16,-7 1 0-16,-10 0 0 0,-7 7 0 15,-12 5 3-15,-9 5 0 16,-1 9 1-16,-8 8 0 16,-1 3 0-16,1 0 0 0,2 0 1 15,4-3-1-15,3-5 0 16,8-6-2-16,8-6 0 31,1-6-1-31,2-5 1 0,-2 0 0 0,1-2-1 16,-5 4 0-16,-2 1 1 0,-11 8 2 15,10 1 0-15,-7 13 0 16,3 2 1-16,5 5-1 15,4 1 0-15,4-2-1 16,5-4-3-16,1-9-8 0,12-13-60 16,-7-6-20-16</inkml:trace>
  <inkml:trace contextRef="#ctx0" brushRef="#br3" timeOffset="388351">20139 16023 474 0,'0'0'1'15,"0"18"0"1,0 6 1-16,3 9 2 0,1 7 0 15,6 11 1-15,3 12-1 0,3 8 1 16,3 2-1-16,3-1-1 16,3-3 1 15,0-7-6-31,2-6-1 0,-4-7-5 0,-6-20-9 0,-9-14-72 0,5-11-4 15</inkml:trace>
  <inkml:trace contextRef="#ctx0" brushRef="#br3" timeOffset="388487">20027 16453 503 0,'0'0'2'16,"0"0"0"-16,0 0 0 0,1-9 0 15,12 1-2-15,9-3 0 16,13-2 0-16,15 0 0 16,14-3 0-16,11 3-2 15,-5 12-80-15,10-15-11 0</inkml:trace>
  <inkml:trace contextRef="#ctx0" brushRef="#br3" timeOffset="388967">21043 15785 467 0,'0'0'0'0,"0"0"-2"15,0 0 2-15,5 9 0 16,0 7 2-16,0 11 2 16,0 9 0-16,1 11 1 15,1 14 2-15,-2 6 1 16,1 6-1-16,-1 4-1 0,-3-4-3 15,1-7-3-15,2-11 0 32,-2-9 0-32,1-15 0 0,-1-9 0 0,-1-10 0 15,-2-12-3-15,5-12-50 0,-3-20-40 16,1-16-1-16</inkml:trace>
  <inkml:trace contextRef="#ctx0" brushRef="#br3" timeOffset="389197">21188 15705 495 0,'0'0'0'15,"7"20"1"-15,3 2 0 16,7 7 0-16,4 12 2 16,2 8-1-16,4 11 2 15,4 11 0-15,3 2-4 0,-2 2 0 16,0-2 0-16,-4-4 0 15,0-9 0-15,-2-8 0 16,-4-17 0-16,0-3-21 16,-4-24-71-16,-18-19-3 15</inkml:trace>
  <inkml:trace contextRef="#ctx0" brushRef="#br3" timeOffset="389317">20844 16090 502 0,'0'0'1'0,"18"-6"-1"15,16-2 0-15,16-2 1 0,17-6 1 16,19-3-1-16,25-1 1 15,15-5-2-15,15 6-9 16,-18 0-79-16,1-2-4 16</inkml:trace>
  <inkml:trace contextRef="#ctx0" brushRef="#br3" timeOffset="389541">20943 16262 511 0,'0'0'0'16,"0"0"0"-16,14-1 0 16,9-5 0-16,11-3 0 15,16-6 0-15,16 0 0 16,21-3 0-16,18-1 0 15,8-2 0-15,-3-1-14 0,-18 3-78 16,9 6-2-16</inkml:trace>
  <inkml:trace contextRef="#ctx0" brushRef="#br3" timeOffset="390069">22264 15795 444 0,'0'0'2'0,"0"0"0"16,0 0 1-16,0 0 1 0,0 0 1 16,0 7 0-16,14 0 1 15,6 3 1-15,16 1-2 16,8 2-1-16,-1 4 0 0,5 2-1 15,-6 2 0-15,-6 1 0 16,-11 4 1-16,-15 1-1 16,-18 6 1-16,-22-1-4 15,-11 3 0-15,-6-2 0 16,1 2 0-1,3-4 0-15,7-3 0 0,16-4 0 0,20-5 0 16,28-3 0-16,23-3 0 16,27 0 0-16,12-5 0 15,14 4 0 16,-6 8-55-31,5-11-40 0,-10-4-2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18:21.3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4604 3492 181 0,'0'0'6'16,"0"0"5"-16,0 0 4 15,0 0 2-15,0 0 1 16,-4-6 3-16,4 6 0 0,7-8 1 15,3 5-5-15,-10 3-6 16,16-4-2-16,-16 4-2 16,20-2-1-16,-8 2-1 15,1 0 1-15,6-1-1 0,0 0 2 16,6 0-2-16,0-1 0 15,3 3-1-15,-4-1 0 16,3 0-1-16,-6 0 0 16,3 1 0-16,-3 3 0 0,2-1 0 15,-1 0 0-15,4-2 0 16,0 0 0-16,2-2 0 15,1-3-1-15,-1 0 1 16,1 0-2-16,-1 4-1 16,-1-1 2-16,1 1-2 0,0 0 0 15,0 5 0-15,3-3 0 16,-1 3 1-16,4-2 1 15,2-3 0-15,0 0 0 16,-2 0 1-16,2-4-1 0,2-1 0 16,-2 0 0-16,0 0 0 15,-1 1-1-15,0 0 1 16,1 1-1-1,1 0 0-15,2 2 1 0,2-1-1 0,1 0 1 16,5-2-1-16,4 1 0 16,3-2 1-16,5-1 0 15,5 0-1-15,1-1 1 16,1-1 0-16,6 0 0 0,-8-1 0 15,-3 1 0-15,-7 2 0 16,-2 0 1-16,-12 2-1 16,-2-1 0-16,-9 4 1 15,-2-1-1-15,-2 2 1 16,2 0 0-16,3-1 0 0,3-1 0 15,3-2-1-15,3 2-2 16,-1-1 0-16,0 0 0 31,-2-3 0-31,-2 1 0 0,-3 0 0 0,-2 0 0 0,-3 2 0 16,2 1 0-16,3-1 0 15,2-1 0-15,5 1 0 16,1 1 0-16,2 2 0 0,2-1 0 16,-2 0 0-16,-3 1 0 15,-6-3 0-15,-6 2 0 16,-8 0 0-16,-3 2 0 15,-5-1 0-15,-10 0 0 16,0 0-16-16,2-12-73 0,-2 12-4 16</inkml:trace>
  <inkml:trace contextRef="#ctx0" brushRef="#br0" timeOffset="1094">7484 3310 227 0,'0'0'15'0,"0"0"4"15,0 0 5-15,0 0 0 16,0 0 2-16,2 5 0 0,-2-5 2 15,0 0-2-15,0 0-13 16,0 0-3-16,0 0-5 16,0 0-1-16,0 0 1 15,0 0-1-15,0 0 0 16,0 0 0-16,0-9 0 0,1-5 0 15,2-5-1-15,-1-4 0 16,1-7-2-16,2-3 0 16,0-5 0-16,0-4 1 15,2 0-2-15,-5-6 2 0,2-3 0 16,-1 3-1-16,-1-5 0 15,-1 2 0-15,-1 0-1 16,-1 1 1-16,2 0 0 16,0 3-3-16,2 0 1 0,0 3 0 15,-1 4 1-15,2 2-1 16,0 5 1-16,0 0 0 15,0 5 0-15,-2 4 1 16,-2 5-1-16,1-4-1 0,1 5 0 16,-2 1-1-16,0-3 1 15,0 5-1-15,-2-3 0 16,0 3 1-16,1-2-1 0,-1 5 1 15,-2-1 1-15,2-2 1 32,-1 4-1-32,3 0 0 0,-1 0 0 0,0 1 1 15,0 0 0-15,1-1 0 16,0 11-1-16,0-15 1 0,0 15-1 15,0-11-1-15,0 11 0 16,0 0 0-16,1-12-1 16,-1 12 0-16,17-11 0 15,-3 7 1-15,6-3-1 0,6 0 1 16,7-1 0-16,7 1 0 15,7 4 2-15,7-1-1 16,16-2 1-16,7-3 1 16,10-1-1-16,8 0 1 15,2-1 0-15,0-3 0 0,0-4 0 31,-6 3-1-31,-11 3-3 0,-15-1-4 0,-13 12-9 16,-17-7-20-16,-24 9-53 0,6 8-3 16</inkml:trace>
  <inkml:trace contextRef="#ctx0" brushRef="#br0" timeOffset="2109">7553 3252 354 0,'0'0'3'0,"0"0"1"16,0 0 4-16,0 0 0 0,-1-12 4 15,1 12-1-15,-2-9 2 16,2 9-1-16,0 0-2 16,0-8-3-16,0 8-2 15,0 0-3-15,0 0-3 16,0 0 0-16,0 0-1 0,0 10 1 15,0 5 0-15,3 6 1 16,-1 6 1 15,0 6 0-31,2 7 1 0,0 4-2 0,-2 5 1 0,0 2 0 0,-2 0-1 16,0-2-1-16,0 0 1 15,0-1 0-15,0-2 1 16,-1-4 1-16,1-1-1 16,0-6 1-16,-1 1-1 15,1-4 1-15,-1 1 0 0,-1 1 0 16,0-2 0-16,-3 0 0 15,-2 1-1-15,-4-1 0 16,-1 3 0-16,-4 1 2 0,-3-3-1 16,-2-2 0-16,0-2 0 15,1-3 0-15,2-1 0 16,2-5 0-16,3-5-1 15,2-5 0-15,3 1 0 0,8-11 0 16,-9 7 0-16,9-7 0 16,0 0-1-16,0 0 0 15,0 0 0-15,0 0 0 16,14 0-1-16,4 0 1 0,7-4 1 15,11 1 0-15,15-3 1 16,14-1 0-16,15 0 1 16,15-1 0-16,16 0 1 31,18 1-1-31,12 1 1 0,7-1-4 0,9 2 0 0,-1 1 0 15,-3 0 0-15,-6 3-13 16,-17-8-19-16,-13 3-59 16,-15-4-2-16</inkml:trace>
  <inkml:trace contextRef="#ctx0" brushRef="#br0" timeOffset="3208">8713 1752 182 0,'0'0'6'16,"0"0"2"-16,0 0-1 15,0 0-1-15,0 0 1 0,0 0 2 16,0 0 0-16,0 0 1 15,-9 0-6-15,9 0 2 16,0 0 1-16,0 0 3 16,0 0 2-16,0 0-1 0,0 10 1 15,0-10-1-15,0 0 0 16,9 11-2-16,-9-11-2 15,12 11-3-15,-12-11 1 16,19 12 0-16,-3-6 2 0,2-2 0 16,9-2 0-16,4-2 1 15,5 0-1-15,6 0 0 16,3-5-2-16,6-1-2 0,0 3-1 15,0-3-1-15,2 3 1 16,1 1-1-16,0 1 0 16,2-2 0-16,2 4 0 15,1-1 1-15,2 0 1 16,6-2 1-16,2 2-1 15,3-5 0-15,2 2 2 0,3-1-3 16,-2-1 0-16,0 2 0 16,-6 0-1-16,-6 1 1 15,-3 2-1-15,-6 0 1 0,-5 2 1 16,-2-2 0-16,-7 0 0 15,-2 0-1 1,-8 0-3-16,0 3-9 0,-12-3-29 16,-8 0-45-16,-2-3-6 0</inkml:trace>
  <inkml:trace contextRef="#ctx0" brushRef="#br0" timeOffset="3821">10571 1287 294 0,'0'0'3'0,"0"0"0"15,0 0 3-15,0 0 1 16,0 0 5-16,0 0 1 0,0 0 2 15,0 0-2-15,0 0-2 16,0 0-2-16,0 0-2 16,0 0-2-16,0 0-4 0,-5 11-2 15,5 5 0-15,-2 1 1 16,1 18 4-16,-3 22 2 15,-1 14-2 1,-2 7 2 0,-3 11 0-16,0 3 0 0,1-7 0 0,0-14-1 0,-1-13-1 15,3-13-2-15,1-9 1 16,4-13-1-16,0-10-2 15,2-13-3-15,0 10-7 16,0-10-68-16,0 0-7 0</inkml:trace>
  <inkml:trace contextRef="#ctx0" brushRef="#br0" timeOffset="4646">10670 1301 274 0,'0'0'2'15,"0"0"2"-15,0 0 3 16,0 0 4-16,9-7 2 16,-9 7 4-16,15-7-1 15,-5 3 1-15,0-2 0 0,3 1-3 16,1 0-3-16,2 0-4 15,2 1-3 1,5-2-2-16,2 0-1 0,5 0-1 16,3 0 1-16,3 2 0 0,2 2 0 15,3 0 0-15,2 2 0 16,3 0 1-16,5 0-1 15,6 0 0-15,6 1 1 16,7-1-1-16,5 1 0 0,3 0 1 16,7 0-1-16,6 0 0 15,3 0 0-15,8 0 0 16,6 0 1-16,5-3 0 15,6-2-1-15,10-1 0 0,5 2 1 16,4-1-1-16,8-2 0 16,0 2 0-16,5 0-1 15,-1-1 0-15,-1 0 1 16,2 0-1-16,-2-1 0 15,-5 2 1-15,-3-2-1 0,-5 3 1 16,-6-1 0-16,-8 1-1 16,-7 0 1-16,-12 1 0 15,-9-2 1-15,-12 3 0 0,-11-2 1 16,-10 0 1-16,-8 0 0 15,-10 0 0-15,-7 2 0 16,-8-2-1-16,-5 3-1 16,-5 0-3-16,-5 0 0 15,-13 0-1-15,8 0 0 0,-8 0-2 16,-4 16 1-16,-3 3 0 15,-2 3 1 1,-1 7 2-16,-1 23 2 0,-5 30 0 16,7 8-1-16,-3 16 0 0,5 3-1 15,7 3-7-15,7-15-15 16,-10-20-64-16,14-23-3 15</inkml:trace>
  <inkml:trace contextRef="#ctx0" brushRef="#br0" timeOffset="5677">10386 2069 246 0,'0'0'-2'0,"0"0"-6"16,0 0 4-16,0 0 3 15,3 12 4-15,-3-12 3 0,9 7 2 16,-9-7 3-16,14 6 5 16,-4 1 3-16,3-5-1 15,5 2-2-15,1-1-4 0,6 1-2 16,7-3-1-16,5 0-2 15,8 1 1-15,4-2-2 16,6 0 2-16,6-3-1 16,10-1-1-16,3 0-1 15,6 1 0-15,2 0-1 0,6 0 0 16,3-1 0-16,5 1-1 15,2 0-1-15,5-3 1 16,2 2 0-16,5-3-1 16,6-2 2-16,1 0-2 0,8 0 1 15,0-1-1-15,5-1 0 16,-4 2-1-16,-1-1 1 15,0 2-1-15,-3 1 0 16,0 2-1-16,-1-1 1 31,0-1 0-31,-5 2-1 0,5-1 1 0,1 3-1 0,2-1 0 16,0 2 1-16,-2 0-1 0,3 3 0 15,-5 0 0-15,1 3 0 16,-5-3 0-16,-6 2 0 16,-8-2 0-16,-8 1 0 15,-9-1 0-15,-18-1 1 16,-13 1-1-16,-11-2 0 0,-16 1 1 15,-9 1 0-15,-6-1 1 16,-12 0-1-16,0 0 0 16,0 0-1-16,0 0 0 15,0 0-2-15,0 0-2 16,0 0-2-16,-9-4-8 0,0 2-18 15,-10 2-53-15,19 0-4 16</inkml:trace>
  <inkml:trace contextRef="#ctx0" brushRef="#br0" timeOffset="6679">10667 3952 341 0,'0'0'5'15,"0"0"0"-15,0 0 1 16,0 0-1-16,0 0-1 0,0 0-4 16,-1 4 3-16,1-4 1 15,0 21 1 16,0 1 0-31,0 11-1 0,0 12 0 0,0 8 3 0,0 10 3 16,1 7-1-16,-4 1-2 0,2-3-4 16,-3-8-2-16,3-12 2 15,1-9-3-15,0-11-4 16,0-16-9-16,-18-12-68 0,19-8-4 15</inkml:trace>
  <inkml:trace contextRef="#ctx0" brushRef="#br0" timeOffset="7453">10664 4006 351 0,'0'0'3'15,"0"0"-1"-15,0 0 0 16,0 0-2-16,0 0 0 16,6 1 2-16,-6-1 3 15,23 0 0-15,-5 0-2 0,5-2 1 16,10-2 3-16,3 2 1 15,9-1 0-15,0 1-3 16,4-1-1-16,1 0-1 0,4 3 0 16,4-3-1-16,7 0-1 15,7-1 1-15,10-3 0 16,13-1 0-16,8-3 1 15,11 0-1-15,9-4 1 0,6 1-1 16,5-2 2-16,3 0-1 16,5 0 1-1,-2 0-1-15,10 0 1 0,1 2-1 16,6-2 0-16,4 2 0 15,5 2-1-15,-3-1-1 0,-1 2-1 16,-4 4 2-16,-5 1-2 16,-8 0 0-16,-11 2 1 15,-7 1-1-15,-12 0 1 0,-5 3-1 16,-10-2 0-16,-9 1 0 15,-9 1 0-15,-5 0 1 16,-11 0-2-16,-10 0 2 16,-10 0-1-16,-11 0 1 0,-9 0 1 15,-7 0 0-15,-9 1 3 16,-10-1-1-16,0 0 0 15,0 0-1-15,0 0 1 16,0 0 0-16,0 0-1 0,3-9-1 16,-3 9-3-16,0 0 1 15,-6 2 0-15,-2 10 0 16,-4 9 0-16,-2 8 0 15,2 10 1-15,-2 14-1 16,2 13 1-16,5 8 0 0,7 11 0 16,2-1-1-16,15 3-4 15,4-3-5-15,11-5-14 16,-2-12-66-16,0-16-3 15</inkml:trace>
  <inkml:trace contextRef="#ctx0" brushRef="#br0" timeOffset="8493">10578 4673 140 0,'0'0'6'15,"0"0"-1"-15,0-9 2 16,0 9 0-16,0 0 1 0,0 0 1 16,0 0 3-16,0 0 1 31,0 0-1-31,0 0-1 0,0 0 1 0,0 0 1 0,0 0 1 15,0 0 0-15,0 0-4 16,0 0 0-16,6 7-3 16,-6-7-1-1,9 10 3-15,-9-10 0 0,15 12-1 0,-3-5 1 16,4-1 2-16,1 1 1 15,5 1 0-15,9-3-1 16,4 1-1-16,9-2-2 16,5-1-2 15,6 0-2-31,8-3 0 0,7 1 0 0,3-3-2 0,5-3 1 0,4-1 0 15,3-1 0-15,0-3 0 16,7 2 1-16,1-2 0 16,4 1 0-16,5-1 0 0,4 1-2 15,6 0 1-15,2 1-2 16,3-1 0-16,4 2 0 15,1-3-1 1,0 1 1-16,-1 0-1 0,-4 2 1 0,-2 0-1 16,0-3 1-16,-1 6-1 15,-2-4 0-15,-2 2 0 16,6 1 0-16,1 1 0 0,1-3 0 15,3 2 0-15,-3 3 0 16,3-2 1-16,-4 2-1 16,1-1 0-16,-4 2 1 15,-5-1-1-15,-4 0 0 16,-9-2 0-16,-6 1 1 31,-7-1-1-31,-8-2 1 0,-9 5 0 0,-9-3 0 0,-5 2-1 16,-9 0 2-16,-4-1-1 15,-9 2 0-15,-5 2-1 0,-6-2-2 16,-11-3-6-16,-8 4-7 15,-5 0-41-15,-13-6-32 16,-10 0-2-16</inkml:trace>
  <inkml:trace contextRef="#ctx0" brushRef="#br0" timeOffset="9321">10566 4402 234 0,'0'0'9'0,"0"0"2"16,0 0 1-16,2-6 1 15,-2 6 1-15,0 0 3 16,8-14 1-16,-8 14 0 0,0 0-6 15,8-13 0 17,-8 13-3-32,0 0-1 0,0 0-2 0,0 0-1 0,0 0-1 15,2-9-1-15,-2 9-1 16,0 0 1-16,0 0-2 15,0-11 0-15,0 11-1 0,-10-6 0 16,0 2 0-16,-1 0-2 16,-5 2-3-16,-5-1-2 15,-9 3-2-15,-13-2-3 16,-11 2 2-1,-13 2 5-15,-21 4 1 0,-20 4 4 0,-19 1 4 16,-12 3 4-16,-13-2 5 16,-1 0 1-16,-4 0-4 0,4-3-7 15,14 0-23-15,30-9-58 16,0 0-3-16</inkml:trace>
  <inkml:trace contextRef="#ctx0" brushRef="#br0" timeOffset="10981">15179 1465 204 0,'0'0'1'0,"0"0"1"15,0 0 2-15,0 0 2 16,0 0 4-16,0 0 4 16,-12-6 3-16,12 6 4 0,0 0 0 15,-14-3 1-15,14 3-1 16,-9-2-4-1,9 2-2-15,-9-2-4 0,9 2-4 16,-10-1-5-16,10 1 0 0,0 0-1 16,0 0 0-16,0 0-1 15,8 2 1-15,5 3 1 16,7-1 2-16,4 1-1 15,3 1-2-15,4-2 1 16,4 2 0-16,3-2-2 0,1 3 1 16,2-1-1-16,2 1 0 15,2 0 0-15,2-1 0 16,0 2 0-16,0-1-1 0,-2 1 1 15,1-2 0-15,-5 0 0 16,-5-2 0-16,-4 3 0 31,-4-3-1-31,-2 1 0 0,-3 1 1 0,-4-2-1 16,-1 0 0-16,-3 2 1 0,-2-3-1 15,-1 1 0-15,2 3 2 16,-14-7-1-16,9 7 2 16,-4 4 0-16,-2 4 1 15,1 5-2-15,0 7 1 16,2 7 1-16,3 10-2 15,-1 9 1-15,5 3-2 0,1 3-1 16,2 4 1-16,2 3 1 16,2 4 3-16,-2 2 2 15,-1 0-2-15,-2 5 1 0,-3 7 1 16,2 3 0-16,-2 7 1 15,-1 1-3 1,5 2-1-16,-1 0-2 0,1 0 0 16,2-5 1-16,0-6-1 0,-2-6 0 15,-2-10 1-15,-3-5-1 16,-1-7 0-1,-1-8 0-15,-7-9 0 0,2-6 0 16,0-6 0-16,1-2-1 0,-4-8 0 16,2-2 0-16,1 1 1 15,-1-2-1-15,1-2 1 16,-2-3 0-16,0 0-1 15,0-1 0-15,-2 0 1 16,0-10 0-16,0 12 0 0,0-12-1 16,0 0 1-1,0 0-1-15,0 0-1 0,0 0 1 16,0 0-1-1,0 0 1-15,0 0-2 0,-6 12 2 0,-5-6-2 16,1 1 2-16,-8 1 1 16,-9 1-1-16,-7-3 2 15,-8 3-3-15,-11 0 2 0,-2-4-1 16,-10 3 1-16,-10 0-1 15,-4-1 0-15,-8 6 2 16,-6 3-2-16,-2-4 1 16,-8 3 0-16,2-3 0 15,1 1 1-15,3-4-2 0,9-3-3 16,7-6-4-16,18 1-13 15,23-2-66-15,7-10-2 16</inkml:trace>
  <inkml:trace contextRef="#ctx0" brushRef="#br0" timeOffset="12262">16506 2799 275 0,'0'0'6'16,"0"0"1"-16,0 0 2 16,0 0-1-16,-4-10 2 15,4 10 3-15,0 0 0 0,0 0 2 16,0 0-1-16,0 0-5 15,0 0 1-15,0 0-2 16,0 0-3-16,0 0-1 16,0 0-3-16,0 0-2 0,-9-3-2 15,9 3 0-15,-12-2 1 16,12 2-1-16,-11 0 3 15,11 0 0-15,-9-1 0 16,9 1 2 0,0 0 0-16,-9 5 1 0,9-5 0 0,0 0 0 15,0 0 0-15,0 0 1 16,0 0 1-16,0 0-1 15,0 0 1-15,0 0-1 0,0 0 1 16,-13 3-3-16,13-3 1 16,-16 4 0-16,3-2 0 15,4 0-1-15,-2-1 0 16,0 1 1-16,1-1 1 0,10-1 0 31,-8 2 1-31,8-2 1 0,0 0 2 0,0 0-3 16,0 0 0-16,0 0-2 15,0 0 0-15,0 0-1 16,0-5-3-16,0 5 0 0,9-13-3 15,-9 13 2-15,15-10-1 16,-3 6 1-16,-3 1 0 16,1 2 0-16,2 2 1 0,1 3 0 15,6 0 1-15,4 1 1 16,6 1 1-16,7-3-2 15,9 2 2-15,12-5 0 16,18-2 0-16,22-5 2 0,27-4 0 16,36-3-2-16,32-2 2 31,37 0-1-31,69-3 0 0,-5 7-3 0,16-1 0 15,15 8 0-15,-7 1-6 16,-5 6-5-16,-21 0-6 16,-16 2-25-16,-52 8-46 0,-5-5-4 15</inkml:trace>
  <inkml:trace contextRef="#ctx0" brushRef="#br0" timeOffset="14244">11914 1356 239 0,'0'0'0'16,"0"0"0"-16,0 0 1 15,0 0 0-15,5-8 1 16,-5 8 2-16,0 0 5 0,12 0 3 16,-12 0 3-16,4 18 0 15,-2-3-2-15,-2-3 5 16,-1 27-3-16,-2 4-2 15,-4 5-4-15,-4 4-2 32,-2 3-2-32,1-2 0 0,1-11-2 0,8-12-1 0,2-5-2 15,1-5-4-15,1 3-7 16,3-8-21-16,0-4-44 0,12-8-7 15</inkml:trace>
  <inkml:trace contextRef="#ctx0" brushRef="#br0" timeOffset="14529">12206 1327 259 0,'0'0'1'0,"0"0"0"16,6 10 3-16,-2-1-1 16,-1 5 4-16,0 0 3 15,4 18 3-15,-3 8 0 0,0 3 2 16,-1 1-3-16,0 2 0 15,-3-5 0-15,-3-11-2 16,-1-11-5-16,4-19-6 16,-5 11-5-16,5-11-52 15,0 0-19-15</inkml:trace>
  <inkml:trace contextRef="#ctx0" brushRef="#br0" timeOffset="14803">11916 1481 240 0,'0'0'3'0,"0"0"3"0,0 0 3 16,5 3 3-16,6-3 2 15,0 1 2-15,5 1 2 16,2-2 2-16,4 1-3 16,4-1-3-16,1 0-2 15,2 0-2-15,5-3-5 0,0-1-7 16,2-2-11-1,1 0-18-15,-1 2-27 0,3-3-26 16</inkml:trace>
  <inkml:trace contextRef="#ctx0" brushRef="#br0" timeOffset="15028">11821 1612 352 0,'0'0'0'16,"0"0"2"-16,14 6 1 15,5-4 1-15,11-2 0 16,11 1 2-16,-16-3-3 16,6-1-1-16,5-1 2 0,1 1-1 15,3-1-7-15,-2-3-12 16,2 1-30-16,-1 3-34 15,-5-2-4-15</inkml:trace>
  <inkml:trace contextRef="#ctx0" brushRef="#br0" timeOffset="15311">12943 1295 388 0,'0'0'-2'0,"0"0"0"15,0 0-1-15,2 9 1 16,-1 2 1-16,0 7-1 0,-1 0 1 15,0 4 1 1,0 36-4-16,0 14-24 0,2 13-47 16,-1 5-5-16</inkml:trace>
  <inkml:trace contextRef="#ctx0" brushRef="#br0" timeOffset="16006">12079 4196 340 0,'0'0'5'0,"0"17"0"16,1 1 2-16,-1 7 1 16,0 4 1-1,-4 7 1-15,-1 4 0 0,0 4 1 0,0-7-4 16,-4-2 0-16,1-6-2 15,2-7 0-15,1-7-2 16,2-3-2-16,3-12-9 0,0 0-15 16,0 0-55-16,7-18-7 15</inkml:trace>
  <inkml:trace contextRef="#ctx0" brushRef="#br0" timeOffset="16221">12288 3956 415 0,'0'0'0'16,"0"0"1"31,8 5 0-47,-1 8 0 0,4 4 1 0,2 10 0 0,0 8 0 0,1 5 1 0,2 6 1 0,-5 3-1 15,-1 3 1-15,-5-4-2 16,-2-4-1-16,-1-9-4 0,-1-7-1 15,1-8-32-15,-2-9-48 16,0-11-1-16</inkml:trace>
  <inkml:trace contextRef="#ctx0" brushRef="#br0" timeOffset="16405">11943 4270 440 0,'0'0'0'0,"6"0"0"16,11-6 0-16,12-3 0 0,13-3 1 15,18-2-1-15,14-4 1 16,9-3-3-16,6-3 0 16,2 2-9-16,-10-2-13 0,-12 6-59 15,-8 4-2-15</inkml:trace>
  <inkml:trace contextRef="#ctx0" brushRef="#br0" timeOffset="16620">11900 4474 430 0,'0'0'2'0,"11"0"-1"15,13 0 2-15,16-6-1 0,18-3 0 16,17-5 0-16,19-7-1 15,8-3-3-15,9-2-3 16,-6-5-4-16,-4 3-19 0,0 1-55 16,-38 0-3-16</inkml:trace>
  <inkml:trace contextRef="#ctx0" brushRef="#br0" timeOffset="17169">12859 3985 330 0,'0'0'6'0,"0"0"4"15,0 0 0-15,0 0 1 16,5 0 2-16,5 0 2 15,7 0 0-15,10-1 1 16,4-1-4-16,7 2-7 0,3 2 1 16,2 2-2-16,-3 6 0 15,-7 4-2-15,-7 6-1 16,-16 7 0-16,-9 2-1 15,-11 6 1-15,-15 0 0 0,-5 3 0 16,-4-1 0-16,-1-5 1 16,4-1 0-16,7-6 1 15,8-4 0-15,15-6 0 31,13-3 1-31,19-6 0 0,21-3-1 0,17 0-3 0,16-3-7 16,15 1-18-16,18-1-62 16,-13-6-3-16</inkml:trace>
  <inkml:trace contextRef="#ctx0" brushRef="#br0" timeOffset="28879">5350 3406 234 0,'0'0'7'0,"7"6"1"16,-2 2 6-16,0 4 4 15,-1-1 2-15,1 2 3 16,-3 2 2-16,-1-1 3 16,-1-14-4-16,-13 14-3 0,-2-12-3 15,-2-2-3-15,-3-3-3 16,0-8-3-16,1-3-3 15,2-3-2-15,6-2-2 0,3-2-1 16,7 0-2-16,3 0 0 16,13 2-2-16,1 2 0 15,7 4 1-15,3 4 0 16,1 7 0-16,-3 3 0 0,-1 8 1 15,-5 8 1-15,-9 5-1 16,-2 3 0-16,-7 3 1 16,-10-1 1-16,-5-1 0 15,-5-4 0-15,-2-5 1 16,-5-4 0-16,0-9 0 0,2-2 0 15,1-2 0-15,4-7-1 16,3-6 0-16,7-3-1 16,3-4-1-16,7-1 1 15,10-1-2-15,5 1 0 0,7 1 1 16,2 3 0-1,2 6-1-15,0 7 0 0,-1 4 1 16,-4 4-1-16,-5 8 2 0,-5 4-1 16,-7 2 0-16,-4 1 1 15,-4-1 0-15,-10-1 1 16,-5-4 1-16,-4-3 0 15,-5-6 0-15,4-4 2 16,-3-7 0-16,5-4-1 0,1-4 0 16,7-2-2-16,7 0 0 15,7-4-4-15,13 5-5 16,1 4-10-16,13-2-48 15,-2 14-23-15</inkml:trace>
  <inkml:trace contextRef="#ctx0" brushRef="#br0" timeOffset="29789">5069 3874 236 0,'0'0'1'16,"0"0"2"-16,8-3 0 0,-8 3 0 16,0 0 5-16,14 0 2 15,-14 0 5-15,12 9 3 16,-7 2 1-16,0 8 0 15,-5 6 0-15,2 7 0 16,-4 5 0-16,-6 2-4 0,-5 0-4 16,-6-2-2-16,-3-5-1 15,-3-6 0-15,-2-8-1 16,-4-9 0-16,1-9-3 31,2-13-1-31,3-10-1 0,2-4-2 0,8-7 0 0,4-1-2 16,9 1 0-16,4 3 0 15,15 8 1-15,6 10 0 16,8 10 2-16,6 7 0 0,2 15 1 15,5 4 0-15,2 7 0 16,5 3-2 0,2 1-8-16,-3 6-44 0,1-16-34 15,-4-7-3 1</inkml:trace>
  <inkml:trace contextRef="#ctx0" brushRef="#br0" timeOffset="35843">8042 1913 148 0,'0'0'2'16,"0"0"3"-16,0 0 6 15,0 0 5-15,0 0 4 0,0 0 0 16,8 0 1-16,-8 0 2 15,0 0-1-15,12 0-2 16,-12 0-4-16,0 0-6 0,0 0-3 16,0 0-1-16,0 0-1 15,0 0 0-15,0 0-1 16,-2 6 0-16,2-6 2 15,-9 4 1-15,9-4 0 16,0 0 0-16,-9 3-2 0,9-3-2 16,0 0-1-16,11-7-1 15,1 1-2-15,4 1-1 16,1 0-2-16,1 1 1 15,-1 1-1-15,-1 5 1 16,-3-1 2-16,-3 8 0 0,-6 1 1 16,-4 3 3-16,0 0 1 15,-8-3 2-15,-1 2 2 16,-2-4 0-16,-4-2 0 0,-1-4-1 15,1-2-1-15,0 0-1 16,1-5-2 0,4-1-1-16,0-5-2 0,6-2-1 15,4 1 0-15,0-2-1 0,9-2 0 16,1 0-1-16,3-1-1 15,0 8 1-15,4 2 1 16,-3 7-1-16,1 1 0 16,-3 4 0-16,-3 10 2 15,-2 4 0-15,-3 1 2 0,-3-2 1 16,-1-1 1-16,-4-4 1 15,-6-1 1-15,-3-6 0 16,-2-7 0-16,0 1-1 0,-2-8 0 16,2-4-1-16,-2-3-1 15,6 1-2 16,2-7-1-31,1 2-1 0,8 2-1 0,0 5-1 0,9 1 0 16,2 6 1-16,3 4-1 0,2 1 0 16,2 8 1-16,-3 4 0 31,0 0 1-31,-5-1 2 0,-2 1 2 0,-8-12 0 0,-4 14 1 15,-9-11 1-15,-7-3 3 16,-6-1-2-16,1-5 2 16,2 0-2-16,-4-1-1 15,8-1-3-15,2-4-2 0,12 0-2 16,5 2-6-16,13 9-9 15,5 1-68-15,4-1-2 16</inkml:trace>
  <inkml:trace contextRef="#ctx0" brushRef="#br0" timeOffset="36606">8140 1871 308 0,'0'0'0'0,"0"0"-3"15,0 0-3-15,0 0 0 16,0 0 1-16,0 0 2 16,7 11 1-16,-1 0 2 0,-1 2 2 15,-1 1 3-15,-1 1 8 16,0-2 1-16,-6 2 3 15,-4-1-2-15,-8-7 1 16,-4-2-1-16,-2-6-1 0,-1 1-1 16,0-8-2-16,0-4-5 15,6-5-1-15,3-6-1 16,9 0-4-16,4 0 0 15,7 0-1-15,7 2 0 0,2 3-2 16,4 4 1-16,1 3 0 16,-1 7 0-16,-3 4 1 15,-3 0 0-15,-3 3 1 16,-4 8 1-16,-3 0 0 0,-4 1 2 15,0-1 1-15,0-11 1 16,-14 15 0-16,2-15 1 16,-4 0 0-16,-1-6 0 15,1-2-1-15,0-4-3 16,3 4-6-16,0-6-11 0,13-8-58 15,7 14-14-15</inkml:trace>
  <inkml:trace contextRef="#ctx0" brushRef="#br1" timeOffset="46536">5247 3402 363 0,'0'0'2'15,"0"0"-4"-15,0 0 0 16,0 0 0-16,-9-1 0 0,9 6-1 15,-2 5 0-15,2 1 2 16,7 5-1-16,-3-3 3 16,3 3 2-16,-4-5 3 15,4 1 2-15,-7-12 3 0,0 0 1 16,0 0-1-16,0 0-1 15,0 0 0-15,-5-8-1 16,2-4-3-16,0-4-3 16,3-4-1-16,3-2-1 0,10-2-2 15,6-1 1-15,4 2-1 16,2 5 0-16,1 0 1 15,0 5-2-15,-4 6 2 0,-3 5 0 16,-6 4 0 0,-8 7 0-16,-5 7 2 0,-7 2-2 15,-9 2 3-15,-2 1-1 16,-5-2 2-16,-1-1 1 15,1-5 0-15,-1-4-1 0,5-6 0 16,4-3-2-16,15 0-1 16,-9-18-1-16,11 2 0 15,10-7-3-15,7 1 1 31,6 0 0-31,4 0 1 0,1 6 0 0,2 5 1 0,-3 5 1 16,-3 7 0-16,-6 7 0 16,-7 7 0-16,-8 8 0 15,-5 0 1-15,-9 1 1 0,-9-4-1 16,-2 0 1-16,-5-7 0 15,-3-3 0-15,0-6 0 16,1-4-1-16,5-8-1 16,0-4-1-16,7-1-1 15,4-2 0-15,5-3-1 0,6 1 0 16,7-2 0-16,11 2 0 15,5 3 0-15,5 5 0 16,1 3 1 0,1 4 0-16,-3 3 1 0,-6 7 0 0,-9 8 0 15,-9 4 1-15,-5-1 1 16,-12 2-1-16,-5-3 0 15,-3-4-3-15,4 2-9 16,-3-15-34-16,9-1-40 0,12 0-4 16</inkml:trace>
  <inkml:trace contextRef="#ctx0" brushRef="#br1" timeOffset="47793">8141 1758 293 0,'0'0'-3'0,"0"0"-1"15,0 0 1-15,4 10 1 16,-4 5 2-16,0 2 1 0,0 4 4 16,0-1 3-16,-5 2 9 15,3-3 5-15,-3-2-2 16,-1-7 0-16,6-10-2 15,-11-1-2-15,5-11-1 0,0-5-5 16,1-2-5-16,1-1-2 16,0-1-2-16,2 1-1 15,2 1-2-15,3 6 1 16,7 4-2-16,4 3-1 0,3 3 1 15,1 3 0-15,2 0 0 32,-1 9 0-32,-3 3 2 0,-3 7 1 0,-3 0 2 15,-8 0 0-15,-4 0 1 16,-11-5 0-16,-4 2 1 0,-3-7 1 15,-3-5-2-15,0-7 1 16,2-8-2-16,0 0 0 16,8-1-3-16,1 0 0 15,11-2-1-15,1 1-1 0,13 3-1 16,4 6 1-16,6 4-2 15,1 0 1-15,3 0 1 16,-3 8 0-16,-3 4 1 0,-2 4 0 16,-8-1 1-16,-7 4 1 15,-4-4 1-15,-5 3 0 16,-13-1 0-16,-4-4 1 15,-7-1 1-15,-3-3 0 16,-1-1 1-16,1-3-1 0,3-5-2 16,4 0 1-16,8-8 0 15,6-6-2-15,11-8 0 16,3-4-2-16,13 0-1 15,3-1 0-15,6 4 1 0,5 1 0 16,4 2 1-16,2 7 0 31,-1 8 1-31,-6 4-1 0,-4 1 0 0,-5 0 1 16,-6 1 2-16,-14-1-1 0,4 11 1 15,-14-4-1-15,-9 0-6 16,-6-1-21 15,-15 6-55-31,19-7-3 0</inkml:trace>
  <inkml:trace contextRef="#ctx0" brushRef="#br1" timeOffset="48992">9993 1628 214 0,'0'0'2'15,"0"0"1"-15,0 0 0 0,0 0 1 16,0 0 4-16,0 0 1 15,0 0 1-15,0 0-2 16,0 0 0-16,0 0-1 16,0 0 1-16,4 5-2 0,-4-5-1 15,0 18 1-15,0-9 0 16,-3 2 4-16,-3-1 2 15,-3 1-1-15,-2-5 1 0,-3-1 1 16,-1-5 0-16,0 0-1 16,-1-1-2-16,1-9-3 15,3-1-1-15,1-3-2 16,5 0-1-16,2-1 0 15,4 15-5-15,0-15 0 16,5 5-2-16,1 2 1 0,-6 8-1 16,18-16 0-16,-7 11 0 15,0 0-1-15,3 2 4 16,-14 3 2-16,35-1 0 15,-13 2 1-15,-1 8 1 0,-3 4 0 16,-11 1 2-16,-7 2 0 16,-6 1 1-16,-11-6-2 15,-2-5 1-15,-1-4-1 16,0-3 1-16,2-5-1 0,4-5-2 15,14 11-3-15,-6-15-1 16,6 6-1-16,0 0 1 16,5 1-3-16,5 1-4 15,1-2-7 1,3 5-21-16,11-2-40 0,4 3-10 0</inkml:trace>
  <inkml:trace contextRef="#ctx0" brushRef="#br1" timeOffset="51063">8386 4214 217 0,'0'0'8'0,"0"0"3"16,9-3 4-16,-9 3 0 0,0 0 1 15,12-4 1-15,-12 4-1 16,0 0 1-16,9 0-9 15,-9 0-5-15,0 0-2 0,0 0-1 16,9 3-2-16,-9-3 1 16,12 21 0-16,-3-7 0 15,-6 2 2-15,4 2 2 16,-2-4 0-16,-1 3 2 0,-4-6 2 15,-7-1 0-15,7-10 1 16,-20 7-2-16,11-7 2 16,-4-2-2-16,0-4 0 15,-1-4-3-15,4-1-2 16,3-4 0-16,4-2-1 15,3-1-1-15,2 0 0 0,10 0 0 16,6 2 0-16,7 1 1 16,2 4 0-16,3 4 0 0,-3 3 0 15,0 4 0 16,-6 1 1-31,-3 8-1 0,-8 3 0 0,-9 3 1 0,-5 3 1 16,-9 0 1-16,-7-2-1 16,-6 0 1-16,-4-2 1 0,0-5 1 15,-2-3-3-15,5-4 0 16,3-2-2-16,10-8-1 15,10-5-1-15,7 0 0 16,14-3-1-16,8 3-1 0,5 1 0 16,2 3-1-16,2 5-1 15,-3 4 1-15,-8 10 0 16,-10 3-3-16,-11 8-12 15,-7 9-46-15,-14-10-15 0</inkml:trace>
  <inkml:trace contextRef="#ctx0" brushRef="#br1" timeOffset="52449">15846 3894 130 0,'0'0'9'15,"0"0"7"-15,0 0 10 16,0 0 1-16,0 0 4 16,-1-11-2-16,1 11 1 0,0-10 1 15,0 10-7-15,3-9-5 16,-3 9-10-16,0 0-3 15,7-13-2-15,-7 13-2 16,13 0 0-16,-5 0-4 0,3 7-1 16,1 3 0-16,-2 2 2 15,-4 2 3-15,-1 6-1 16,-5-2 2-16,-7 0 0 0,-5-4 1 15,-9 0 1-15,-1-4 0 16,-3-7 1-16,4 1-2 16,-1-4 0-16,8-3 0 15,4-5-2-15,10 8 1 16,-5-23-3-16,10 10 0 0,9 0-2 15,4-3 0-15,8 3 1 16,3 0-1-16,3 2 1 16,-1 6-2-16,-2 5 1 31,-5 0 0-31,-5 9 2 0,-6 2-1 0,-12 2 1 0,-4 6 2 15,-10-2 1-15,-6-5 1 16,-3-2 4-16,0-5-1 0,-1-5 0 16,1-1 0-16,5-7-2 15,4-1-1-15,4 0-3 16,4-5-5-16,5 4-10 15,0 10-55-15,14-4-18 0</inkml:trace>
  <inkml:trace contextRef="#ctx0" brushRef="#br1" timeOffset="55381">15319 1455 180 0,'0'0'3'16,"0"0"4"-16,0 0 1 15,0 0 2-15,5 0 2 16,-5 0 1-16,0 0 0 0,11 0 1 15,-11 0-4-15,11 0-1 16,-11 0-2-16,8 0 4 16,-8 0-2-16,0 0 0 0,9 0 1 15,-9 0 0-15,0 0 2 16,-8 3 3-16,8-3 1 15,-14 0-4-15,5 0-1 16,9 0-2-16,-16 1-2 0,16-1-1 16,-15 0-3-16,15 0-2 15,-12-4-4-15,12 4 0 16,0 0 0-16,0 0 0 15,0 0 1-15,0 0 0 0,11-6 1 16,-2 6-1-16,2 3 2 16,-1 0 1-16,0 1 1 15,-1 1 2-15,-9-5-1 16,14 11 1-16,-14-11-1 0,2 12 2 15,-2-12-1-15,-1 15 1 16,1-15-2-16,-12 6-3 16,12-6 1-16,-15 0-2 15,15 0-1-15,-11-4 0 0,11 4-7 16,-7-10-4-16,7 10-22 15,0 0-49-15,2-10-6 16</inkml:trace>
  <inkml:trace contextRef="#ctx0" brushRef="#br1" timeOffset="57721">15829 1550 269 0,'0'0'4'0,"0"0"3"15,0 0 0-15,0 0 1 16,0 0 0-16,0 0-1 16,0 0 0-16,0 0-1 0,0 6-4 15,0-6-1-15,0 0 0 16,0 0 0-16,0 13 3 15,0-13 1-15,-5 9 3 16,5-9 2-16,-12 9 0 16,12-9 2-16,-17 8 2 0,7-2-2 15,2-4-2-15,-3 3-2 16,1-5-2-16,2 0-2 15,8 0-1-15,-12-3-3 16,12 3 0-16,0-13-3 0,0 4 0 16,0 9 0-16,16-14 1 15,-4 7 1-15,3 1-2 16,-2 2 2-16,3 1-1 0,-2 1 2 15,0 1 1-15,-2 1 1 16,-3 0 1 15,-9 0 0-31,13 5 2 0,-13-5 0 0,0 11-1 0,0-11-1 16,-9 11-4-16,9-11-7 0,-10 7-22 15,10-7-55-15,0 0-3 16</inkml:trace>
  <inkml:trace contextRef="#ctx0" brushRef="#br1" timeOffset="59489">18706 2705 154 0,'0'0'3'0,"0"0"1"0,0 0 2 15,-1 15 4-15,1-15 4 16,-1 11 10-16,1-11 5 15,0 13 5-15,0-13 0 16,0 0-2-16,-3 9-1 0,3-9-4 16,-13 0-5-16,5-1-6 15,-5-4-8-15,2-1-3 16,-2-1-4-16,0 4 1 0,3-3-1 15,10 6 1-15,-11-4-1 16,11 4-3-16,0 0 3 16,0 0-2-16,5 0-1 15,4 1 0-15,1-1-1 16,3 3 1-16,-2 2 0 0,3-1 1 15,-1 0-1-15,-4 3 1 16,-9-7 1-16,11 14 1 16,-11 0 1-16,-6-5 0 15,-6 2 2-15,-7-1 0 0,-2-3 2 16,-2-1 0-16,-2 0 0 15,1-4-2-15,3-2-1 16,4-5-1-16,6-4-2 16,8-3 0-1,3-1-1-15,6 3-3 0,5 2 1 0,8-2-1 16,1 3 1-16,3 6 1 15,1 0 0-15,0 1 0 16,-7 4-1-16,-2 2 1 31,-5-2-1-31,-10-4 0 0,3 15-4 0,-8-10-18 0,-6 2-56 16,-9-5-3-16</inkml:trace>
  <inkml:trace contextRef="#ctx0" brushRef="#br1" timeOffset="62146">5011 2584 289 0,'0'0'3'0,"0"0"-3"16,0 0 5-16,0 0 3 16,4 9 5-16,-4 4 2 15,0 7 0-15,-5 6 2 0,-4 8-2 16,-4 5 1-16,-5 6-3 15,-5 1-2-15,-4-3-2 16,-4-2 0-16,-5-6-3 16,-3-4 1-16,-5-13 1 15,6-6 0-15,1-8-2 0,1-5-2 16,5-9-3-16,4-10-1 15,10-7-1-15,12-5 0 16,6-1-1-16,7-3-1 0,11 1 1 16,8 6 0-16,3 8 2 15,6 9 0-15,4 6 2 16,2 7-1-16,-3 11 0 0,0 7 0 15,0 4 1-15,-1 3 0 16,-1 0-1-16,-1-1 0 16,-2-3 0-16,-3-1-4 31,2-6-5-31,-8-3-13 0,6-12-54 0,-4 6-12 15</inkml:trace>
  <inkml:trace contextRef="#ctx0" brushRef="#br1" timeOffset="63962">7553 1004 373 0,'0'0'2'16,"0"0"-2"-16,0 0-1 16,0 0-4-16,0 0 1 15,0 0-1-15,2 5 2 0,-2-5 1 16,4 18-2-16,-2-3 1 15,-1 3 4-15,-1 4 3 16,0 4-1-16,0 1 0 16,1 0 0-16,-3 2 0 0,-1 0 1 15,0 1-2-15,0 0-2 16,-3 2-6-16,1-4-8 15,1 2-24-15,3 0-36 16,-4-8-12-16</inkml:trace>
  <inkml:trace contextRef="#ctx0" brushRef="#br1" timeOffset="64755">7357 1093 86 0,'0'0'15'0,"0"0"9"16,0 0 6-16,0 0 5 16,0 0 0-16,0 0 1 0,0 0 1 31,-9-2-3-31,9 2-12 0,0 0-9 0,0 0-6 15,0 0-4-15,0 0-3 16,0-11-2-16,0 11 0 16,6-11 0-16,-6 11 0 0,20-16 0 15,-7 5 1-15,2 0 2 16,3-1 1-16,-18 12-1 15,20-14 1-15,1 0 0 16,2-1-1-16,1-1 0 16,5 2-1-1,-1-2 0-15,1 3-1 0,0 1 0 0,-2 2-1 16,1 0 0-16,18-1 1 15,-25 11 1-15,-3 0 2 16,-6 3-1-16,-12-3 1 16,11 19 1-16,-11-7 0 0,0 2 1 15,-7-1-2-15,-2 1 0 16,-4 0-3-16,2 3-1 15,-4-3-3-15,3 0 0 16,-3-1-1-16,3 6-1 0,2-7 2 16,-1-1-1-16,5 0 2 15,5 0 0-15,1-1 2 16,5 0 0-16,6-2 1 0,-2 4-1 31,2-2 2-31,0 1 1 0,-3 2 1 0,-1-1 0 16,-4 2 2-16,-3 1 2 15,-1-1 1-15,-6-1 0 16,-3 2-1-16,-5-4-1 0,0 1-3 15,-3 0-9-15,-3-2-31 16,1-3-39-16,2-2-6 16</inkml:trace>
  <inkml:trace contextRef="#ctx0" brushRef="#br1" timeOffset="65289">8096 877 361 0,'0'0'4'0,"0"0"-2"0,0 0-3 15,0 0 0 1,0 0 1-16,0 0 0 0,-1 13 0 16,0 0 0-16,-1 5-3 15,0 2 2-15,2 4 2 16,-1-1-1-16,1 3-7 15,-1 0-14-15,1-3-45 0,0 7-14 16</inkml:trace>
  <inkml:trace contextRef="#ctx0" brushRef="#br1" timeOffset="66715">9279 1024 171 0,'0'0'6'0,"0"0"5"15,4 7 7-15,-3 4 5 16,0 2 1-16,-1 5 2 16,0 5-1-16,-1 0 1 0,-3 4-6 15,0 1-5-15,-1-2-4 16,3 1-6-16,-3-1 0 15,1 2-4-15,1 0-3 16,-1-3-2-16,1 2-8 16,-1-6-65-16,-2-7-4 0</inkml:trace>
  <inkml:trace contextRef="#ctx0" brushRef="#br1" timeOffset="67398">9001 1037 202 0,'0'0'5'0,"0"0"4"16,-14 0 5-16,14 0 3 15,-11-2 6-15,11 2 0 16,-13 0 2-16,13 0 1 0,-9 0-7 15,9 0-4-15,0 0-3 16,-3-8-5-16,3 8-4 16,0 0-2-16,0 0-3 15,6-9 0-15,3 0 1 16,34-20 1-16,-20 17-1 15,6-1 0-15,-1-1 0 0,5 2-1 16,-4-1 0-16,4 2 0 16,-1 0 0-16,1 1 0 31,-1 0-1-31,-2 6 2 0,28-2 0 0,-33 7 1 0,-3 5-1 15,-1 3 0-15,-6 1 1 16,-2 1 1-16,-6 4 0 47,-2-1 0-47,-4 1 1 0,-1 2 3 0,0-3-1 0,-5 1 1 0,0 0 0 0,-4 0 0 15,2-3-4-15,-2-1-3 16,-2-2-1-16,0 1 0 16,4 0 0-16,3-2-1 15,2 3-1-15,2 0 0 0,4 4 2 16,3 2 3-16,1-1-1 15,2 2 1 1,-1 0 0-16,-2 1 2 0,-2-1 2 16,-4 1 0-16,-1-2 1 0,-6 3 1 15,-2-4-1-15,-2 0-3 16,-5-2-9-16,0-5-37 15,-4 0-35 17,0-5-7-32</inkml:trace>
  <inkml:trace contextRef="#ctx0" brushRef="#br1" timeOffset="68134">9650 830 349 0,'0'0'4'15,"0"0"1"-15,0 0 2 16,0 0 1-16,0 0-1 15,0 0 1 1,0 0-1-16,0 0 1 0,0 0-4 16,0 0-2-16,1-2-1 15,3 2-1-15,1-1-1 0,44-10 1 16,-28 8 0-16,-21 3-1 15,25-1 0-15,1 0 0 16,-26 1-1-16,24 0 0 16,2-2 1-16,-26 2 0 15,21 0 0-15,11 10 0 47,-26 0 1-47,-2 1 0 0,-3 0 1 0,-1 1-1 0,-1-1 0 0,-4 1 0 0,0 0 0 16,0 2 1-16,-1 0 0 15,5 2 2-15,1 2 1 0,1-1 0 16,4 2 0-16,7-4 1 15,7 1 1 1,6-3-3-16,7-3-1 0,6-1-6 16,5 2-6-1,1-4-21-15,2 0-52 0,3-2-5 0</inkml:trace>
  <inkml:trace contextRef="#ctx0" brushRef="#br1" timeOffset="71095">15380 746 181 0,'0'0'11'0,"0"0"8"0,0 0 3 15,0 0 2 1,0 0 1-16,0 0-3 0,0 0-2 16,0 0 0-16,0 1-12 15,1 4-5-15,-38 52-4 16,25-38-3-16,0 3 0 15,-3 5 1-15,2 0 0 16,-1 2 2-16,6-7 3 0,-2 5 2 16,4-4 2-16,-1 2 2 15,4-5 2-15,2 3 0 16,1-4 4-16,4 1-2 15,5-10-2-15,1-4-3 0,-10-6-1 16,0 0-2-16,0 0 0 16,10-10-1-16,4-3 0 15,23-46 0-15,-27 31-1 16,-4-3 1-16,-1-1 0 15,-3 0 0 1,1 1-1-16,-3 1-1 0,0 0-1 0,-3 1 1 16,0-1-2-16,3 5 2 15,0-2 0-15,10 8-1 16,0-1 1-16,-10 20 0 15,31-23-1-15,-1 0-6 16,-6 12-9-16,-1-1-6 16,1 1-21-16,1-1-42 15,-25 12-5-15</inkml:trace>
  <inkml:trace contextRef="#ctx0" brushRef="#br1" timeOffset="71356">15960 669 362 0,'0'0'3'0,"0"0"1"16,0 0-1-16,0 10 1 16,1 39 0-16,-1-28 2 0,0 2-1 15,1-1-3-15,-1 1-12 16,0-5-60-16,0 9-10 15</inkml:trace>
  <inkml:trace contextRef="#ctx0" brushRef="#br1" timeOffset="72778">15538 759 360 0,'0'0'3'16,"0"0"-1"-16,0 0-2 15,0 0 1-15,0 0 4 16,0 0-3-16,0 0 1 16,0 0 0-16,-7 31-2 0,5-15 4 15,2 0-3-15,-1 0-1 16,-1 2-2-16,0-3-3 15,2 1-18-15,1 1-53 16,-1-2-7-16</inkml:trace>
  <inkml:trace contextRef="#ctx0" brushRef="#br1" timeOffset="73643">15957 760 179 0,'0'0'11'0,"0"0"7"0,0 0 4 15,0 0 3 1,0 0 3-16,0 0-1 0,0 0 0 16,0 0-2-16,0 0-9 15,0 0-6-15,0 0-5 16,0 0-4-16,0 0-3 0,0 0-1 15,0 0 0-15,-34 6 2 16,23 15-1-16,1-3-1 16,-1 5 3-16,3-1 0 15,1 1 5-15,3-1 2 16,1-1-1-16,3 0 2 0,0 0-1 15,4-6 2-15,-4-15-2 16,0 0 0-16,0 0-4 16,9 1-1-16,1 1 0 15,0-1 2-15,11-25 2 16,-6-8 0-16,-8 4 0 0,1-2 0 15,-4 0 0-15,1-2-1 16,-5 1 0-16,1 0-3 31,-1 2-1-31,-1 0-1 0,1 3-1 0,1 1 1 16,11 5-1-16,1-1-4 15,9 6-7-15,1 0-18 16,3 9-55-16,1-1-3 0</inkml:trace>
  <inkml:trace contextRef="#ctx0" brushRef="#br1" timeOffset="74394">16253 694 316 0,'0'0'7'16,"0"0"1"-16,0 0 2 0,0 0 2 16,0 0 1-16,0 0-1 15,0 0 0-15,0 0-1 16,0 0-5-16,0 0-2 15,0 0-3-15,0 0-2 16,0 0 1-16,1 0 0 16,4 0 1-16,-2 0-1 0,4 0 1 15,31-3-2-15,-27 3 0 16,2 0 0-16,0 0 0 31,-3 5 0-31,4 1 1 0,-3-1-1 0,4 1 0 16,-10 7 0-16,0 0 0 15,-1 0 0-15,-4 23 1 0,-2-14 3 16,-3 12 2 15,5-34 1-31,0 0 1 0,0 21 1 0,3 0-1 0,-3-21 2 16,0 0-4-16,11 11-5 15,1-1-10-15,0-1-10 16,30 5-45-16,-12-13-20 0</inkml:trace>
  <inkml:trace contextRef="#ctx0" brushRef="#br1" timeOffset="75815">18868 3149 340 0,'0'0'-2'16,"0"0"-1"-16,0 0 1 15,-7 11 1-15,5 5 1 0,1 0 1 16,1 8 5-16,0 2 2 16,10 5 5-16,4-2 6 15,9 1 0-15,5-5 1 16,4-9 0-16,3-1-2 0,-2-7-3 15,5-4-2-15,-7-3-3 16,2-13-3-16,-5-4-1 16,-6-7-2-16,2-6-4 15,-1-4 0-15,3-1-4 0,-1-10-3 31,4 5-4-31,-6-3-12 0,5 0-48 0,1 10-20 16</inkml:trace>
  <inkml:trace contextRef="#ctx0" brushRef="#br1" timeOffset="76189">19062 3075 427 0,'0'0'0'0,"0"0"2"16,0 19 3-16,-3 7-1 15,1 13 0-15,-1 8 0 16,0 11 1-16,-1 8-2 0,0 7 1 15,0 5-1-15,0 0-4 16,2-9-2-16,1 0-8 16,-1-13-20-16,-8-6-53 15,13-4-3-15</inkml:trace>
  <inkml:trace contextRef="#ctx0" brushRef="#br1" timeOffset="77861">16252 4338 252 0,'0'0'8'16,"0"0"6"-16,0 0 4 15,5-8 2-15,-5 8 2 0,0-12-1 16,0 12 1-16,0 0-2 15,-14-9-8-15,-2 10-6 16,-8 9-4-16,-7 8-1 16,-9 10-4-16,-7 11 2 0,-6 6 0 15,-5 12 1-15,3 2 2 16,7 3-1-16,6-3 2 15,13-5 1-15,13-6 2 16,11-9 0-16,13-11 0 16,20-11 1-16,13-7-1 0,9-9 0 15,8-1-2-15,3-4-3 16,4-9-4-16,1 2-3 15,-7 1-5-15,-3 4-8 16,-13-1-30 0,-7 2-39-16,-4 0-4 0</inkml:trace>
  <inkml:trace contextRef="#ctx0" brushRef="#br1" timeOffset="78142">16017 4657 426 0,'0'0'1'15,"0"0"-1"-15,17 1 1 16,4-5-1-16,14-1 2 16,10-4-1-16,12-1 0 15,4 0-3-15,5 0-7 31,-7-2-23-31,0 6-51 0,-6 0-2 0</inkml:trace>
  <inkml:trace contextRef="#ctx0" brushRef="#br1" timeOffset="79797">8066 4786 365 0,'0'0'0'16,"0"0"0"-16,0 0 1 0,9-13 0 16,0 5 3-16,4 0 1 15,5-1 0-15,5 3 1 16,0 3 0-16,6 5 1 0,-1 8-2 15,4 11 1-15,0 10-2 16,-3 8-1-16,-3 7-1 16,-5 4 1-16,-4 6-1 15,-4-1-1-15,-6 1 3 0,-7-4-1 16,-1-1 2-16,-12-5-2 15,0-3 2-15,-8-5 0 16,2-5 0-16,-4-8-1 16,0-3-1-16,1-8 0 0,-2-7-2 15,1-7 1-15,3-9-3 16,4-12-1-16,5-9 0 15,7-11 1-15,4-9 0 16,18-10 2-16,13-11 1 16,14-5 0-16,14-8 3 0,16-2 0 15,8-2 1-15,4 4-1 16,3 5-1-16,-5 8-6 15,-14-1-19-15,-8 7-65 16,-11 6-5-16</inkml:trace>
  <inkml:trace contextRef="#ctx0" brushRef="#br0" timeOffset="112759">1062 7248 154 0,'0'0'3'15,"0"0"1"-15,0 0 7 0,0 0 3 16,1-6 5-16,-1 6 2 15,0 0 2-15,0 0 2 16,4 8-1-16,-4-8-2 16,6 18-3-16,-2-8-6 0,0 8 0 15,7 0-2-15,-4 7 0 16,5 3-2-16,-1 5-2 15,-1 3 1-15,1 5 0 16,0 3 0-16,0 3-1 0,-3 0-2 16,2-1-1-16,-3 3 1 15,3-1 0-15,-1-2-2 16,2-1 1-1,1-2-1-15,0-3 0 0,3-2 0 0,-3-4 0 16,0-3-1-16,-3-5 0 16,-1-4-1-16,0 1 1 0,-1-4-1 15,0 0 1-15,-1-1-1 16,0 0 1-16,0 0 0 15,2-1-1-15,-1 2 0 16,2-2 1-16,-3 0-1 16,2-1 0-16,-1 0 0 15,2-2-1-15,-2 0 1 0,1 0 0 16,-2-4 0-16,-1 2-1 15,0-4 1-15,-5-8 0 16,7 14-1-16,-7-14 0 0,2 13 1 16,-2-13-1-1,0 0 0-15,3 11 1 0,-3-11-1 16,0 0 1-16,0 8-1 15,0-8 0-15,0 0 1 0,0 0-1 16,0 0 1-16,0 0-1 16,0 0 1-16,0 0-1 15,0 0 1-15,0 0 0 16,0 0 1-16,0 0 0 0,0 0-2 15,0 0 0-15,0 0 0 16,0 0 0-16,0 0 0 16,6-5 0-16,-4-10 0 15,-1-9 0-15,5-8 0 16,-3-7 0-16,3-7 0 0,1-9 0 15,3-6 0-15,4-6 0 16,3-5 0-16,-2-5 0 16,0-2 0-16,0-3 0 15,1-2 0-15,-2-1 0 0,0 0 0 16,0 6 0-1,-1 4 0-15,1 13 0 0,-2 7 0 16,-1 9 0-16,2 8 0 16,-4 7 0-16,3 8 0 0,-5 2-7 15,5 4-3-15,-2-4-7 16,11 5-31-16,-2-1-44 15,-1-4-2-15</inkml:trace>
  <inkml:trace contextRef="#ctx0" brushRef="#br0" timeOffset="114868">2253 7990 289 0,'0'0'1'0,"0"0"1"16,0 0 0-16,0 0 6 0,0 0 0 16,0 9 1-16,0 0 3 15,-1 5 0-15,-2 6 0 16,1 6 2-16,-4 7-2 15,-4 8 0-15,-7 3-2 16,-1 4-1-16,-6 0 0 16,-6 1 0-16,-2-5-1 0,-3-6 0 15,3-6-1-15,-3-12-1 16,4-8-1-16,-1-12-3 15,7-7-3-15,5-16-1 0,6-10-2 16,9-7-1-16,5-6-1 16,11-2-2-16,9-1 1 15,7 7 1-15,6 6 2 16,7 8 3-16,0 13 1 0,-1 10 1 15,-1 8 2 1,-3 18 3-16,-4 12 0 0,-4 11 2 16,-6 8 1-16,0 5-3 15,-5 2-1-15,-2-3-1 0,-3-7-1 16,2-7-4-16,-4-10-2 15,3-9-9-15,-1 11-64 16,2-34-11-16</inkml:trace>
  <inkml:trace contextRef="#ctx0" brushRef="#br0" timeOffset="115522">2541 8192 264 0,'0'0'4'0,"1"18"7"16,6 0 2-16,1 4 3 15,8 2 5-15,4 3 2 16,7-3 3-16,4 1 2 15,1-11-2-15,8-10-6 0,-2-5-1 16,1-13-4-16,-5-4-3 16,-3-8-4-16,-3 2-3 15,-5-6-5 1,-3 3 0-16,-7 3 0 0,-3 0 0 0,-3 0 0 15,-3 3 0-15,-3-3 0 16,0 4-2-16,-1-2-12 16,0 4-11-16,-4 9-54 15,-1-9-15-15</inkml:trace>
  <inkml:trace contextRef="#ctx0" brushRef="#br0" timeOffset="115814">2794 7837 375 0,'0'0'0'16,"0"8"3"-16,1 7 4 16,5 11 0-16,2 12 3 15,0 12 2-15,1 16 1 0,-3 12 1 16,0 8 2-16,-2 9-4 15,-1-5-3-15,-3-5-1 16,-2-7-3-16,-7-12-1 16,5-12-5-16,-1-11-5 15,3-5-14-15,5-16-68 0,-2-9-2 16</inkml:trace>
  <inkml:trace contextRef="#ctx0" brushRef="#br0" timeOffset="116546">3691 7490 328 0,'0'0'0'0,"0"0"-2"16,0 0 3-16,0 0 5 15,7 7 4-15,5-2 2 0,7 1 2 16,8 2 2-16,6 0 2 15,15 1 1-15,5 3-3 16,2-5-5-16,3 0-3 16,-5-1-2-16,-5-2-2 15,-8 0-1-15,-7-2-3 0,-12-2-2 16,-5 1-5-16,-16-1-9 15,14-11-57-15,-14 11-14 16</inkml:trace>
  <inkml:trace contextRef="#ctx0" brushRef="#br0" timeOffset="116893">3708 7875 352 0,'0'0'3'0,"0"0"4"0,7 0 2 15,7 0 1-15,10 1 3 16,11-1 0-16,16 1 2 16,9-1 1-16,10 0-4 15,4 1-3-15,2 0-2 16,-4 3-1-16,-6 1-2 0,-11 5-3 15,-13 0-2-15,-12 3-3 16,-14-2-4-16,-5 4-6 16,-11-2-29-16,-7-3-45 0,-4-4-2 15</inkml:trace>
  <inkml:trace contextRef="#ctx0" brushRef="#br0" timeOffset="121127">5846 6609 293 0,'0'0'2'16,"0"0"1"-16,0-14 2 15,0 14 2-15,2-19 1 0,2 6 3 16,-2-1 1-16,-1-5 1 15,2 3 2-15,-3-5-3 16,-4 3 1-16,-7-5-4 16,0 4-1-16,-6-1-2 0,0 4-2 15,-5 1-1-15,-2 4-2 16,-1 3-1-16,-2 6-1 15,0 2 0-15,-3 7-1 16,1 8 1-16,1 6 0 0,1 8-1 16,3 9 1-16,0 12 0 15,6 11 0-15,0 17-1 16,7 14 1-16,2 20 1 31,4 15-1-31,5 13 1 0,0 11 0 0,10 9 0 0,1 7 2 16,2-4 0-16,-3-6 1 15,0-11 1-15,-6-14 1 47,-4-17 1-47,-1-19 2 0,-8-22 2 0,-4-21-1 0,-6-20 1 0,-7-18-2 0,-9-15-3 16,-5-19-3-16,-7-12-4 0,-4-10-7 15,9-3-42-15,0 3-38 16,9-2-3-16</inkml:trace>
  <inkml:trace contextRef="#ctx0" brushRef="#br0" timeOffset="122245">6057 8466 349 0,'0'0'0'0,"0"0"-2"16,3-9 0-16,-3 9 0 0,16-6 0 15,-4 6 3-15,2 2 3 16,3 8 1-16,2 10 3 16,-3 8 3-16,-1 10 2 15,-4 8 0-15,-8 9 0 16,-3 4-1-16,-9 1-3 0,-5-3-1 15,-3-5 0-15,-2-8-1 16,0-9-1-16,-4-13-2 16,1-16-3-16,1-10 0 15,0-17-1 1,0-11-1-16,2-8-2 0,6-2 0 0,2-3-1 15,9 5 1-15,4 8 2 16,12 12 2-16,8 15 0 47,7 10 0-47,2 15 1 0,2 12 0 0,2 7 1 0,1 6-1 0,1 0-1 0,3 0-2 15,-2-13-12-15,-7-6-71 16,17-11-1-16</inkml:trace>
  <inkml:trace contextRef="#ctx0" brushRef="#br0" timeOffset="123793">6224 6061 113 0,'0'0'4'0,"0"0"3"16,3 18 8-16,1-4 7 0,1 7 4 15,3 6 3-15,2 7 0 16,2 5 2-16,2 1-1 16,5-1-1-16,3-4-4 15,2-9-1-15,6-8-4 0,1-12-2 16,7-10 0-16,2-14 0 15,1-13-3-15,3-8-3 16,-2-8-3-16,-2-4-2 16,-7 1-3-16,-3 0-3 15,-9 4-2-15,-3 7-6 0,-9 3-7 16,-1 14-17-16,-2 6-57 15,-6 5-5-15</inkml:trace>
  <inkml:trace contextRef="#ctx0" brushRef="#br0" timeOffset="124163">6522 5924 401 0,'0'0'2'0,"0"0"1"16,0 0-1-16,0 0-4 15,0 0 1-15,0 0 3 0,-4 22 0 16,2 7 1-16,1 12-1 15,1 15 0 1,0 15 0-16,0 13 3 0,3 11-9 16,2 0-15-16,0-1-25 15,2-5-1-15,-6-17-37 0,0-1-10 16</inkml:trace>
  <inkml:trace contextRef="#ctx0" brushRef="#br0" timeOffset="124754">6475 7665 339 0,'0'0'3'0,"0"0"1"0,12 7 1 16,2-2 2-16,10-1 0 15,4 0 2-15,8-1 0 47,7-1 0-47,3-2-3 0,-4 0-2 0,-2-3-6 0,-3 2-15 0,-7 2-44 0,-9-2-20 16</inkml:trace>
  <inkml:trace contextRef="#ctx0" brushRef="#br0" timeOffset="125338">7084 7615 302 0,'0'0'2'15,"2"24"3"-15,0-3 1 16,2 7 4-16,0 3 0 15,0 4 2-15,1 0 0 0,1 1 3 16,1-8 1-16,-2-7-2 16,1-3 0-16,-6-18-2 15,0 0-2-15,0 0-3 0,-1-13-2 16,-9-10-4 15,-2-8-2-31,-1-4-3 0,-5-6-1 0,2 0 0 0,-1 0 1 16,0 5 1-16,7 7 2 15,2 4 1 1,4 5 0-16,4 3 1 0,0 2-1 0,10-3 1 15,7 3-1-15,5-3 0 16,5-3 0-16,4 3 0 16,1-3-1-1,4 6-5-15,-3-3-8 0,4 6-24 0,4 3-43 16,-11 2-6-16</inkml:trace>
  <inkml:trace contextRef="#ctx0" brushRef="#br0" timeOffset="125610">7125 7609 257 0,'0'0'3'0,"0"0"2"16,23 3 1-16,-5-3 3 16,5 0 0-16,3 0 1 15,3 0 0-15,4 0 0 16,3-3-1-16,-9-1-8 0,-4-3-21 47,-6-5-49-47,1 5-7 0</inkml:trace>
  <inkml:trace contextRef="#ctx0" brushRef="#br0" timeOffset="125806">7096 7861 411 0,'0'0'1'0,"14"0"0"15,11 0 0-15,10-5 0 16,12-5 0-16,9 0 0 16,9-3 0-1,7-3-2-15,1 0-4 0,-8-4-8 0,-5-8-52 16,-7 16-16-16</inkml:trace>
  <inkml:trace contextRef="#ctx0" brushRef="#br0" timeOffset="126106">7731 7148 374 0,'0'0'0'16,"11"5"1"-16,3 3 0 16,13 8 0-16,8 7 1 15,8 8 0-15,-1 10 1 16,3 11-2-16,-4 7 1 31,-12 6 1-31,-13 5-2 0,-16 4-2 0,-13-6-6 0,-16 3-17 16,-34-10-51-1,-13-13-6 1</inkml:trace>
  <inkml:trace contextRef="#ctx0" brushRef="#br0" timeOffset="126419">6435 7285 365 0,'0'0'1'0,"-11"9"0"15,-1 10-1-15,-6 9 2 16,-4 10-1-16,1 10 0 15,-1 9 1-15,-2 11-1 0,8 2 0 47,6 1 1-47,10-8-1 0,18 1-6 0,8-15-25 0,17-11-44 0,20-14-7 16</inkml:trace>
  <inkml:trace contextRef="#ctx0" brushRef="#br0" timeOffset="127055">8633 7432 293 0,'0'0'-4'0,"0"0"-3"0,-3-11-2 16,3 11 3 15,-19-9 3-31,3 7 3 0,-2 1 2 0,-4 0 3 0,-4 12 7 15,-3 8 4-15,-1 11 1 16,3 8 1-16,5 6-4 0,2 6-1 16,7 4-1-16,4-2-1 15,7-2-2-15,5-7 1 16,11-8 0-16,4-11 0 0,7-13 0 15,5-11-2 1,4-13 0-16,4-17-2 0,3-11-4 16,-4-12-4-16,-3-10-6 15,-7-12-5-15,-4-2 0 0,-13-2 1 16,-10 5 4-16,-4 9 0 15,-9 11 2 1,-4 11 0-16,-5 11 3 0,3 18 4 16,-3 14 1-16,3 16 1 15,1 15-4-15,3 12-1 0,4 8 6 16,5 8 1-1,6 7 3-15,5 0 1 0,13 0 0 16,9-5-2-16,8-7-3 0,3-10-2 16,12-9-5-16,-1-16-11 15,9-25-63-15,4 0-9 31</inkml:trace>
  <inkml:trace contextRef="#ctx0" brushRef="#br0" timeOffset="127284">9168 7271 344 0,'0'0'2'16,"-6"24"2"-16,1 6 2 15,-3 12 1-15,-1 11 3 16,-4 11 2-16,-2 10 0 0,-1 9 1 15,-1-2-1-15,2-6-1 16,2-11-1-16,2-11-3 31,2-13-3-31,2-10-6 0,-1-17-42 0,8-18-40 0,2-26-5 16</inkml:trace>
  <inkml:trace contextRef="#ctx0" brushRef="#br0" timeOffset="127447">8984 7486 443 0,'3'9'1'0,"5"7"1"15,11 11 0-15,5 7 1 16,8 8-1-16,8 5 1 16,8 9-2-16,5 1-2 0,2-6-5 15,5 1-17-15,-1-11-61 16,-7-12-3-16</inkml:trace>
  <inkml:trace contextRef="#ctx0" brushRef="#br0" timeOffset="127977">9625 7296 436 0,'0'0'0'15,"0"0"0"-15,0 0 2 16,0 14-2-16,0-14 0 0,23 14 2 16,0-10 1-16,10 0 2 15,10 0-1-15,6-2 1 16,5-2-1-16,4 0-1 31,0 1-2-31,-3-1-3 0,-5 0-2 0,-6 1-3 0,-11-1-3 16,-4 0-5-16,-13 9-64 15,-5-9-8-15</inkml:trace>
  <inkml:trace contextRef="#ctx0" brushRef="#br0" timeOffset="128217">9612 7595 457 0,'0'0'1'0,"6"1"-1"16,13 2 1-16,13 1-1 15,13-1 1-15,15 3 1 16,19-3-1-16,15 3 0 31,13-2 0-31,2 1-4 0,-5-3-10 0,-10 2-71 0,-3 0-2 16</inkml:trace>
  <inkml:trace contextRef="#ctx0" brushRef="#br0" timeOffset="142986">11423 6497 171 0,'0'0'4'0,"0"0"5"15,11-13 10-15,-7 2 3 16,0-2 6-16,0-2 2 0,-1-5 0 15,-1-2 2-15,-2-4-3 16,-3 2-4-16,-7-1-7 16,-5-1-5-16,-2 1-5 15,-5 1-2-15,-6 2-3 0,-1 2-1 16,-5 5-1-16,0 1-2 15,-2 7 0-15,3 4-1 16,1 3 0-16,0 9 0 16,3 10 0-16,0 10 0 0,1 17-1 15,3 15 2-15,3 24 0 16,5 18 0-16,4 22 0 15,5 18 1-15,8 18 0 16,4 13-1-16,9 4 0 16,2 5 0-16,0-4 0 0,-3-4 3 15,-5-15 1-15,-7-12 3 16,-6-18-1-16,-12-17 3 0,-7-18 2 15,-8-20 0-15,-11-21-1 16,-4-19-1-16,-7-20-3 16,-3-16-4-16,2-16-3 15,0-15-4-15,8-6-8 0,2-6-40 16,10-2-36-16,19 2-4 15</inkml:trace>
  <inkml:trace contextRef="#ctx0" brushRef="#br0" timeOffset="144177">11683 8375 297 0,'0'0'-4'15,"0"0"1"-15,0 0 2 16,6 11 2-16,-1 6 2 16,3 2 2-16,1 12 2 15,-1 6 3-15,1 8 5 16,-3 3 2-16,-4 1-2 0,-2 2 1 15,-4-4-1-15,-9-3-1 16,-4-11-1-16,-6-9-4 16,-2-12 0-16,-4-9-3 15,0-9-2-15,1-18-2 0,4-12 1 16,3-7-3-16,11-4 0 15,7 2-2-15,6 6 1 16,17 7 2-16,9 14 0 16,7 17 1-16,6 14 0 0,3 16 1 31,2 17 0-31,0 8 1 0,-3 6-1 0,-4 3 0 15,-2-5-3-15,-2-9-5 16,2-6-18-16,13-19-63 0,-12-20-1 16</inkml:trace>
  <inkml:trace contextRef="#ctx0" brushRef="#br0" timeOffset="145546">12007 5874 281 0,'0'0'1'15,"0"0"-3"-15,0 0-3 16,0 0 2-16,1 8 6 0,1 4 7 15,2 11 3-15,-1 6 1 16,-2 11 2-16,0 8 2 16,-1 10 3-16,-4 8 0 0,-3 0-6 15,-1 3-7-15,-3-6-2 16,-1-3-2-16,4-10 0 15,-3-4-1-15,2-11 1 16,1-9-1-16,2-4 0 0,2-11-2 16,4-11-2-16,-10 8-5 15,10-8-6 1,-15-10-18-16,6-4-37 0,2-3-7 15</inkml:trace>
  <inkml:trace contextRef="#ctx0" brushRef="#br0" timeOffset="146165">11795 5979 175 0,'0'0'8'15,"0"0"6"-15,0 0 6 16,0 0 5-16,-4 6 2 16,4-6 2-16,0 0 0 15,0 0-2-15,0 0-3 0,0-12-8 16,3 0-5-16,7 1-4 15,5-5-4-15,4-1-1 16,4-3-1-16,6 2 0 16,6 0-1-16,1 2 1 0,3 3-2 15,-3 3 1-15,-1 4 0 31,-2 5 0-31,-2 2 0 0,-3 8-1 0,-2 5 1 16,-7 3-1-16,-7 2 1 0,-3 3 0 16,-7 1 1-16,-2-1 1 15,-9 0 0-15,-7 0 0 16,-8 0-1-16,-2-2 1 0,-3-4 0 15,0-1-1-15,2-4 0 16,1-2 0-16,7-3-2 16,5-1-2-1,6-4 1-15,8-1 0 0,0 0-1 0,17 0-1 16,6 0 0-16,8 1 0 15,6-1 0-15,4 0 3 16,0 0 0 15,0 3-1-31,-9 2 3 0,-7 2-1 0,-11 4 1 0,-11-1 1 16,-11 0 1-16,-15 1 1 0,-10-1-1 15,-9 3 1-15,-4-3-2 16,0-1 0-16,1 0-6 16,5-2-12-16,12 0-21 0,7 1-11 15,13-3-34-15,8-5-7 16</inkml:trace>
  <inkml:trace contextRef="#ctx0" brushRef="#br0" timeOffset="146464">12592 5773 406 0,'0'0'2'0,"0"12"1"0,0 3 0 16,0 10 1-16,0 7 0 15,-1 10 0-15,-1 8 0 16,-1 6 0-16,0 2 0 16,3-1-10-1,1-9-20-15,-1-7-54 0,12-7-5 0</inkml:trace>
  <inkml:trace contextRef="#ctx0" brushRef="#br0" timeOffset="147051">12605 7528 407 0,'0'0'0'16,"0"0"2"-16,13 2-1 16,9-1 1-16,7-1 0 15,14 1 2-15,11-7-1 0,8-1 1 16,4-2 0-16,-1 0-1 15,-4 0 0-15,-7-1-6 16,-11 2-5-16,-12 5-10 16,-12 0-19-16,-11-2-33 0,-8 5-17 31</inkml:trace>
  <inkml:trace contextRef="#ctx0" brushRef="#br0" timeOffset="147334">12890 7231 362 0,'0'0'-1'16,"0"0"2"-16,-1 5 4 15,2 11 4 1,6 10 0-16,1 10 1 0,5 11 2 0,-1 11-1 16,3 12 2-16,-4 5-2 15,-3-1-4-15,0-3-3 16,-5-9-3-16,-2-10-4 31,0-15-5-31,0-11-37 0,6-12-41 0,-7-14-3 0</inkml:trace>
  <inkml:trace contextRef="#ctx0" brushRef="#br0" timeOffset="148133">14143 6401 355 0,'0'0'3'15,"0"-12"4"-15,0 1-1 31,-4-1 3-31,0-4 1 0,-1-5 2 0,-1 1-1 16,-3-3 1-16,-3 1-3 0,0 4-2 16,-4-1-1-16,-2 3-3 15,-6 5 0-15,1 3-4 16,-3 2 1-16,-2 6-2 0,-1 2 0 15,0 16 1-15,-1 10-1 16,1 14 0-16,4 11 1 16,3 22 0-16,6 17 1 15,2 24 0-15,7 17 0 16,5 18 0-16,3 15-1 0,8 11 0 15,6 8 1-15,-5-2 0 16,0-5 1-16,3-12 2 16,-5-10 2-16,-8-19 0 15,-1-19 3-15,-10-22 0 16,-6-19 1-16,-6-23-1 0,-4-17-3 15,-4-17-5-15,-4-17-5 16,2-10-5-16,-6-16-10 0,10-4-44 16,4 0-26-16</inkml:trace>
  <inkml:trace contextRef="#ctx0" brushRef="#br0" timeOffset="148789">14323 8264 374 0,'0'0'0'16,"-2"10"1"-16,1 6 2 16,1 11 2-16,0 13 3 15,0 14-1-15,0 18 2 16,0 9 1-16,0 10 1 0,1 3-1 15,-2-3 0-15,0-8-3 16,0-11-2-16,0-13 0 16,1-17-3-16,0-13-4 15,0-14-9-15,0-15-35 0,7-15-39 16,2-17-4-1</inkml:trace>
  <inkml:trace contextRef="#ctx0" brushRef="#br0" timeOffset="149267">14191 8524 360 0,'0'0'1'0,"0"0"0"15,0-9-1-15,0 9 1 16,0-12 1-16,0 12 2 15,17-17 3-15,-3 4 5 0,9 0-1 16,5-6 3-16,6-1 0 16,5-2 0-16,6 4-1 15,-2 2-2-15,0 2-4 16,-1 5-4-16,-8 6-2 0,-4 3-2 15,-5 6 0-15,-7 8-2 16,-8 2 2-16,-7 6 1 16,-3 1 1-16,-14 1 0 15,-5 0 0-15,-7-4 0 16,2-1 2-16,-1-5-1 0,4-4-2 15,7-3-1-15,14-7 1 16,0 0-2-16,20 7 1 16,10-2-1-16,5 3 0 15,3 6-1-15,-1 4 2 0,-3 2 0 16,-6 6 0-16,-18 2 1 31,-13 0 0-31,-21 4 0 0,-15-5 1 0,-9-5 2 0,-9-2-1 16,-1-6-1-16,-1-5-2 15,8-7-4-15,7-3-5 16,19-9-25-16,22-4-49 15,3-5-5-15</inkml:trace>
  <inkml:trace contextRef="#ctx0" brushRef="#br0" timeOffset="149478">15026 8478 471 0,'0'11'2'0,"0"12"-1"16,-2 10 1-16,-4 10 0 15,1 11 0-15,-3 6 0 0,1 7 0 16,1 3-2-16,-1-8-3 16,3-14-2-16,4-5-14 15,7-20-67-15,-7-23-3 16</inkml:trace>
  <inkml:trace contextRef="#ctx0" brushRef="#br0" timeOffset="149958">14694 5877 297 0,'0'0'7'0,"0"23"7"16,0 3 3-16,3 12 1 16,-3 16 2-16,0 16 2 15,0 12 0-15,-6 14 0 16,2-2-6-16,-2-5-7 0,-2-8-3 15,-3-12-1-15,5-15-2 16,2-16 0-16,-3-16-4 16,7-22-6-16,-10-9-7 15,6-16-24-15,-3-11-22 0,3-8-27 16,2-8-8-16</inkml:trace>
  <inkml:trace contextRef="#ctx0" brushRef="#br0" timeOffset="150392">14568 5960 422 0,'0'0'2'0,"0"0"1"16,0 0-1-16,6-14 0 15,5 6 1-15,13-2 1 16,11-2 0-16,10-1 2 15,9 0-2-15,8 4-1 0,0 3 1 16,-2 6-1-16,-6 0 0 16,-12 6 0-16,-12 8-2 15,-14 5 0-15,-14 0-1 31,-11 2 2-31,-9-1 0 0,-10-2 1 0,-5-2 0 0,-3-4 0 16,1-3 0-16,4-3-2 16,6-2-2-16,7-1 1 15,18-3-1-15,-1 14-1 16,17-3-1-16,10 6-1 0,5 1 1 15,0 8 0-15,-4 3 2 16,-7 5 0-16,-13 2 1 16,-11-2 1-16,-22-2 0 15,-14-6 1-15,-7-7-1 0,-5-4-2 16,-2-8-5-16,9-7-12 15,2-3-36-15,16-12-33 16,21 0-5-16</inkml:trace>
  <inkml:trace contextRef="#ctx0" brushRef="#br0" timeOffset="150856">15286 5985 442 0,'0'0'1'16,"0"0"0"-1,0 0-1-15,12-8 0 0,6 4 0 16,10-1 0-16,8 1-1 0,8-3 1 15,9 3-1-15,-1 4-2 16,-3 0 2-16,0 6-2 16,-13 7 3-16,-15 8-1 15,-20 11 1-15,-17 9 4 0,-20 2-2 16,-13 5 4-16,-2-3 2 15,-3-3-1-15,4-4 0 16,9-8 1-16,14-10 0 16,20-8-2-1,17-5-1-15,21-6-2 0,22-1-3 0,5-5-4 16,13 3-7-16,3-1-8 15,6 4-23-15,11-1-48 16,-23 6-3-16</inkml:trace>
  <inkml:trace contextRef="#ctx0" brushRef="#br0" timeOffset="151294">15855 7239 483 0,'0'0'1'0,"16"0"-1"16,9-3 0-16,18 2 1 15,15-1-1-15,10-2 0 16,9 0 1-16,6 0 0 0,2 1-1 47,-10-2 1-47,-12 2-2 0,-13-4-1 0,-12 1-6 0,-16-6-13 0,-15-3-65 15,5-2-4-15</inkml:trace>
  <inkml:trace contextRef="#ctx0" brushRef="#br0" timeOffset="151482">16277 6893 471 0,'0'10'1'16,"0"8"0"-16,0 11 0 15,0 8-1-15,0 10 2 16,-3 9-1-16,1 9 0 31,-3 7-1-31,0-1-3 0,2-5-5 0,3 2-18 0,1 4-59 16,8-22-4-16</inkml:trace>
  <inkml:trace contextRef="#ctx0" brushRef="#br0" timeOffset="152059">17894 6544 376 0,'0'0'3'15,"2"-20"4"-15,-2 0 0 16,-2-5 3-16,-6-8 1 0,-4-6 1 15,-9-2 1-15,-4-5 1 32,-9 4-2-32,-3 4-4 0,-2 7-2 0,-4 7-3 15,1 13-2-15,3 9 0 0,0 11-3 16,3 21 1-16,2 22-1 15,-2 23 1-15,1 27 0 16,3 22 1-16,-1 29 1 16,3 26-1-16,5 17 0 15,5 16 0-15,3 1 1 0,5-3 1 16,5-13 0-1,-3-18 2-15,0-21-3 0,-7-23 1 16,-6-29 1-16,-9-25-1 0,-8-24-4 16,-13-21-5-16,-5-17-11 15,-9-20-20-15,1-11-27 16,6-10-25-16</inkml:trace>
  <inkml:trace contextRef="#ctx0" brushRef="#br0" timeOffset="152727">17795 8406 332 0,'0'0'2'0,"0"0"2"0,0 18 1 15,0 1 4-15,1 10 1 16,3 9 4 15,3 10 1-31,-2 8 2 0,3 9-2 0,-1 0 0 0,-3 1-4 0,0-2-2 16,-3-6 0-16,-1-7-3 15,-8-10-4-15,2-5-5 16,-6-13-7-16,12-23-65 16,-18 0-13-16</inkml:trace>
  <inkml:trace contextRef="#ctx0" brushRef="#br0" timeOffset="153774">17769 8558 334 0,'0'0'3'0,"-2"-8"3"16,2 8 0-16,0-12 1 15,1 2 2-15,8 0 1 0,4-4 2 16,9 5 0-16,10 2-2 16,7 5-2-16,8 2 0 15,1 0-2-15,3 6 1 16,-5 5-3-16,-3 4-1 0,-15-1 0 15,-10 3 0-15,-16 1-2 16,-7 0 1-16,-18 1 0 16,-12-4 1-16,-6-1 0 15,-5-1 0-15,3-3 0 16,4-4-3-16,7-2 1 0,6 0-1 15,13 1 1 1,13 3-2-16,16 3 1 0,8 2-1 16,11 4 0-16,1 1 1 15,0 0 1-15,0 2 2 0,-7-3-1 16,-9 1 0-16,-15-4 1 31,-11-1 0-31,-18-2 0 0,-12-1-1 0,-9-4-1 0,-4-1-3 16,2-2-2-16,2-4-8 15,13 0-31-15,14-5-44 16,18 6-5-16</inkml:trace>
  <inkml:trace contextRef="#ctx0" brushRef="#br0" timeOffset="154292">18423 8525 405 0,'0'0'0'0,"0"0"0"16,0 0 1-16,5 0 2 15,4 0 2-15,8 0 1 0,8 0 1 16,5 0-1-16,3-4 2 15,2 2 0-15,-1 1-3 32,-4 2 0-32,-5 5-2 0,-6 1-2 0,-13 6 2 0,-6 5-2 15,-9 3 1-15,-9 5-2 16,-6 2 2-16,-5 4 0 15,-4 0 0-15,3-2-1 0,1 1 0 16,6-5 2-16,6-1 0 16,13-1 1-16,10-6 0 15,16-5 0-15,14-4 0 16,10-2-1-16,13-5 0 0,4-2-4 15,9-3-2-15,-1-10-6 16,0 3-11-16,-12-3-60 16,-6-10-11-16</inkml:trace>
  <inkml:trace contextRef="#ctx0" brushRef="#br0" timeOffset="155136">18270 6059 233 0,'0'0'6'0,"-9"12"2"16,-3 9 3-16,-5 6 3 15,-2 10 0-15,-2 10 1 16,-2 6-2-16,4 4 3 15,7 2 0-15,9-11 0 0,8-11 2 16,18-13-2-16,9-17-1 16,12-10-1-1,3-15 2-15,0-14-4 0,-6-13-7 16,-6-7-4-16,-13-10-3 0,-14-3 0 15,-11-1-1-15,-21-2-1 47,-6 3 0-47,-5 9 0 0,-2 5 3 0,-1 8 3 0,4 13-1 0,9 7 0 0,6 11 1 16,10 4 2-16,9 8 2 15,0-9 0-15,12 5 1 16,15-4 0-16,10-1-2 16,15-6 2-16,10-2-2 0,4-2-1 15,1-3-3-15,-2 2-2 16,-9-1-4-16,-9 5-8 15,-16 0-10-15,-17 4-29 16,-14 12-38-16,-11-9-2 16</inkml:trace>
  <inkml:trace contextRef="#ctx0" brushRef="#br0" timeOffset="155425">18989 5945 447 0,'0'0'3'15,"0"26"0"-15,0 1 0 16,3 9-1-16,0 8 2 16,0 11-2-16,4 10-3 15,1 7-4-15,5 3-12 16,-4-13-24-16,9-1-46 0,2-5-1 15</inkml:trace>
  <inkml:trace contextRef="#ctx0" brushRef="#br0" timeOffset="155877">19080 7389 447 0,'0'0'0'0,"5"0"1"16,13 1 0-16,8-1 1 0,12 0-1 15,11 0 1-15,8-4 0 16,5 4-1-16,1-5 1 16,0 0-4-16,-13-5-4 15,-4 4-29-15,-9-7-40 0,-16-3-11 16</inkml:trace>
  <inkml:trace contextRef="#ctx0" brushRef="#br0" timeOffset="156059">19275 7165 416 0,'0'12'2'0,"1"7"0"0,6 12 0 16,1 10 1-16,3 8-1 15,-1 8-2-15,3 8-1 16,-3 7-5-1,0-7-18 1,-3-3-58-16,-3-15-3 0</inkml:trace>
  <inkml:trace contextRef="#ctx0" brushRef="#br0" timeOffset="156676">20741 6724 272 0,'0'-11'1'0,"-6"-11"4"16,-10-6 3-16,-5-6 3 15,-9-5 2-15,-3 1 3 16,-11-5 1-16,-5-1 0 31,0 14-1-31,-2 14-3 0,6 14-5 0,0 10-3 0,5 25-2 16,-1 18-2-16,6 24-2 15,6 28 0-15,1 27 3 16,3 21 0-16,3 19 0 0,8 14 1 15,0 9 1-15,5 7 4 16,2-8 0 0,-3-12 2-1,-4-17-3-15,-3-19 0 0,-5-17 1 0,-9-23-3 0,-3-26-5 16,-10-21-14-16,-3-31-68 15,-1-9-6-15</inkml:trace>
  <inkml:trace contextRef="#ctx0" brushRef="#br0" timeOffset="157256">20657 8509 379 0,'0'0'-1'16,"0"0"0"-16,-9 3 0 16,-5 9 1-16,-3 6 1 15,-5 11 0-15,-3 3 4 0,0 7 2 31,-1 7 3-31,4 0 1 0,6-1 1 0,10-5-1 16,6-7 1-16,13-14 0 0,7-11-4 16,7-8-4-16,5-16-2 15,0-11-3 1,-7-10 2-16,-7-8-1 0,-9 2 0 15,-9 0 0-15,-5 6 0 16,-12 5 2-16,-4 9 1 0,2 4 1 16,1 11-1-16,6 4-1 15,12 4 0-15,0-9 0 16,21-1 0-16,12-1-2 15,9-4-3-15,9 0-7 16,0-7-13-16,5 0-31 0,6 3-35 16,-18 4-3-16</inkml:trace>
  <inkml:trace contextRef="#ctx0" brushRef="#br0" timeOffset="157570">21130 8676 492 0,'0'0'2'16,"-3"28"0"-16,0 0 0 15,0 11 1-15,-2 10-1 31,2 8-2-31,2 6-1 0,0 4-2 0,1-11-3 16,0-9-4-16,0-19-40 16,-14-17-41-16,23-16 0 0</inkml:trace>
  <inkml:trace contextRef="#ctx0" brushRef="#br0" timeOffset="158388">21165 6332 354 0,'0'0'4'16,"0"0"0"-16,0 0 0 15,-11-8 1-15,11 8-1 0,-19 7 1 16,0 8 2-16,-4 7 0 15,-1 14-5-15,-3 6 1 16,0 7-1-16,4-3 2 16,6-4 3-16,6-5 1 0,11-14-1 15,6-11 1-15,13-15 0 16,9-18-1-16,-1-14 2 15,-2-11-3-15,-5-7-3 32,-10-5-1-32,-10-3 0 0,-4 2 0 0,-16 3 1 0,-6 7 1 15,-1 10 0-15,0 10-1 16,5 5 0-16,8 8 0 15,14 4-2-15,16 2 0 0,22 0-1 16,15-1 0-16,15-4-1 16,6-2 1-16,8 3-2 15,-4-6-4-15,-4 5-12 16,-21 11-56-1,-11-13-14-15</inkml:trace>
  <inkml:trace contextRef="#ctx0" brushRef="#br0" timeOffset="158995">21588 6277 355 0,'0'0'0'16,"0"0"0"-16,0 0 0 15,11 0 0-15,-1 3-1 0,5 2 0 16,3 1-1-16,0 0-1 15,0 6 3-15,-4 3 1 16,-7 5 2-16,-10 4 1 16,-14 5 3-16,-11 2 4 0,-3 2 2 15,-2-3 0 1,0-3-1-16,4-1 0 0,11-6 2 15,15-5-2-15,13-6-1 16,25-5-4-16,15-3-6 0,15 1-9 16,6-2-8 15,9 1-18-31,18-1-53 0,-23 0-4 0</inkml:trace>
  <inkml:trace contextRef="#ctx0" brushRef="#br0" timeOffset="159500">21614 7570 469 0,'0'0'-1'0,"0"0"1"0,10 1 0 16,10-1 0-16,10 0 1 16,11 0-1-16,13-1 1 15,5-2 1-15,6-3 1 16,1 1-3-16,-7-4-4 0,-4 4-13 15,-9-12-67-15,-17-4-3 16</inkml:trace>
  <inkml:trace contextRef="#ctx0" brushRef="#br0" timeOffset="159678">21927 7310 393 0,'0'0'5'0,"-3"22"1"16,0 2 1-16,-1 9 1 15,1 13 0-15,-3 9 0 16,-2 10 0-16,1 10 1 0,1-1-8 47,-2-4-5-47,7-5-12 0,-1-7-21 0,10-17-49 0,14-19-3 15</inkml:trace>
  <inkml:trace contextRef="#ctx0" brushRef="#br0" timeOffset="160212">23022 6684 391 0,'0'0'3'0,"-2"-17"1"16,-6 3 0-16,-3-7 1 15,-5-3 0-15,-9-1 0 0,-5-4 2 16,-6 0 1-16,-4 7-2 15,-3 4 0-15,4 5-2 16,-2 11 0-16,4 8 0 16,3 11-1-16,2 15 0 15,2 13-2-15,4 19 0 0,-2 18-1 16,0 22 1-16,2 18 0 15,3 22 0-15,6 17 0 16,7 17-2-16,1 6 2 0,8 2-2 16,1-4 2-16,-2-12-1 15,1-14 1-15,-5-20 0 16,-7-21 2-16,-6-23-1 15,-8-18-4 1,-5-19-8-16,-10-24-20 0,2-8-55 0,-1-17-3 16</inkml:trace>
  <inkml:trace contextRef="#ctx0" brushRef="#br0" timeOffset="160904">22760 8453 367 0,'0'0'3'0,"-6"20"0"16,-1 3 0-16,2 13 1 15,0 9 3-15,0 6-1 0,2 7 4 16,3 4 2-16,8-9 0 15,3-10 1-15,6-11 1 16,1-17-1-16,6-15-1 16,-2-17-3-16,-1-22-2 15,-6-10-2 1,-7-10-4-16,-7-10-1 0,-5-1-3 0,-12-4 2 15,-8 5 0-15,-5 8 2 16,1 10 0-16,1 11 1 16,3 8 1-16,9 11-1 0,8 3 0 15,7 5 0-15,14-1-2 16,16-3 2-16,13-2-5 15,10-4 0-15,5-5-8 16,10 3-11-16</inkml:trace>
  <inkml:trace contextRef="#ctx0" brushRef="#br0" timeOffset="161386">23147 8548 409 0,'0'0'2'0,"0"0"-1"0,0 0 0 15,4-12 0-15,-4 12 1 16,22-11 2-16,-4 6 1 16,8 0 0-16,3 5-2 15,4 0 2-15,0 6-2 0,-2 5 1 16,-5 9 0-16,-8 5 0 15,-13 6 1-15,-14 4 0 16,-9 0 2-16,-8-1 1 16,0-2-2-16,4-4 1 0,0-4 0 15,11-8-1-15,11-16-5 16,29 8-4-16,14-16-6 15,21-11-41-15,12-9-39 0,9-13-2 16</inkml:trace>
  <inkml:trace contextRef="#ctx0" brushRef="#br0" timeOffset="162192">23299 5969 57 0,'0'0'13'16,"-5"10"15"-16,0 3 6 15,-1 2 5-15,-1 10 1 0,0 6 0 16,1 3 1-16,2 4 3 16,4-3-8-16,6 0-11 15,9-7-3-15,7-2-3 16,7-14-3-16,6-7 0 15,5-5-2-15,2-10-2 0,-5-9-3 16,-1-7-3-16,-4-3-6 16,-8-6-5-16,-2-1-12 31,-9 3-62-31,-7-12-12 0</inkml:trace>
  <inkml:trace contextRef="#ctx0" brushRef="#br0" timeOffset="162359">23461 6075 433 0,'-2'13'2'0,"-2"13"1"15,-3 13 1-15,-7 17 0 16,-5 15 1-16,-5 15-2 16,-4 9-2-16,1 12-3 15,-3-7-8-15,9-2-16 0,-1 1-59 16,6-22-3-16</inkml:trace>
  <inkml:trace contextRef="#ctx0" brushRef="#br0" timeOffset="181157">16144 5574 312 0,'0'0'-2'0,"0"0"-7"15,0 0-16-15,0 0-15 0,0 0 3 16,0 5 4-16,-10 7 7 15,-6 8 9-15,-8 11 7 16,-11 8 11-16,-9 17 22 16,-14 10 13-16,-11 26-2 0,-13 19-5 15,-14 26-8-15,-12 17-7 16,-12 25-2-16,-14 17-1 15,-16 29 3-15,-11 24 1 16,-13 9 1-16,-3 7 0 0,-1 0 3 16,5-2 2-16,3-15-3 15,12-10-2-15,16-34-2 16,17-31-3-16,24-33-5 0,17-31-8 15,25-24-29-15,15-30-53 16,19-30-4-16</inkml:trace>
  <inkml:trace contextRef="#ctx0" brushRef="#br0" timeOffset="182840">13425 9371 319 0,'0'0'6'15,"0"0"2"-15,0 0 2 16,0 0 2-16,0 0 0 15,11 0 4-15,-11 0-1 16,0 0 1-16,0 0-6 0,0 0-2 16,0 0-2-16,0 0-3 15,0 0 0-15,8 13 0 16,-8 0-1-16,0 9 0 0,0 4 1 15,-4 7 0-15,-2 3 0 16,-2 4 1-16,-1 0-1 16,2 1-1-16,-3-5 0 15,4-6 0-15,2-7 0 16,4-4 0-16,6-10 1 15,18-9 0-15,13-6 0 16,18-16 0-16,12-5 0 0,13-1 0 16,5 1-2-16,-5 0-5 15,-3 8-6-15,-18 6-14 0,-34 13-64 16,6 13-2-1</inkml:trace>
  <inkml:trace contextRef="#ctx0" brushRef="#br0" timeOffset="183513">13409 9249 390 0,'0'0'4'0,"0"0"2"16,0 0 3-16,0 0 1 15,0 0-1-15,0 0-2 0,0 0 1 16,0 0 1-16,0 16-3 16,7 7-4-16,7 5-1 15,9 7-1-15,1 5 1 16,1 2 1-16,2 0-2 15,-2 1-5-15,-3-5-9 0,-1-2-31 16,-2 0-41-16,-6-4-4 16</inkml:trace>
  <inkml:trace contextRef="#ctx0" brushRef="#br0" timeOffset="184064">12968 10124 274 0,'0'0'4'0,"-10"7"2"16,1 10 4-16,-7 9 4 16,-4 9 1-16,-3 10-1 15,-1 9 2-15,3 10 1 16,3-2-3-16,10-2-2 0,8-10-3 15,14-14 1-15,16-17-2 16,9-19 1-16,12-15-1 31,2-22 1-31,0-11 1 0,-5-11-1 0,-11-3-2 0,-11 2 0 16,-15 4-2-16,-11 12-1 15,-17 9-1-15,-12 12-2 16,-11 12-5-16,0 12-7 31,-1 6-21-31,8 14-59 0,9 5 0 0</inkml:trace>
  <inkml:trace contextRef="#ctx0" brushRef="#br0" timeOffset="195400">21540 2353 166 0,'0'0'7'15,"0"0"4"-15,0 0 7 0,0 0 1 16,6-2 1-16,-6 2 2 31,4 8 2-31,-4 6 3 0,0 9-6 0,2 5-5 0,0 6-1 16,2 8-2-16,0 6 0 15,3-1-3-15,-2-2-3 16,2-6 1-16,-2-9 0 16,1 2 3-16,-3-14-1 15,2-8 0-15,-5-10 0 16,0 0-1-16,1-22 1 0,-1-2-4 15,-1-11-1-15,-2-9-4 16,-3-5-2-16,1-7-2 16,-2 2-1-16,-1 3 2 0,3 8-2 15,-3 1 1-15,2 7 1 16,0 5-1-16,2 8 2 15,-1 4 1-15,2-3 2 16,-1 5-3-16,2 2 1 0,0 0 0 16,1-1 0-16,1 3 1 15,1-5-2-15,7 1 1 16,2-2-1-16,4-3 1 15,6 0 0-15,7-5-1 0,1 3 1 16,2 0-1-16,3 3-1 16,-3 0-3-16,0 7-4 15,-5-2-6-15,-1 6-20 16,-5 10-51-16,-7-1-5 0</inkml:trace>
  <inkml:trace contextRef="#ctx0" brushRef="#br0" timeOffset="195667">21552 2326 385 0,'0'0'-1'0,"0"0"1"16,13 0 2-16,0-7 1 16,10-3-1-16,5-2 0 0,3-1 1 15,3 0 0-15,0-4 1 16,0 5-1-16,-3 0-6 15,-2-2-7-15,-6 8-16 16,-3 5-37-16,-2-2-20 0</inkml:trace>
  <inkml:trace contextRef="#ctx0" brushRef="#br0" timeOffset="195921">21562 2602 313 0,'0'0'3'15,"0"12"3"-15,0-12 1 16,15 14 3-16,0-8 2 16,11-3 2-16,7-3 2 15,9-1 0 1,8-7-2-16,1-7-5 0,5-3-1 0,-1-1-11 15,-6-1-13-15,-1-6-53 16,-7 8-13-16</inkml:trace>
  <inkml:trace contextRef="#ctx0" brushRef="#br0" timeOffset="196240">22173 2096 352 0,'0'0'1'0,"0"0"2"16,9 0 1-16,2 0 3 0,10-5 2 15,8-5 0-15,4-6-1 16,6-1 0-16,3-4 0 31,3 1-2-31,-2 2-5 0,-4 0-5 0,-3 2-8 0,-10 3-16 16,-9 3-42-16,-2 7-15 15</inkml:trace>
  <inkml:trace contextRef="#ctx0" brushRef="#br0" timeOffset="196442">22212 2356 405 0,'0'0'3'16,"0"0"-1"-16,13-3 0 16,7-5 1-16,11-7 0 15,10-2 1-15,8-5-1 0,8-1 0 16,4-7-4-16,-1 7-3 15,-5-5-11-15,-3-2-54 16,-6 13-15-16</inkml:trace>
  <inkml:trace contextRef="#ctx0" brushRef="#br0" timeOffset="196723">22800 2035 322 0,'0'0'2'16,"-2"18"0"-16,2-2 3 15,0 4 3-15,9 2 2 16,7-1 3-16,5 0 3 0,10-5 1 16,8-12-1-16,9-7-1 15,2-17 0-15,0-10-4 16,-8-5-3-1,-8-8-3-15,-15 1-3 0,-16-1-1 16,-13 7-2-16,-21 4 0 0,-20 12-3 16,-9 10-2-16,-9 10-4 31,-1 5-23-31,-2 21-53 0,24 6-4 0</inkml:trace>
  <inkml:trace contextRef="#ctx0" brushRef="#br0" timeOffset="197235">22175 3237 433 0,'0'0'3'16,"0"0"0"-16,0 0 0 15,-3 4 0-15,2 5 1 0,1 4 0 16,0 6 1-16,4 8 1 16,6 6-2-16,-1 6-1 15,1 0 1-15,3 7 1 16,-1-3-3-16,1-5-1 0,-5-6-2 15,1-8-3-15,3-4-12 16,11-20-69-16,-9-17-3 16</inkml:trace>
  <inkml:trace contextRef="#ctx0" brushRef="#br0" timeOffset="197358">22193 3019 477 0,'0'0'-2'0,"0"0"-6"0,0 0-19 16,0 0-58-16,5 0-2 15</inkml:trace>
  <inkml:trace contextRef="#ctx0" brushRef="#br0" timeOffset="197700">22478 3172 367 0,'0'0'4'15,"3"10"-1"-15,5 5 1 16,0 3 1-16,0 2 1 15,2 2-1-15,-2-1 0 16,1 3 3-16,-1-6 0 0,-2-4 0 16,-6-14 2-16,6 10 0 15,-6-10-1-15,0 0 0 16,1-12-2-16,0-3-1 15,3-2-3-15,2-1-2 16,2-1 0-16,3-1-4 0,4 4 2 16,8 4 0-16,4 8 0 15,3 4 2 16,0 6 0-31,-3 8 0 0,-3 1-2 0,1-4 0 0,-5 6-6 0,-10-1-48 16,5-17-30-16,-1-8-5 16</inkml:trace>
  <inkml:trace contextRef="#ctx0" brushRef="#br0" timeOffset="198699">23120 2915 318 0,'0'0'0'0,"0"0"5"15,0 0 1-15,11 6 2 16,-2 7 3-16,3 8 2 0,4 3 3 15,1 4 1-15,4 9 0 16,1-3-5-16,-4-2-1 16,-3-3-2-16,-3-7-1 15,0-5 1-15,-7-7-2 0,-5-10-1 16,0 0 0-16,4-8-1 15,-4-10 1-15,0-7-2 16,-2-6-1-16,1-4-2 16,1 1-1-16,0-4-1 0,0 3 1 15,1 3-1-15,3 3 0 16,3 7 1-16,2 3-2 15,1 5-1 1,-1 2 1-16,4 6 0 0,2 4 1 0,2 2 0 16,4 8 1-16,0 5-1 15,1 8 1-15,2 3 0 16,0-1 0-16,-1 4 0 0,-4-4-1 15,-3 0 2-15,-4-7-2 16,-1-1 2-16,-4-6 2 16,-7-9-1-16,0 0 1 15,0-8-2-15,0-11 1 16,-1-8 0-16,1-8-2 15,0-3 0-15,3-3-1 0,5-1 1 16,5 4-1-16,3 1 0 16,3 6-1-16,-1 12 2 15,0 5 0-15,-2 9-1 16,0 5 2-16,0 8-1 0,-1 10 2 15,-1 5-1-15,-2 14 2 16,-1-4 0-16,-5 8-1 16,3-7 0-16,-4-2-1 0,-2-6-2 15,-1-6 0-15,-2-5-3 16,0-15-4-16,4 13-28 15,8-18-52-15,-5-10-1 16</inkml:trace>
  <inkml:trace contextRef="#ctx0" brushRef="#br0" timeOffset="199059">23890 2725 383 0,'0'0'3'0,"0"0"1"15,15 0 3-15,1-4 2 16,6-1 2-16,8-6-1 15,4-5 1 1,3 0 1-16,-2-1-2 0,0-5-1 0,-4-6-4 16,-6-1-3-16,-10-2-1 15,-7 5-1-15,-8 2-1 16,-6 1-1-16,-6 7 0 15,-7 6 0-15,-7 12 2 0,-4 19 1 16,-5 11 1-16,-2 14 1 16,1 9 0-16,3 5 1 15,8 2 0-15,8-4 0 0,11-5 0 16,9-10 0-16,17-16 0 15,13-14-1-15,10-11-1 16,2-6-4-16,5-16-6 16,4-4-11-16,-8-11-35 0,-9-5-34 31,2-6-5-31</inkml:trace>
  <inkml:trace contextRef="#ctx0" brushRef="#br0" timeOffset="199269">24336 2235 412 0,'0'0'-1'0,"0"0"0"16,0 6 1-16,2 5 1 16,3 7 4-16,0 6 1 0,5 8 1 15,2 7 2-15,-1 5 1 16,3 9 1-16,2 3-3 15,-4-2-3-15,4-6-7 32,-5-6-4-32,-4-6-7 0,3-7-72 0,-7-18 0 0</inkml:trace>
  <inkml:trace contextRef="#ctx0" brushRef="#br0" timeOffset="199455">24124 2562 439 0,'0'0'1'15,"12"-1"0"-15,10-4 1 16,9 0-1-16,10-5 1 15,12-4 0-15,7-3 0 0,5-3-1 16,0 0 0-16,-4-2-2 16,-8 1-5-16,-13-3-17 15,-10 4-48-15,-7 8-15 31</inkml:trace>
  <inkml:trace contextRef="#ctx0" brushRef="#br0" timeOffset="199758">24655 2366 365 0,'0'0'6'0,"-2"10"0"16,0 3 5-16,-3-1-2 0,-4 5 1 15,2 3 1-15,-1 2 0 16,2-2 1-16,0-1-3 16,4-4 0-16,2-4-2 15,0-11 0-15,16 3-1 0,-4-10 0 16,4-11-1-16,-5 0-2 15,1-6-1-15,-4 0-4 16,-5 1-1 0,-2 4 1-16,-1 3 0 0,0 16 1 0,-10-3 1 15,4 12 0-15,-2 14 2 16,4 6 1-16,4 5 2 15,6 1-2-15,5 4 0 32,3-8-1-32,11-11-1 0,3-9-2 0,1-11-10 0,6-19-38 15,-7-11-41-15,-1-15-3 16</inkml:trace>
  <inkml:trace contextRef="#ctx0" brushRef="#br0" timeOffset="199885">24852 1937 436 0,'1'7'4'0,"3"15"1"16,6 13-1-1,4 13 1-15,4 10 3 0,6 8-2 16,8 19-6-16,-1 21-56 0,13-14-27 16</inkml:trace>
  <inkml:trace contextRef="#ctx0" brushRef="#br0" timeOffset="204725">22097 5718 287 0,'0'0'5'0,"0"0"2"0,0-10 0 16,0 10 1-16,0 0-2 31,0-9-1-31,0 9-1 0,0 0 1 0,-9 0-2 0,-2 16-3 16,-4 6 1-16,-9 13-1 15,-6 6 2-15,-7 15 3 16,-7 12-2-16,-7 11 0 15,-10 12-1-15,-2 16 0 0,-9 7-2 16,-4 16 1-16,-10 11 1 16,-6 14 1-16,-7 13 2 15,-6 12 0-15,1 4-1 16,-7 7 1-16,-2 6 3 15,-5 1 1-15,-2 4-1 0,-1-9 2 16,2 1 1-16,-5-6 1 16,2-8 1-1,5-16 0-15,8-15-2 0,12-22-2 16,16-24-1-16,15-20-3 0,15-25-2 15,17-18-6-15,10-16-6 16,16-11-13 0,8-13-67-16,5-9-2 0</inkml:trace>
  <inkml:trace contextRef="#ctx0" brushRef="#br0" timeOffset="205171">19600 9146 427 0,'0'0'0'16,"0"0"-2"-16,0 0 0 0,0 6 1 16,-2 14 1-16,-8 12 1 15,-5 17 0-15,-11 13 1 16,-9 13 2-16,-6 13 2 0,-8 4 2 15,-3 0-1-15,3-12 1 16,5-14-2-16,8-17 1 16,15-14 1-16,16-22-1 15,16-13-2-15,26-15 0 0,23-11-1 16,16-4 0-16,13 1-1 15,7 0 0-15,6 2-3 16,0 7 0-16,-7 6-7 62,-7 12-3-46,-16 2-6-16,-6 16-24 0,2 2-52 0,-16 2-1 0</inkml:trace>
  <inkml:trace contextRef="#ctx0" brushRef="#br0" timeOffset="205691">18791 10464 412 0,'0'0'1'0,"-11"9"2"46,-2 14 0-46,-8 11 2 0,-7 16 0 0,-4 14 0 0,-5 11 0 0,1 9 0 0,2-1-2 16,8-6 0-16,7-12 2 16,16-19-1-16,12-24 0 0,22-25 1 15,16-31 0-15,11-22 1 16,5-16 1-16,-4-9-1 0,-7-4-2 15,-15 0-1-15,-15 10 0 16,-22 15-1 15,-19 16-1-31,-21 21-3 0,-10 16-7 0,-6 7-19 0,6 15-62 16,14 2-2-16</inkml:trace>
  <inkml:trace contextRef="#ctx0" brushRef="#br0" timeOffset="212591">24317 5976 206 0,'0'0'8'0,"0"0"2"16,0-12 5-16,0 12-2 16,0-14 1-16,0 6 2 15,0 8-1-15,-1-14 0 0,1 14-7 16,0-8-4-16,0 8-3 15,0 0 0-15,0 0-1 16,-14 10 0-16,3 7 0 0,-5 5 0 16,-8 14-1-16,-5 13 3 15,-5 9-1-15,-9 15 2 16,-6 11 0-16,-6 10 1 15,-8 13-1-15,-9 13 2 16,-5 8 1-16,-8 7 1 0,-9 16 0 16,-3 6 0-16,-6 9 0 15,-7 9 0-15,2 6 1 16,-4 5 1-16,-2 7-1 15,0 5 1-15,2-4 1 0,-3 2 0 16,3-5 0-16,-2-1-1 16,0-10-1-16,5-5-1 15,2-19-1 1,4-10 1-16,3-17-3 0,11-20 0 0,7-16-1 15,17-23-1-15,12-15-2 16,11-21-4-16,13-8-7 16,8-13-9-16,21-13-33 15,0 0-37-15,3-13-4 0</inkml:trace>
  <inkml:trace contextRef="#ctx0" brushRef="#br0" timeOffset="212948">21660 9633 358 0,'-6'13'7'0,"-4"12"1"16,-3 14 2-16,-8 11 1 16,-2 14 1-16,-7 9 1 15,-1 6 1-15,-2 7 1 16,1-11-5-16,8-12-2 15,6-11-1-15,4-12-1 0,9-12 0 16,5-12 0-16,19-9 0 16,15-10 0-16,18-9-2 15,13-5 0-15,8-3-4 16,6 1 0-1,1-3 0-15,2 8-11 0,-12 1-18 0,-30 11-62 16,10 2-2-16</inkml:trace>
  <inkml:trace contextRef="#ctx0" brushRef="#br0" timeOffset="213502">21099 11042 374 0,'0'0'2'0,"-5"6"2"16,-8 10 3-16,-4 9 2 0,-4 9 3 15,-4 12 0-15,-2 10 2 16,-2 9-1-16,2 4 0 16,7-4-3-16,9-6 0 15,9-7-3-15,7-17-2 0,19-17 0 31,12-17-1-31,13-26-1 0,9-17 1 0,-1-11-1 16,3-9-3-16,-9-6 0 0,-10-1 0 16,-17 7 0-16,-19 9-2 15,-18 16 0 1,-23 15-1-16,-13 14 0 0,-11 14-5 15,-4 10-5-15,11-7-51 16,9 26-27-16</inkml:trace>
  <inkml:trace contextRef="#ctx0" brushRef="#br0" timeOffset="216392">16449 2805 235 0,'0'0'1'16,"0"0"-1"-16,0 0 1 16,0 0-2-16,0 0 1 15,0 0 3-15,1 5 0 0,-1-5 2 16,0 0 0-16,0 0-1 15,0 0 1-15,0 0 3 16,10 0-4-16,-10 0 1 0,0 0-2 16,0 0 3-16,0 0 0 15,0 0 1-15,0 0 1 16,0 0 0-16,-12 0 6 15,3 0 0-15,-3-1 2 16,0-1-1-16,2 1-2 0,2 1-2 16,8 0-2-16,0 0-2 15,0 0-2-15,8-8-4 16,8 2 0-16,-2 1-3 15,-1-1 2-15,2 0 0 0,-1 1 0 16,-3 2 1-16,-11 3 0 16,9-1 2-16,-9 1-1 15,0 0 2-15,-10 11 0 16,-5-4 0-16,-4 0 1 0,-4 5 0 15,-1-3-1-15,1 0 0 16,1-1 1-16,3-2-1 16,6-5 0-16,2 2-1 15,11-3-2-15,0 0 0 0,0 0-1 16,0 0-1-16,12-3 0 15,-2-3-1-15,2-1 0 16,2 0 1-16,1 1 1 16,5-1-1-16,0 1 1 15,-2 2 0-15,2 2-3 0,-4 2-1 16,3 2-7-16,-5-2-16 15,1 0-50-15,-1 7-7 16</inkml:trace>
  <inkml:trace contextRef="#ctx0" brushRef="#br0" timeOffset="228763">12930 5699 327 0,'0'0'1'15,"0"0"-2"-15,0 0-3 0,0 0-6 16,0 0-2-16,0 0-2 16,0 0 3-16,0 0 7 15,0 11 0-15,-6 0 3 16,-3 3 5-16,-1 5 7 15,-4 3 1-15,-3 2 3 0,0 0 0 16,-3 4-6-16,-5 1 1 16,-2 4-1-16,-1 5-1 15,-11 6-1-15,-3 10 1 16,-8 12 0-16,-8 9-3 0,-4 12-1 15,-6 6-1-15,2 9-3 16,-3 7 2-16,2 0-2 16,3 2 1-16,-4 2 1 15,3 4 2-15,-3 2 0 31,-2 7 1-31,-5 1 0 0,2 4 2 0,-7 3 2 0,-1 1 0 16,0 3 0-16,-5-1 0 0,6-6-2 16,-3-8 0-16,3-6 0 15,2-7 0-15,6-11-2 16,3-7 1-16,4-12-2 15,10-7-1-15,1-10 1 0,8-5-4 16,4-8 0 0,5-5 0-16,7-7 0 0,3-12-4 15,9-2-7-15,3-12-4 16,7 0-17-16,8-12-59 15,0 0-1-15</inkml:trace>
  <inkml:trace contextRef="#ctx0" brushRef="#br0" timeOffset="229122">10444 8840 248 0,'0'0'10'16,"0"0"3"-16,-6 12 6 16,1 3 3-16,-4 7 1 15,-3 6 2-15,-2 8 3 0,-2 6-1 16,0 4-8-16,1 1-4 15,4-2-5-15,2-2-2 16,7-5-1-16,9-8-2 0,16-12 0 16,17-12 0-1,17-9-2-15,16-13 2 0,12-9-1 16,8-4-1-16,1-1-4 15,-11 1-3-15,-5 11-6 16,-21 6-14-16,-21 16-63 16,-21 19-5-16</inkml:trace>
  <inkml:trace contextRef="#ctx0" brushRef="#br0" timeOffset="229626">9943 9807 343 0,'0'0'5'16,"-9"0"3"-16,0-1 1 0,-7 12 3 15,-3 5 2-15,-3 8 0 16,-6 11 1-16,-1 8 1 15,3 4-6-15,8 4-1 16,8-1-2-16,9-5-1 16,7-13 0-16,16-16-2 0,17-16 1 15,12-25-1-15,8-14 1 16,-1-13 1-16,-2-7-1 15,-10-9-1-15,-10-1 0 0,-17 5-4 16,-17 7 0-16,-19 17 0 16,-18 14 0-16,-12 17 0 31,-8 9 0-31,-1 23 0 0,1 10-6 0,17 19-10 0,7 26-57 15,21-22-19-15</inkml:trace>
  <inkml:trace contextRef="#ctx0" brushRef="#br0" timeOffset="268811">17216 9569 284 0,'0'0'5'15,"0"0"4"-15,0 0 2 16,0 0 3-16,0 0-1 16,0 0 2-16,0 0-1 15,0-9 2-15,0 9-5 0,0 0-4 16,0 0-3-16,0 0 0 15,0 0 1-15,3 9 0 16,-3 4 0-16,0 4 0 16,0 5 0-16,-3 7 1 0,1 5-1 15,-2 8 0-15,0 4-1 16,-3 6-1-16,0 4 0 15,-3 1 0-15,0 4 0 16,-2 1 0-16,-1 2 1 16,0-1-1-16,-3-3 1 0,3-3-2 31,1-7 0-31,0-6 1 0,3-5-1 0,1-9 0 15,2-8 0-15,2-8 1 16,2-3-1-16,2-11-1 0,0 0-2 16,0 9-3-16,0-9-6 15,4-5-14-15,-4 5-65 16,18-21-4-16</inkml:trace>
  <inkml:trace contextRef="#ctx0" brushRef="#br0" timeOffset="269283">17604 9569 287 0,'0'0'5'16,"0"0"4"-16,9-3-1 0,-9 3 0 15,11 0 4 1,-7 11 3-16,1 6 2 0,-2 13 2 15,-3 6-3-15,1 12-3 16,-5 12 2-16,-2 6-1 0,-4 5-2 16,-1 1-3-1,0 0-1-15,-2-3-1 0,2-5-1 16,-3-7-2-16,3-6 0 15,1-10-1-15,1-7 0 0,2-9-1 16,2-6 0-16,2-7-1 16,3-12-3-16,-1 12-4 15,1-12-16-15,-3-11-67 0,3 0-3 16</inkml:trace>
  <inkml:trace contextRef="#ctx0" brushRef="#br0" timeOffset="269617">16895 10294 414 0,'0'0'3'0,"0"0"1"15,7-3 1-15,9-9 1 16,19 0 2-16,16-8 2 15,21-3 1-15,18-7 1 16,17-3-2-16,11-2 0 0,4-1-1 16,-7 4 0-16,-15 0-9 15,-18 5 0-15,-22-1 0 16,-17 8 0-1,-23 0-4-15,-11 9-35 0,-9 11-53 0,-21-13-2 16</inkml:trace>
  <inkml:trace contextRef="#ctx0" brushRef="#br0" timeOffset="270688">17116 11183 317 0,'0'0'3'16,"0"0"3"-16,0 0 0 15,-7-10 1-15,7 10 1 0,-14 0 1 16,2 0 1-16,-3 6 2 15,-5 10-1-15,-4 6-3 16,-1 9 1-16,-2 11-1 16,1 8 2-16,0 4-1 0,6 5-1 15,6 2 0-15,5-4 0 16,9-1 0-16,6-11-1 15,11-5 0-15,11-13 0 16,12-11 0-16,7-14-1 0,13-8 0 16,4-18 0-16,2-12-6 15,-2-12 0-15,-7-9 0 16,-10-4 0-16,-11-3 0 0,-18 3 0 15,-18 3 0-15,-16 6 0 16,-15 9 0 0,-14 8 0-16,-5 9 0 0,0 8 0 15,2 5 0-15,4 11-2 0,3 31-74 16,15-16-18-16</inkml:trace>
  <inkml:trace contextRef="#ctx0" brushRef="#br0" timeOffset="275016">4818 12315 272 0,'0'0'9'0,"0"0"2"16,-13 0 4-16,13 0 2 16,-11 0 0-16,11 0-1 0,-12 1 2 15,12-1 0-15,-11 0-8 16,11 0-4-16,0 0-1 15,11 0-1-15,6-1-1 0,8-3-1 16,13-3 2-16,12 1 0 16,14-2 1-16,8 0-2 15,8-1 0-15,4 4 0 16,-5 0-1-16,-1 1 1 0,-9 1-1 15,-8 1 1-15,-13 0 0 16,-11 1-1-16,-11 0-1 16,-8-1-4-16,-6 2-8 15,-12 0-26-15,0 0-46 0,-4-5-4 16</inkml:trace>
  <inkml:trace contextRef="#ctx0" brushRef="#br0" timeOffset="275588">4888 12678 292 0,'0'0'6'16,"0"0"-1"-16,0 0 0 15,0 0-2-15,0 0 3 16,0 9 8-16,7-9 0 0,13 0 2 16,13 0-3-16,17-6 1 15,14-3 0-15,17-2 3 16,12-3-3-16,11 2-6 15,-1-1-2-15,-8 3 0 16,-9 2-2-16,-16 3-1 16,-14 1-1-16,-18 3 0 0,-11 1-1 15,-13 0-1-15,-14 0-4 16,12-1-9-16,-12 1-21 15,-10-11-50-15,10 11-5 16</inkml:trace>
  <inkml:trace contextRef="#ctx0" brushRef="#br0" timeOffset="277239">6644 12164 294 0,'0'0'6'0,"0"0"2"16,0-9 3-16,0 9 4 15,-1-11 0-15,1 11 1 0,-3-9 3 16,3 9-3-16,-2-10-6 16,2 10-4-16,0 0-3 15,0 0-1-15,0 0-2 16,6 10-1-16,2 2 0 0,1 3 1 15,3 6 2-15,-1 4 1 16,3 6 1-16,-1 1-1 16,2 6 0-16,-2 0-1 15,1 1 0-15,0-2 0 16,1 0-1-1,-1-2 0-15,0-5 0 0,0-2 0 0,-4-8-1 16,0-3 1-16,-2-2 0 16,-1-5 1-16,-7-10-1 15,5 11 0-15,-5-11 0 16,0 0 0-16,0 0 0 0,4 9 1 15,-4-9 0-15,0 0 2 16,0 0 1-16,0 0 1 0,0 0 1 16,0 0 0-16,0 0 0 15,0 0 0-15,12-13-1 16,-5-3-1-16,4-7-5 15,4-10 0-15,0-7 0 16,5-9 0-16,0-9 0 0,1-3 0 16,-2-2 0-16,-2-1 0 15,-2 6 0-15,-4 5 0 16,1 10 0-16,-9 7-8 15,4 13-11-15,-3 7-8 16,5 9-40-16,2 13-25 0</inkml:trace>
  <inkml:trace contextRef="#ctx0" brushRef="#br0" timeOffset="277602">7418 12455 287 0,'0'0'2'16,"0"11"2"-16,-2 1 4 16,0 5 0-16,2 5 3 15,0 2 2-15,6 4 2 0,7-1 3 16,8-4 0-16,8-9-2 31,10-7-3-31,2-9-1 0,1-14-2 0,-2-8-1 0,-9-9-3 16,-9-7-1-16,-16-4-3 15,-10 0 1-15,-21 1-2 16,-13 9 0-1,-9 2-2-15,-10 10 1 0,-5 9-2 16,0 9 0-16,5 5 0 0,4 11 0 16,16 8 0-16,8 5-1 15,20 1-4 1,10-2-11-16,25-11-57 0,12 10-8 15</inkml:trace>
  <inkml:trace contextRef="#ctx0" brushRef="#br0" timeOffset="278060">7950 11655 342 0,'0'0'0'0,"0"0"1"16,0 0 3-16,0 12 1 15,0 9 3-15,0 11 2 16,0 14 1-16,0 13 3 16,0 13 0-16,-2 9 0 0,-3 3-2 15,1-2-2-15,-1-5-1 16,0-10-1-16,-1-12-2 15,2-12 0-15,2-13-1 0,-1-9-1 16,2-8-1-16,1-3-2 16,0-10-3-16,0 0-7 15,0 0-23-15,8 2-55 16,7-12-2-16</inkml:trace>
  <inkml:trace contextRef="#ctx0" brushRef="#br0" timeOffset="278325">8359 11887 316 0,'0'0'7'0,"0"20"4"0,-1 1 1 16,0 7 4-16,-1 9 1 15,0 7 1 1,-1 6-1-16,0 5 0 0,2-4-5 16,-2-3-5-16,2-4-1 0,0-5-3 31,0-9-1-31,1-6 0 0,0-6-2 0,0-7-3 15,0-11-7-15,0 0-74 16,0 0 0-16</inkml:trace>
  <inkml:trace contextRef="#ctx0" brushRef="#br0" timeOffset="278826">8248 12192 365 0,'0'0'2'0,"13"0"5"15,6 0 0-15,11-2 2 16,12-3 0-16,8-1-1 15,10-1 2-15,5 0-2 0,-1 0-3 16,-5 0-5-16,-5-1-1 16,-15 2-1-16,-5 1-1 31,-13-1 0-31,-8 0-1 0,-13 6 1 0,8-16 1 0,-8 16 1 15,-5-15 1-15,5 15 0 16,-16-14 0-16,4 12 0 16,-4 2 0-16,-1 7 1 15,-1 9 0-15,1 8 1 0,0 7-1 16,1 7 0-16,5 2 2 15,8 1 1-15,4-1 1 16,12-6 1-16,7-5 0 0,4-12 1 16,6-8 0-16,0-9 0 15,1-9-2-15,-4-11-2 16,-6-4-3-16,-7-7 0 15,-8-2-2-15,-6 4-1 16,-1 1 1-16,-6 6-1 0,-5 1 0 16,1 10 1-16,1 5 0 15,10 6 2-15,-13 9-1 16,13 9 1-16,1 3-1 15,10 2 2-15,5 2 1 16,5-1 1-16,4-2-3 0,8-4-5 16,-4-9-13-16,6-4-64 15,0-5-2-15</inkml:trace>
  <inkml:trace contextRef="#ctx0" brushRef="#br0" timeOffset="279453">9249 12064 343 0,'0'0'2'0,"0"0"2"47,-14 7 2-47,7 4 1 0,-2 4 2 0,-1 10 0 0,0 2 2 0,4 6 0 15,1 0 0-15,5-1 0 0,7 0-2 16,4-7 0-16,3-5 1 31,0-10-1-31,3-7 0 0,-1-6-3 0,-5-10-3 0,-6-6-2 31,-5-5-1-31,-6-3-2 0,-8-1-1 0,1 3-1 16,-3 1 0-16,1 6-3 15,0 6 0-15,15 12 2 16,-9 0 0-16,12 10 1 0,12 11 0 16,5 8 1-16,2 8 3 15,4 8 2-15,-2 9 2 16,-2 6 1-16,-7 5-1 15,-13 3 0-15,-7 5 0 16,-17-4 0-16,-10-1-1 0,-11-8 1 16,0-9 0-16,0-10 0 15,2-11 0-15,7-12-1 16,8-13-1-16,15-9 0 15,11-12 0 1,15-7-2-16,15-9 0 0,15-5-1 0,14-7-1 16,13-7 0-16,8-3 1 15,2 0-2-15,-6-3-1 0,-11 2-1 16,-12 0-2-16,-17 5 1 15,-22 3-1-15,-14 8 1 16,-15 6 1-16,-11 7 2 16,-6 6 1-16,0 9 2 0,3 8 2 15,3 6 1-15,10 13 1 16,10 10 1-16,10 7 0 15,20 5 0-15,18 3 0 16,11 3 0-16,12-2-5 0,11 0-10 16,3 11-59-16,8-26-17 31</inkml:trace>
  <inkml:trace contextRef="#ctx0" brushRef="#br0" timeOffset="280141">10773 12083 335 0,'0'0'4'0,"-10"-11"0"16,-4 3 1-16,-2 1 1 0,-10 1 2 16,-6 6 3-16,-5 2 2 15,-9 9 2 1,2 16-3-16,0 10-1 0,4 9 1 15,12 9-1-15,11 4-2 16,12-1 0-16,12-7-3 0,19-9-1 16,10-13 0 15,11-12-1-31,6-15 1 0,2-11-1 0,-3-19-1 0,-5-14-3 0,-8-12-2 15,-12-11-2-15,-13-8-3 16,-14-8 1-16,-12-3-1 16,-13-3-1-16,-6 3 2 15,-4 8 1-15,-2 11 3 0,3 11 2 16,8 13 0-16,3 13 1 15,12 17 0-15,11 11 1 16,0 19 1-16,11 14-2 16,14 15 0-16,1 15 0 15,6 13 2-15,2 12-1 0,0 6 0 16,-4 3-1-16,-2 0 0 15,-3-10-1 17,-4-9-2-32,-5-15-3 0,1-14-9 0,-10-13-69 0,6-30-3 0</inkml:trace>
  <inkml:trace contextRef="#ctx0" brushRef="#br0" timeOffset="280378">10976 12228 383 0,'0'0'3'16,"19"16"1"-16,-2-1 3 15,0 4 1-15,2 3 2 16,0 0 0-16,1 2 3 15,0-2 2-15,-6-10-3 0,-1-10 0 16,0-10-3-16,2-16-2 16,1-11-2-16,6-5 0 15,3-7-2-15,5-3-2 16,1 4-2-16,-1 3-2 0,3 11-5 15,-3 5-6-15,2 15-15 16,-7 12-44-16,0 0-17 16</inkml:trace>
  <inkml:trace contextRef="#ctx0" brushRef="#br0" timeOffset="280581">11440 12337 373 0,'-4'11'5'0,"-3"6"2"16,1 5 0-16,2 6 3 16,4-3 1-16,6 1 2 15,14-4 0-15,13-5 1 0,11-15-5 16,10-11 0-16,4-16-2 15,-2-6-1-15,-9-7-3 16,-12-5-1-16,-21 3-1 16,-21-1-1-16,-23 7 0 15,-15 7-3-15,-9 8-2 0,-9 5-4 16,1 12-6-16,3 1-11 31,5 14-61-31,23 3-3 0</inkml:trace>
  <inkml:trace contextRef="#ctx0" brushRef="#br0" timeOffset="280975">11816 12178 356 0,'0'0'3'0,"9"15"3"0,0 2 5 15,0 4 0-15,4 7 2 16,0 6 0-16,2 7 2 15,1 6-1-15,0 0-2 0,-2-2-2 16,-5-2-4-16,2-6 1 16,-2-7-2-16,-1-9 0 31,-3-10-1-31,-5-11 0 0,8-16-1 0,-8-14-1 0,-2-12-1 15,-7-13-2 1,-4-8 0-16,-2-8-1 0,1 1 0 16,5 3 0-16,4 3-1 31,7 10 1-31,16 10 0 0,15 13 1 0,13 13 0 0,13 13 0 15,3 5 1-15,-2 11-1 16,-2 9 2-16,-11 8 0 16,-18 2 0-1,-22 6 1-15,-20 2-1 0,-27-5-1 0,-12-3-2 16,-9-2-7-16,-9-9-36 15,2-6-42-15,6-11-3 16</inkml:trace>
  <inkml:trace contextRef="#ctx0" brushRef="#br0" timeOffset="282713">13389 12155 244 0,'0'0'8'16,"0"-9"1"-16,0 9 5 16,-3-16 0-16,-4 8 1 15,-5-1 0-15,-1 2 1 16,-9 2-1-16,-5 5-5 0,-4 13-3 15,-5 11 1-15,-3 12-2 16,0 14 1-16,1 6 0 16,7 7-1-16,6 1 1 15,12-5 1-15,12-6 0 16,13-14 0-16,17-11-1 0,17-20 0 15,10-8 0-15,6-18 0 16,2-8-2-16,0-9-3 16,-6-4-2-16,-12-5-1 15,-11-1-1-15,-16 3-1 0,-13 3 0 16,-7 5 0-16,-13 8 0 15,-7 5 2-15,-3 10 0 16,2 10 1-16,3 7 1 0,3 12 0 16,10 7 0-16,6 4 1 15,10 4-1-15,13 1 1 16,10-1 0-16,12-1-1 15,2-7-3-15,6-2-6 0,-1-5-11 16,-5-3-65-16,4-5-3 16</inkml:trace>
  <inkml:trace contextRef="#ctx0" brushRef="#br0" timeOffset="282960">14035 12149 329 0,'0'0'7'0,"-18"13"2"16,6 5 1-16,-2 6 2 15,-1 6 4-15,4 8-2 16,5 5 1-16,6 4 1 15,11-5-6-15,19-3-2 0,7-6-2 16,8-8-4-16,3-7-6 16,0-11-10-16,-1-7-69 15,-3-5-2-15</inkml:trace>
  <inkml:trace contextRef="#ctx0" brushRef="#br0" timeOffset="283252">14475 12285 324 0,'0'0'4'0,"11"14"4"16,-2-1 2-16,4 8 3 16,1 6 1-16,-1 4 2 15,1 4-1-15,-1 1 1 0,-1-4-1 16,-6-7-2-16,-2-4 0 15,-4-11-3-15,0-10 0 16,-1-13-1-16,-2-13-1 0,-1-7 0 16,-2-8-3 15,4-3-5-31,2-2 0 0,2-3 0 0,9 3 0 0,6 7 0 15,5 7-8-15,6 7-4 0,-1 4-11 16,11 0-53-16,-1 14-15 16</inkml:trace>
  <inkml:trace contextRef="#ctx0" brushRef="#br0" timeOffset="283509">15044 12303 383 0,'0'0'4'16,"-12"15"2"-16,4-2 2 15,0 4 0-15,1 1 3 16,5 0 0-16,2-2 2 0,11-3 0 15,13-8-3 17,7-5-2-32,5-7 0 0,-1-8-2 0,-2-6-2 0,-7-3-3 15,-12-3-1-15,-14 2-1 0,-12 2-1 16,-16 0-2-16,-7 9-4 15,-9 1-4-15,0 10-7 16,3 1-17-16,6 2-48 16,14 8-7-16</inkml:trace>
  <inkml:trace contextRef="#ctx0" brushRef="#br0" timeOffset="283785">15467 12135 352 0,'-10'0'6'0,"-11"6"2"16,-6 3 2-16,-2 5 0 15,-1 4-1-15,2 5 1 16,3 4 1-16,6 2 2 16,17-2-6-16,20-3-2 0,15 0-1 15,5-6 0-15,0-5-1 16,1-3-2-16,-6-4 0 15,-14-2-1-15,-19-4-1 16,-6 6 0 0,-23-5 0-16,-7 2 0 0,-4-3-3 15,3 5-11-15,-7-4-22 0,10-1-46 16,20 0-4-16</inkml:trace>
  <inkml:trace contextRef="#ctx0" brushRef="#br0" timeOffset="283990">15683 12191 406 0,'0'0'1'0,"0"0"-1"16,0 0-2-16,0 0 0 16,0 0 1-16,2 16 1 15,2 2 0-15,1 6 1 0,2 7 1 16,-1 4 2-16,1 5 3 15,-3-2 1-15,-3-2 1 16,-4-3 0-16,-10-4 0 16,-5-6-2-16,-5-7-4 15,3-3-6 1,0-3-9-16,4-13-69 0,7 3-4 0</inkml:trace>
  <inkml:trace contextRef="#ctx0" brushRef="#br0" timeOffset="285075">16914 12362 319 0,'0'0'5'0,"0"0"0"15,0 0 2-15,0 0 2 16,0 9 3-16,10-4 3 0,12-1 1 15,12-2-1-15,12-2-2 16,11-4-2-16,5-5 0 16,-1-2-4-16,-3-4-2 15,-6-5-3-15,-14 1-2 0,-20-2-2 16,-18 4-1-16,-19-1 0 15,-17 6-1-15,-14 2-1 16,-6 7 1-16,-5 3 1 16,-5 12 2-16,7 7 0 31,6 7 2-31,14 9 0 0,12 4 1 0,16 3 1 0,11-2 2 15,21 0-2-15,15-5 2 16,10-7-1-16,11-5 0 16,6-9-4-16,3-4-5 0,-5-10-10 15,0-10-56-15,-9-2-14 16</inkml:trace>
  <inkml:trace contextRef="#ctx0" brushRef="#br0" timeOffset="285476">17624 11949 345 0,'0'0'0'0,"0"0"1"32,0 0 4-32,-1 13 3 0,-5 7 3 0,3 9 0 15,-2 11 3-15,1 11 0 16,2 12 0-16,2 5 1 0,0 2-6 15,7-4 0-15,11-6-2 16,9-11-1-16,9-11-1 16,11-13 0-16,7-13 0 15,2-12-2-15,4-10-1 16,-3-16-4-16,-6-5-2 0,-11-6-2 15,-12-4-1-15,-15 1-1 16,-13 0 0-16,-8 7 1 16,-16 5 2-16,-9 11 2 15,-6 11 3 1,0 8 2-16,0 14 0 0,6 9 1 0,5 9 1 15,10 5 0-15,13 2-1 16,9-2 1-16,19-1-1 0,10-8 0 16,11-3-4-16,2-12-5 15,8-3-11-15,-2-11-68 16,-3-8-2-16</inkml:trace>
  <inkml:trace contextRef="#ctx0" brushRef="#br0" timeOffset="286681">18351 12303 361 0,'0'0'4'15,"8"19"0"-15,1 0 2 32,-1 4 3-32,4 6-1 0,-1 4 1 0,0 3 0 0,0 2 1 15,-2-8-1-15,-2-4 0 16,-3-9-1-16,0-7 0 15,-4-10-1-15,6-5-2 0,-1-17 0 16,1-6-2-16,1-8-1 16,3-4-3-16,6-2-1 15,4 0-1-15,3 2-1 16,4 4 1-16,4 9 0 15,4 8 1-15,1 7 1 0,1 8 0 16,-3 4 1-16,-5 13 1 16,-3 7 1-16,-7 7 0 15,-4 5-1-15,-9 6 1 16,-4-2 1-16,-2 3-1 0,-7-6 1 15,-3-3 0-15,2-6 1 16,-1-6 0-16,-1-8 2 16,10-10-1-16,-9-3-1 0,9-12 1 15,2-7-1-15,4-6-2 16,6-3 0-16,1-2-4 15,7-4 1-15,5 4 0 16,2 3-1-16,4 4-1 0,1 7 0 16,-1 6 1-1,-1 6-1-15,-4 7 1 0,-3 5-1 16,-4 10 2-16,-5 8-1 15,-1 5 1-15,-3 2 1 0,7 1 2 16,1-3 0 15,7-3 0-31,8-6 0 0,7-8 1 0,8-8 0 0,3-6 1 16,1-10-2-16,-3-7-2 0,-7-7-2 15,-8-5 0-15,-14-3-2 16,-14 0 0-16,-6 1-2 16,-15 5-1-16,-12 7 1 15,-6 8 2-15,-7 14 1 0,0 7 1 16,1 15 0 31,6 10 1-47,4 6 1 0,8 6 1 0,13-1 1 0,8-3 0 0,16-5 0 0,11-7 0 15,9-9 0-15,8-10-2 0,1-9-4 16,2-6-1-1,-2-11-3-15,-3-8-2 0,-7-3 2 16,-7 0 1-16,-7 1 2 0,-3 5 1 16,-8 2 3-16,0 10 5 15,-10 10 3 1,4 6 0-16,-4 14 0 0,-3 6-2 15,-2 3 0-15,-1 3 0 16,3-2 2-16,2-2-2 0,1-5-1 16,11-8 0-16,4-11 0 15,9-4-2 1,3-13-1-16,2-7-1 0,3-3-1 0,-3-3 1 15,-3 2-1-15,-6 2-1 16,-4 4 0-16,-8 9 1 16,-8 9 1-16,7 8 0 15,-7 14 0-15,0 4 0 0,0 6 0 16,2 2 2-16,4-2 0 15,6-2 0-15,2-6 0 16,4-10-3 0,5-10-1-16,-1-8-5 0,1-14-7 15,-2-15-10-15,-2-11-25 0,-2-11-12 16,-4-10 15-16,0-4 13 15,-7-5 12-15,2 4 11 16,-4 3 13 15,1 13 13-31,-1 9 26 0,-2 14 8 0,1 10-13 0,-3 21-11 0,9 1-10 16,-3 18-4-16,5 13-5 15,-2 8-1-15,2 8 2 16,4 9 0-16,-3 10-1 0,0 1-1 16,-2 3 0-16,-3-2-2 15,0-2 0-15,3-8-1 16,-3-6-1-1,2-10-1-15,1-12-3 0,0-11-4 0,3-8-18 16,-3-14-63-16,-8-19-3 16</inkml:trace>
  <inkml:trace contextRef="#ctx0" brushRef="#br0" timeOffset="286858">19892 12312 475 0,'0'0'1'16,"0"0"-1"-16,22-6 1 16,6 1 1-1,11-1-1-15,13 1 1 0,13 1 1 16,16 3-4-16,3-2-8 0,7 3-33 15,-8 0-45-15,-10 0-3 16</inkml:trace>
  <inkml:trace contextRef="#ctx0" brushRef="#br0" timeOffset="287309">21367 11999 430 0,'0'0'0'0,"0"0"0"0,0 0 1 16,4 11 2-16,-1 5 2 15,4 8 0-15,-1 6 1 16,-1 13 2-16,1 3-1 16,-1 8 2-1,-3 3-3-15,-2-2-1 0,0-5-1 0,0-6 0 16,-1-8-1-16,-2-9-2 15,1-7-2-15,2-20-4 16,-1 10-14-16,1-18-66 0,1-22-5 16</inkml:trace>
  <inkml:trace contextRef="#ctx0" brushRef="#br0" timeOffset="287554">21508 11821 378 0,'0'0'1'0,"0"0"1"16,13 9 4-16,-3 4 2 15,2 6 1-15,2 9 1 0,3 7 1 32,1 9 2-32,1 5-1 0,0 6-1 0,-3 1-3 15,-2 0-2-15,-3-6-1 16,-4-6-1-16,-1-8-1 15,-5-6-1-15,0-10-2 0,-1-6-1 16,0-14-3-16,0 0-6 16,2-9-60-16,-2 9-19 15</inkml:trace>
  <inkml:trace contextRef="#ctx0" brushRef="#br0" timeOffset="287779">21209 12239 365 0,'0'0'6'0,"0"0"2"15,0 0 3-15,17-2 1 16,11-2 1-16,16-2 1 16,18-4 1-16,15 0 1 15,17-3-6-15,13-1-2 0,5 0-3 16,-6 1-1-16,-5 2-5 15,-13-2-4-15,-16 6-8 16,-20-2-28-16,-18 3-47 16,-17-2-3-1</inkml:trace>
  <inkml:trace contextRef="#ctx0" brushRef="#br0" timeOffset="288008">21232 12312 403 0,'0'0'4'0,"0"0"2"15,0 0 3-15,14 0 0 16,12-1 1-16,12-5 0 0,16 0 1 16,17-3 0-16,12 1-3 15,13-2-4-15,3-2-1 16,-1 3-3-16,-8-2-3 15,-6 4-5-15,-18-4-9 16,-7-3-38-16,-14 3-34 0,-11-5-3 16</inkml:trace>
  <inkml:trace contextRef="#ctx0" brushRef="#br0" timeOffset="288239">22463 11739 362 0,'0'0'3'0,"0"0"2"15,10 1 2-15,-2 9 3 16,4 8 0-16,2 10 3 16,2 9 1-16,3 16 0 15,1 13-1 16,-3 11-2-31,2 15-3 0,2 8-2 0,2 3-4 0,4 6-10 0,-1 5-51 16,6-14-29-16,11-7-4 16</inkml:trace>
  <inkml:trace contextRef="#ctx0" brushRef="#br2" timeOffset="313129">5407 3630 318 0,'0'0'2'0,"0"0"1"15,0 0-1-15,0 0-1 16,0 0 0-16,0 0 1 0,7 0 0 16,-7 0 1-16,13 0 0 15,-13 0 0-15,16 0 1 16,-5 0 2-16,0 2 1 0,-1 0-1 15,3-2 2-15,3 0-3 16,0 0 0-16,2 0 0 16,3 0-2-16,2 0 0 15,1-1-1-15,3 0-1 0,1 0 1 16,2 1-1-16,-2 0 0 15,2 1 0 1,-2-1 0 0,0 1 1-16,0 2 0 0,-2-3 1 0,-2 0-1 15,2 0 2 1,2-1-1-1,-1-3 1-15,1 0-2 0,2-1 1 0,0-2-1 0,0 1 0 16,0 2-1-16,0-1 0 16,1 0-1-16,0 1 0 0,1 0 1 15,0 0-1-15,0 0 0 16,1 0 1-16,-2-1-1 15,-2 2 1-15,-3-1-1 16,-4 0 0-16,-2 1 1 0,-2 1 1 16,-3 0-2-1,0 0 0-15,0 0 1 0,0-1 0 16,0 1 0-16,2 1 0 0,0-1 0 15,1 0 0-15,0 1 0 16,-3-4 1-16,-1 1 0 16,3-1 0-1,-3-1 0-15,2-3 2 0,0-1-1 16,-2 1 0-16,-2-1-1 0,2 1 0 15,-1 1 1-15,-2-2-1 16,3-1 0-16,-2-3-1 16,2 1 0-16,-1-3 0 15,3-1 0-15,-2-4 1 16,3-1-1-16,-2 0 0 0,2 0-1 15,-3 1 1-15,1-2 0 16,-3 4-1-16,2 3 1 16,-5-1 0-16,0 4-1 0,-2-2 1 15,6 0 0-15,-5-1-1 16,3-3 1-16,-1-4-1 15,2-1 1-15,3-5-1 16,-2-2 0-16,-1 1 0 0,1-3-1 16,-3 4 3-16,0-1-1 15,0 2 0-15,-4 3 0 16,2-1 0-16,1 1 0 15,0-3 0-15,0 0-1 16,3-1 0-16,0-6-1 0,3 3-1 16,-1-4 1-16,-1 4 0 15,1 0 0-15,-1 3 0 16,1 0 0-16,-4 6 1 15,-1 4-1-15,0 1 0 0,0 3 1 16,-1 1-1-16,0-1 0 16,1-1 1-16,3 3 0 15,0-3-1-15,1-2 0 0,1 0 0 16,2 0-1-16,-1-4-1 15,2 0 0-15,-1 1 1 16,5-3-1-16,-3 2 0 16,0 2 0-16,1 4 1 0,-1 0 1 15,-1 1 0-15,1 4 1 16,-3 2-1-16,-3 2 1 15,2 0 0-15,-1-3 0 16,2 2 0 0,-1-2 1-16,3 0-2 0,0 0 1 15,7 0 0-15,-1-1-1 0,2 3 0 16,-3 1 0-16,4 2 1 15,-4 1-1-15,0 1 0 16,-3 1 1-16,0 1 0 0,-2 0 0 16,3-1 0-16,-1 0 0 15,0 1 0-15,3 0 0 16,1 0 1-16,0-1-2 0,-1-2 2 15,3 1-2-15,2 1 2 16,0 0-1-16,3-2 0 16,1 1 0-16,-1-2 1 15,2 1-1-15,0 2 0 31,-1-3 0-31,-2 1 0 0,1 1 1 0,-3-3-1 0,1 1 0 16,-1 2 0-16,3-6 0 16,0-1 0-16,2 0 0 15,-1 1 0-15,5-1 0 31,0 1 0-31,3 1 1 0,1-1-1 0,3 3 0 0,-1-1 0 16,4 1 1-16,-1 0-1 16,1-2 1-16,0 2-1 0,-2-2 0 15,3 2 1-15,-4-2-1 16,4 3 0-16,-3-1 0 15,5 2 0-15,0-1 0 16,-1 1 0-16,2 1 0 31,0 0 1-31,0 0-1 0,3 0 0 0,0 1 0 0,3-1 0 16,2 2 0-16,3-1 0 0,2 0 0 15,1 2 1 1,-2-1-1-16,0-2 0 0,-3 2 1 16,-2-1-1-16,-1-1 0 15,-1 3 0-15,-3-4 1 16,1 4-1-16,0-1 0 0,2 1 0 15,-1-3 0-15,0 3 0 16,3 0 1-16,-1-2-1 16,0 0 0-16,-2 0 0 15,-2 1 0-15,-1 1 0 0,-3-3 1 16,0 1-1-16,-4 1 0 31,1-1 0-31,-3 1-1 0,0-2 1 0,2-1 0 16,-1 2 1-16,1-1-1 0,-1-1 0 15,-2 4 1-15,2-3-1 16,-5-1 1-16,0 1-1 15,-4 0 0-15,0 2 0 16,-3-1 0-16,1 0 0 0,-1 0 0 16,0 1 0-16,6 1 0 15,0 0 0-15,4 1 0 16,4-2 1-16,1 1-1 15,-1 1 0-15,2-3 0 16,-2 2 1-16,-3-1-1 0,-2-1 0 16,-3 1 0-1,-3-2 0-15,1 2 1 0,2 1-2 16,3-3 2-16,4 3-2 0,3 0 1 15,5-1 0-15,6 1 0 16,1 0 1-16,0-3-2 31,-2 0 3-31,-28 1-5 0,4 1 1 0,-1-2 0 16,4 2-1-16,-2-2 1 0,3 1-1 15,-1 1 1-15,2-1-1 16,0 0 3-16,4 1 1 16,-1 0-1-16,3-2 1 15,-1 3-2-15,4 0 1 16,-2 0 0-16,3-2 0 0,-2 2 1 15,-1-1-2 1,0 1 2-16,-2 0-1 0,5-1 0 16,-3 1 1-16,4-3-1 15,0 1 1-15,-2 0-2 0,1 0 1 16,-1-1 0-16,-1 3 0 15,-4-2 0-15,2-1-1 16,-4 1 2-16,2 0-1 0,0-1 0 16,-2 0 1-16,1 0-1 15,-2-1 1-15,-1 1-1 16,-1 1 0-16,-1-1-1 15,-1 0 1-15,2 2 1 16,-1-2-2 0,-2 0 3-16,0 1-3 0,3-1 1 0,-1-1 1 15,0 0-1-15,1 1 1 16,-1 0-1-16,1-4 1 0,0 4-2 15,0 0 1-15,2 0-1 16,0-2 1-16,0 2 1 16,1-1-2-16,-2 0 2 15,2 0-1-15,-2-1 0 0,1 1 1 16,1 0-1-16,1 1 0 15,0-1 0-15,3 1 0 16,1-1-1 0,-1 1 1-16,-2 0 0 0,1 0-1 0,-3 3 2 15,-1-2-2-15,-1 1 1 16,-2 0-1-16,0 0 1 15,-1 1 0-15,-2 1-1 32,1-1 0-32,-2 0 1 0,0 4-1 0,-1-1 1 0,-2 2 0 15,0 2 1-15,-1-2-2 16,1 2 1-16,-3-1 0 15,0 0-1-15,0 3 0 16,-1-1 1-16,-1-1-1 16,-2 2 0-16,0-2 0 0,0 3 0 15,0-2 0-15,-3 0 0 16,1 2 0-16,2 6 4 15,3 1-2-15,-6-2 1 16,-2-2-1-16,-6 2 1 0,0-1-1 16,-4 0 0-16,-1-1 1 15,0-3-4-15,-3 2 1 31,0 3 0-31,-2 2 1 0,0-3-1 0,-1 3 0 0,0-1 0 16,-1 4 0-16,-1 5 0 16,-1 1 0-16,-3-2 0 15,1 3 0-15,0-1 1 0,0 2-1 16,-2-1 2-16,3-2-1 15,1-3 0-15,-2-1-1 16,5 2 1-16,-1-1 1 16,1 3-1-16,0-2 0 15,0-1-1-15,1 4 2 0,0 0 2 16,2-1-1-1,-2-1 1-15,-1-1 0 16,0-1-1 15,0-1 1-31,0 5 1 0,-1-5-3 0,0 1 1 0,-1-1-2 0,1-2 2 16,-2 4-2-16,0 0 1 15,1 1-1-15,-1-2 1 16,0 6 1-16,-1-2-2 0,1 6 2 16,-1 6-2-16,3-4 2 15,0 0-1-15,-1-4 0 16,2-5 1-16,0-4-2 15,0-4 1-15,1-8-2 16,-1-9 2-16,0 0 0 0,0 0-1 16,0 0 1-16,0 0-2 15,0 0 0-15,6 10 1 0,-6-10 0 16,2 11 1-16,-2-11-1 31,0 0 2-31,6 15-1 0,-6-15 2 0,6 9-1 16,-6-9 1-16,0 0 1 0,0 0-3 15,9 3 1-15,-9-3-1 16,0 0 0-16,0 0 0 15,8 5-1-15,2-5 1 16,4 0-1-16,1 0 0 16,11 2 1-16,3-2 0 15,3-3 1-15,0-4-2 16,1 2 0-16,-2 1 0 0,1 2 0 15,-4 0 0-15,-1-3 0 16,-2 1 0-16,-1 4 0 47,2 0 0-47,0 0-2 0,1 2 2 0,1 0 0 0,-2-2 0 0,-1 2 2 0,1 2-2 0,-2-1 0 15,0-3 0-15,3 0 0 16,-1 2 0-16,2-1 0 16,2-1 0-16,2-1 0 15,0-3 0-15,5 1 0 0,-3-1 0 16,-1 1 0-16,1-1 0 15,-5 5 0 1,4-1 0-16,5 1 0 0,2 4 0 16,3-1 0-16,10 1 0 15,0 0 0-15,1 0 0 16,2-5 0-16,1 4 0 0,-1-2 0 15,-6-2 0 1,-5 0 0-16,-3 1 0 0,-1 3 0 16,-4 0 0-16,-2-1 0 15,-4 1 0-15,-4 0 0 0,-1-4 0 16,-2 2 0-16,-1 1 0 15,2-2 0-15,0-1 0 16,4 0 0-16,3-1 0 0,5 2 0 16,6-1 0-16,4 0 0 15,6 0 0-15,4-3 0 16,6 0 0-1,6-2 0-15,9 6-4 0,2 0-35 16,12 3-52-16,6 3-2 0</inkml:trace>
  <inkml:trace contextRef="#ctx0" brushRef="#br2" timeOffset="316169">3858 7202 279 0,'0'0'3'15,"0"0"0"-15,0 0 1 16,-2-13 2-16,2 13 1 15,-4-12 0-15,4 12 0 16,-9-16-1-16,9 16-3 0,-14-13-2 16,2 11-2-16,-1 1-2 15,-2 1-2-15,-1 0 1 16,-3 7-1-16,1 2 2 31,-4 4 0-31,3 3 1 0,-4 7 2 0,3 6 0 0,-2 7 1 16,0 6 1-16,0 3-1 15,-1 11 1-15,0 0 1 0,2 7-2 16,1 1 0-16,-1-4 0 15,1 5 0-15,2 0 1 16,3-2 1-16,0 1 1 16,0-2-1-16,1 0 0 15,8 0 0-15,1 2 1 16,5-2-1-16,0-3-2 0,9 2 0 15,4-8-3-15,7-1 0 16,5-5 1-16,1-9 1 16,4-6 1-1,2-10 2-15,5-5 1 0,4-9 2 0,4-3 1 16,5-8 2-16,2-8 0 15,10-5-2-15,3-4 0 16,3-3-3-16,2-6 0 0,-3-1-1 16,-1-5 1-16,-4-5 0 15,-1 2-1-15,-9-5 0 16,-5-1 1-16,-3-7-1 0,-5-1 0 15,-3-6-1-15,0-5 0 32,-6-6-1-32,-2-8 0 0,-2-5 1 0,-5-5 1 15,-5-5 2-15,-5-5-1 16,-5-2 1-16,-7-2 1 47,-10 6 1-47,-6 3-2 0,-14 10-1 0,-13 11-2 0,-15 16-3 0,-21 15-4 0,-17 24-9 15,-21 15-33-15,-6 19-42 0,-5 20-3 16</inkml:trace>
  <inkml:trace contextRef="#ctx0" brushRef="#br3" timeOffset="324609">5340 3574 12 0,'0'0'16'0,"0"0"10"15,0 0 6-15,0 0 7 16,-10-1 1-16,10 1-1 0,0 0 0 15,0 0-1-15,0 0-15 16,0-10-9-16,0 10-5 16,17-10-3-16,-5 4-2 0,5-2-1 15,1 1 0-15,4 0 1 16,0 1-1-1,2 1-1-15,-2 0-1 0,2 3 0 16,-1 0-1-16,1 2-1 16,-1 0 1-16,2 2 0 15,0 3 0-15,3-3 1 0,-2 0 0 31,5 0 1-31,-2-2-1 0,2 0 1 0,0 0-1 16,-1-1 0-16,2-3-1 0,-1 2 0 16,0 1 1-16,-3 0-1 15,2 1 0-15,-4 0 2 16,1 0-2-16,-5 0 0 0,-1 0 1 15,-3 1 0-15,-2-1-1 16,0 0 2-16,1-1-1 31,-3-1 0-31,3-1 1 0,4 0-1 0,0 0 0 16,6-3 2-16,2-1-1 0,3 3 2 15,0-5-2-15,2 2 0 16,-1-1-1-16,1 1 1 16,-3 0 1-16,-4 0-1 15,1 2 1-15,-5-3 0 16,2 4 0-16,-3-5 0 0,0 3 0 15,0-1-1-15,2 0 0 16,2 1-1-16,-1 0 0 16,4 1-1-16,-3-1 1 0,3 1-1 15,-4 0 0-15,1 1 1 16,-2-1-1-16,-2 1 1 15,-1-1-1-15,0 0 0 16,1 1 0-16,0-1 1 16,1 2-1-16,-2-1 0 0,-2 1-1 15,1 0 1-15,-5 1-1 16,1 1 0-1,-1 1 0-15,1 0 0 0,0 1 0 16,2 4 0-16,2-2-2 0,-2 3 2 16,3 0-2-16,-6-1 0 15,1-1 1-15,-5 2-1 16,-1-3 1-16,-10-3 0 0,10 9 1 15,-10-9 0-15,11 8 1 16,-11-8 1-16,19 10-1 16,-7-1 1-16,1-2-1 15,0 2-1-15,1 0 0 16,-3 1 0-16,-1-2 0 0,-2 4-1 15,0-1 0-15,-1 1 0 16,0 2 0-16,0-2 2 16,1 0-2-1,1 1 1-15,-1 1 1 0,1-3 1 0,-4-2-1 16,-5-9 0-16,9 17-1 15,-6-8 1-15,-3-9 0 16,3 17 0-16,-2-7 0 16,1 0 0-16,2 5 1 15,-2-2-1-15,3 3 0 0,-1 0 2 16,0-1-4-16,1 2 0 15,-1-1 0-15,-1 2-1 16,1-1 1-16,-3 3 0 0,-1-2 1 16,1 1-2-16,1 2 3 15,-2 1 1-15,0-1-1 16,0 3 2-16,0-3-1 15,0 2 0-15,0-2-1 0,0 1 0 16,0-1 0-16,1 3 0 16,-1-1 0-16,0-1 0 15,0 2 0-15,0-1 0 16,0-1-1-16,1 0 1 31,1-1 1-31,0-5-2 0,1-3 1 0,-1-2 0 0,0-1 0 16,-2-10-1-16,3 13 1 15,-3-13 0-15,3 15 0 0,0-5 0 16,0 0 1-16,4 0-1 15,-1 2 1-15,2-2 1 16,0-2-1-16,4 0 0 16,-2 0 0-16,1-3 0 15,2 0 1-15,-1-1-1 0,3 0 0 16,4 0 1-16,1 0-2 15,6 2 1-15,1-1-1 16,4 1 1-16,1 0 0 16,0 0-1-1,1 0 0-15,-1-2 0 0,2 0 0 0,-6 0 0 16,4 0 0-16,-2-2 0 15,1 0 0-15,1 0 0 16,1 2-1-16,-1 0 1 0,2-1 1 16,1 1-1-16,-2-2 0 15,6 0 0-15,0 1 1 16,2-1 0-16,1 0 0 0,0-2 0 15,0 0 0 1,3 1 0-16,0-2-1 0,-1-1 1 16,-1-1 0-16,4-1 0 15,0-1-1-15,4 0 1 0,1-2-1 16,4 0 1 31,-1 0-1-47,4 0 0 0,1 0 0 0,-1 2 0 0,1-2 1 0,-1 3-1 0,0 0 0 0,-3 1 0 15,0-1 0-15,0 1 0 16,-1 0 0-16,-2 3 0 15,-3-3 1-15,-1 2-1 16,-2-1 0-16,-4 2 1 16,0 0 0-16,-2 0 0 0,-5 0-1 15,-4 0-1 1,-6 0 1-16,-1 0-1 0,-1 0 0 15,-5 3 1-15,-2 1-1 16,0-1 1-16,2 3 0 0,-2-3 1 16,2 0 0-1,2 1 0-15,0-1 1 0,0-2-1 16,-1-1 0-16,3 0 0 15,1-1-1-15,-1-2 1 0,2 0 0 16,2-2-1-16,2 0 0 16,-1 1 0-16,3 2 0 15,2-1 0-15,0 3 0 16,1 0 0-16,1-1 0 0,6 0 1 15,-3-1-1-15,6-1 1 32,0-3-1-32,3 1 0 0,0-1 0 0,4 0 0 15,0 0 0-15,0 2 0 0,4 1 0 16,-2 1 0-16,3 3 0 31,1-2 1-31,2 1-1 0,-3 1 0 0,3-2 1 16,1 0-1-16,0 0 1 0,-1 2-1 15,2-4 0-15,-3 2 1 16,3-2-1-16,-1 0 1 15,4 0-1-15,-3 0 0 16,1 0 0-16,-1 0 0 16,2 1-1-16,2-1 1 0,-6 0 1 15,4 2-2 1,-3-1 2-16,-2 1-2 0,0-2 1 15,0 2 0-15,-3-1 0 16,1 0 1-16,-2 2-2 0,1-1 1 16,1-1 0-16,-2 2 0 15,2-1 0 1,-2-1 1-16,-3 0-1 0,-2-2 0 15,0 1 0-15,-3 0 1 0,-2 0-1 16,1 0 0-16,2 3 1 16,2-3-1-16,2 3-1 31,2-1 1-31,2 1 0 0,1-2 0 0,-2 1 0 0,-2-1 0 15,1-2-1-15,-9 2 1 16,3-1 0-16,-4 0 0 16,2 2 0-16,-2 0 1 15,3 1-2-15,1 0 1 0,2 1 0 16,-2-1 0-16,-1 1 0 15,-2-1 0-15,1 0 1 16,-3 0-2-16,0-3 2 16,-3-2-2-16,-2 1 1 0,1 1 1 15,1 0-1-15,-1 0 0 16,-2-1-1-16,1 0 1 15,0 3 0 1,-1-1 0 0,0-2 2-16,0-1-2 0,-3 4 0 0,-3-3 1 0,3-1-1 15,-1 2 1-15,-3-1-1 16,2-2 1-16,1 5-2 15,1-1 1-15,3-2-1 16,3 1 1-16,1 2 1 0,2-3-1 16,-1 3 1-16,-1-1-1 15,3-1 0-15,-1 1 0 31,0-4 0-31,-1 0 1 0,-2 4-2 0,-1-3 1 0,2-1-1 16,-2 3 1-16,-4 0 1 16,-5-2-1-16,-2 2 1 15,0 0-2-15,-3 0 2 0,-3-1-1 16,-3-1 0-16,-2 0 2 15,0 1-2 1,-1-1 1-16,0 1-2 0,-3 1 1 16,2 0 1-16,-3 0-1 0,-2-1 2 15,2 1-2-15,-3 0 2 16,1 1-1-16,0-4 0 15,-9 6 0-15,13-14 0 16,-4 7 0-16,1 0-2 16,2-4 1-16,-2 2-1 0,5 2 0 15,0-2 1-15,0 2 0 16,-1 0 1-16,1 0-1 15,-3 3 1-15,0 0 1 16,-3-3-1-16,0-2 2 0,-9 9-2 16,13-16 0-16,-13 16-1 15,11-15 1-15,-4 5 0 16,0 0-1-16,1 1 0 15,3-2-1-15,2-1 1 0,-2 3 0 16,4-5-1-16,1 3 2 16,-3-5-1-16,3-2 1 15,-2 1-1-15,-1-1 0 16,2-1 1-16,-6 3-1 0,3-3 1 31,-4 0-1-31,1 4 2 0,2-1-3 0,0-2 3 16,-4-1-1-16,3-1 1 15,0-2 0-15,0 0-1 0,3-3 0 16,-3-1-1-16,0-1 1 15,1 0 0-15,-1-1-1 16,-3 0 1-16,0-2-2 16,0 2 2-16,-3 1 0 0,1 0-1 15,0 0 1 1,-3 1-1-16,5-2 1 0,-3 3-3 15,0 1 1-15,-1-2 1 16,-1-1-1-16,-2 4 2 0,0-2-2 16,0 6 2-16,0-1-2 15,-1 3 2-15,0 2 1 16,-2 1 0-16,2 1 1 15,-1 3-2-15,1 0 2 16,1 1-2-16,0 9 1 0,0-16 1 16,0 8-2-16,0 8-1 15,-2-12 0-15,2 12 1 16,-1-13-1-16,-2 4 1 0,3-2 0 15,0 11-1-15,-1-16 0 16,1 7-1 0,0 9 1-16,9-14-1 0,-9 14-1 15,16-9 2-15,-5 8-2 16,3-1 1-16,1 1 0 0,4-2 1 15,-1 3 0-15,-1-2 1 16,1-3-1-16,-2 5-1 16,4-3 0-16,2 0 0 15,-1 2 0-15,4 1 0 0,4 1 0 16,5 5 1-16,5 0-1 15,6 2 0-15,1 0 3 16,4-3-1-16,3-2 0 16,0-1-1-16,2-1 1 0,0-2-2 15,3-5 2 16,-1 0-1-31,2-1-1 0,4 4 2 0,6-1-1 0,2 3 0 16,9 2 0-16,7-2 0 0,6 2 1 16,7 0-1-16,10 0 0 15,-3 0-2-15,3 0-1 16,-4 0-10-16,-5-2-67 0,-9 3-3 15</inkml:trace>
  <inkml:trace contextRef="#ctx0" brushRef="#br3" timeOffset="335389">4061 14741 297 0,'0'0'5'15,"0"0"2"-15,0 0 2 0,0 0 2 16,0 0 0-16,0 0 2 16,0 0 3-16,0 6 1 15,0-6-2-15,18 17-2 16,3-6 0-16,13-3 0 0,10 2-1 15,13-2-1-15,10-3-1 16,8-4-1-16,3-1-2 16,-1-4-2-16,-2-3 0 15,-10-2-1-15,-6 1-1 0,-14 1 0 16,-8 0-1-16,-12 1-2 15,-7 2 0-15,-5 2 0 16,-13 2-4-16,13-3-3 16,-13 3-9-1,2-13-72-15,-2 13-4 0</inkml:trace>
  <inkml:trace contextRef="#ctx0" brushRef="#br3" timeOffset="336086">4097 15168 370 0,'0'0'-1'0,"0"0"-1"16,0 0 7-16,0 0 1 15,17 2 4-15,4-1 1 16,11-1 2-16,16 0 1 0,14-3 3 16,18-2-1-16,9 0-3 15,8-1-3-15,2-1-2 16,-2-1-2-16,-5 3-2 31,-11 1-1-31,-13 3-2 0,-14-1-3 0,-10 2-5 0,-13 0-10 16,-7-2-71-16,-4 2-4 15</inkml:trace>
  <inkml:trace contextRef="#ctx0" brushRef="#br3" timeOffset="341413">6600 14268 294 0,'0'0'5'16,"0"0"4"-16,0 0 3 16,0 0 5-16,0 0 0 15,3-11 2-15,-3 11 1 16,1-13 0-16,-1 4-3 15,0-5-4-15,-3-5-4 0,-5-3-3 16,-1-6-1-16,-5-2-2 16,-2-3-1-16,-6-1-2 15,-2-2 0-15,-4 4 0 16,-1 2-1-1,1 5-1-15,-7 1 0 0,3 10 0 0,-4 4 0 16,1 8-1-16,0 2 1 16,2 13 0-16,-1 6 0 15,2 11 0-15,2 9 2 0,4 11 0 16,2 13 0-16,7 14-1 15,2 17 2-15,6 16 0 16,5 19-1-16,5 12 1 16,3 12-1-16,5 8 0 0,2 3 2 15,-3-6 0-15,1-7 1 16,-7-16 0-16,-2-20 2 15,-4-23 1-15,-5-17 1 16,-8-20 0-16,-3-16 0 31,-6-14-1-31,-2-14-3 0,-4-9-4 0,-4-5-9 0,7-26-61 16,-5 11-20-16</inkml:trace>
  <inkml:trace contextRef="#ctx0" brushRef="#br3" timeOffset="342673">6816 15509 286 0,'0'0'1'0,"0"0"2"16,0 0 4-16,4 8 2 15,-1 5 2-15,-1 7 3 16,0 6 0-16,-1 4 1 0,-1 8 2 16,0-1-1-16,-1 5-4 15,-8-3-1-15,-4 0-2 16,-5-3-1 15,-7-1-1-31,-5-5-1 0,-8-4 0 0,-5-6-1 0,-2-5-1 0,1-8-2 16,-2-5-1-16,7-3-1 15,5-7 0-15,7-3-2 16,11-2 0-16,9-1 1 15,7 4 0-15,15 1 2 0,14 6 0 16,6 3 1-16,8 0 1 16,5 6 0-16,4 7 0 15,2 5-1 1,-5 0-4-16,2 8-9 0,-16 3-75 0,2-6-3 15</inkml:trace>
  <inkml:trace contextRef="#ctx0" brushRef="#br3" timeOffset="344061">7171 14179 452 0,'0'0'1'0,"0"0"0"16,0 0 0-16,-18 61 0 15,3-34 1-15,-4 1 0 16,-1 3 0-16,-8-2 1 15,-2-8 0-15,-2-7-2 0,1-10 1 16,4-7-1-16,3-13-1 16,8-10 0-16,6-11-1 15,10-13 0-15,18-8 0 16,13-9 1-16,14-6 1 0,9-4 1 15,6 2 1-15,3 6 1 16,-6 7 0-16,-4 10 1 16,-12 9-2-16,-6 12-3 15,-17 3-10 1,-2-4-66-16,-16 32-14 0</inkml:trace>
  <inkml:trace contextRef="#ctx0" brushRef="#br3" timeOffset="345035">7173 14302 97 0,'0'0'7'0,"0"0"8"16,-7-3 4-16,7 3 3 15,-4 5 4-15,4-5 2 0,0 12 3 16,0-12 3-16,10 19-5 15,-10-19-6-15,17 20-2 16,-17-20-2-16,15 11-1 0,-15-11-3 16,17 0 0-16,-17 0-1 31,14-18-2-31,-5-7-2 0,-1-8 0 0,0-10-1 15,-2-10-2-15,-3-8-2 16,-3-7-1-16,-9-3-3 0,-7 0 0 16,-13 4 1-16,-3 5-1 15,-8 5-2-15,-1 10-1 16,2 9-5-16,1 3-12 15,-2 14-69-15,20 6-2 0</inkml:trace>
  <inkml:trace contextRef="#ctx0" brushRef="#br3" timeOffset="345919">7604 14861 424 0,'0'0'1'15,"7"0"0"-15,14 0 2 0,15-3 2 16,15-5 0-16,14-4 1 16,9-1 1-16,9-1-1 31,5-1 1-31,-8-2-2 0,-7 2-3 0,-12 4-3 0,-16-1-5 15,-11 8-4-15,-16-3-10 16,-18 7-66-16,0 0-3 16</inkml:trace>
  <inkml:trace contextRef="#ctx0" brushRef="#br3" timeOffset="346179">7898 14523 407 0,'0'0'-1'16,"0"0"1"-16,0 7 4 15,0 8 2-15,4 12 1 0,2 11 2 16,3 11 1-16,5 10 0 15,3 7 2-15,3 7-3 16,0-4-2-16,0-4-3 0,-2-9-1 16,1-11-1-16,-6-10-4 15,0-7-7-15,-8-13-29 16,-1-3-50-1,-4-12-3-15</inkml:trace>
  <inkml:trace contextRef="#ctx0" brushRef="#br3" timeOffset="346989">9896 14164 275 0,'0'0'10'0,"0"-11"5"0,-2-2 2 16,-3-4 2-16,-4-4 1 16,-1-5 1-16,-7-2 2 15,-5-4-2-15,-3 2-8 16,-5 3-6-16,-2 6-3 0,-6 3-3 15,0 9 0-15,-4 6-2 16,0 6 0-16,1 10-1 16,1 15 1-16,0 13 1 15,4 21 0-15,3 17 0 0,6 25 2 16,8 20 0-16,7 20 0 15,7 14 0-15,5 8-1 16,10 3 0-16,0-10 0 16,2-12 0-16,-4-22 2 15,-4-18 0-15,-4-26 2 0,-13-19 1 16,-9-17-1-16,-11-15-2 15,-4-12-7-15,-10-8-36 16,0-10-46-16,3-5-5 0</inkml:trace>
  <inkml:trace contextRef="#ctx0" brushRef="#br3" timeOffset="347985">9785 15169 351 0,'0'0'5'15,"0"0"2"-15,-7-11 3 16,7 11 2-16,-8-10 1 15,8 10 0-15,-7-13-1 0,7 13-1 16,-1-10-4-16,1 10-3 16,7 0-2-16,3 2-3 15,3 7-1-15,2 4-1 16,0 0 1-16,2 4 1 0,-1 2 1 15,2 4 0-15,-1 2 0 16,0 1 0-16,1 7 0 16,2 0 0-16,0 8 1 31,4 5 0-31,-1 3 0 0,1 3 0 0,-3 1 0 0,-3-2-1 15,-2-1 0-15,-6-3 2 16,-5-2 0-16,-5-3-1 16,-6-4 0-16,-8 0 1 31,-6-3 0-31,-2-4 1 0,-3-1-1 0,-5-5 0 0,1-5 0 15,-1-6 1-15,-1-7 0 16,4-7-1-16,0-4 1 16,4-11-1-16,4-8 0 0,6-9 0 15,6-8 0-15,7-8 0 16,14-5 0-16,11-9 0 15,9-6 0-15,17-4 1 0,5-5 0 16,8-1 0-16,-1 2 1 16,-4 6 0-16,-8 5-2 15,-9 8 1-15,-10 9-3 16,-15 6-5-16,-6 19-19 0,-8 0-65 15,-6 2-4-15</inkml:trace>
  <inkml:trace contextRef="#ctx0" brushRef="#br3" timeOffset="349132">10595 13395 347 0,'0'0'2'0,"0"0"1"15,0-12 1-15,0 12 1 0,0-10 1 16,0 10 0-16,-2-12-1 15,2 12 1-15,-12-7-3 16,-3 7 0-16,-1 8-1 0,-5 9-1 16,-6 5 0-16,-5 9 1 15,-3 7 0-15,-5 8 1 31,-1 6 1-31,-1 5-1 0,5 0 1 0,4-3 1 0,4 1 1 16,6-7 0-16,7-3 1 16,6-8 1-16,10-6 0 15,16-7 1-15,13-7-1 16,11-7-1-16,14-5 0 0,11-5-1 15,5-1-1-15,4-6-3 16,-7-3-2-16,-7 0-2 16,-10 1-4-1,-12 2-5-15,-17-3-17 0,-21 10-61 16,-1-10-2-16</inkml:trace>
  <inkml:trace contextRef="#ctx0" brushRef="#br3" timeOffset="349386">10294 13743 441 0,'0'0'4'0,"0"0"2"16,0 0-1-16,2-6 0 16,14-3 1-16,15-3 1 0,18-4 0 15,15-1 0-15,15 3-9 16,5-5-12-16,-13 3-71 15,29 4-5 1</inkml:trace>
  <inkml:trace contextRef="#ctx0" brushRef="#br3" timeOffset="350190">11090 14730 451 0,'0'0'0'0,"9"0"2"16,12-2 0-16,17-6 2 0,15-3 0 16,21-3 1-16,14-4 0 15,13-3 0-15,5 1-1 16,1-1-2-16,-6 3-5 15,-13 1-5 1,-12 7-7-16,-21 1-23 0,-18 5-49 0,-2 4-5 16</inkml:trace>
  <inkml:trace contextRef="#ctx0" brushRef="#br3" timeOffset="350506">11541 14303 376 0,'0'0'2'15,"-3"12"4"-15,2 5 2 16,0 9 2-16,0 10 3 16,1 13 1-16,4 17 1 15,3 9 0 1,2 9-2-16,3-4-3 0,1 1-3 0,1-6-3 15,-1-10-4-15,-3-13-6 16,4-8-36-16,-5-15-48 16,0-14 0-16</inkml:trace>
  <inkml:trace contextRef="#ctx0" brushRef="#br3" timeOffset="351288">13384 13771 378 0,'0'0'1'0,"-5"-13"-1"16,-5 3 0-16,-5-6 1 16,-6-4 2-16,-1 1 1 0,-6-2 1 15,-6-4 1-15,-2 7 0 16,1 1 1-16,-4 6 1 15,2 6 0-15,1 4-1 16,-3 1-2-16,4 9 0 0,2 11-1 16,3 32 1-1,6 16 0 1,11 21 0-16,7 19 0 0,6 22 1 15,5 22-1-15,5 20 0 16,7 11-1-16,2-13-1 16,-5-1-1-16,-4-11-1 15,-3-15 2-15,-6-20 0 0,-5-24 0 16,-12-19 1-16,-12-18 0 15,-8-18-4-15,-10-18-6 16,0-15-56-16,-9-5-29 0,-2-9-3 16</inkml:trace>
  <inkml:trace contextRef="#ctx0" brushRef="#br3" timeOffset="351984">13736 15080 357 0,'0'0'1'0,"0"0"0"0,-2-8 1 15,2 8 0 1,-13-6 1-16,-1 5 2 0,-3 2 1 15,-7 10 3-15,-6 9 0 16,-4 13 2-16,-3 9-2 0,-4 8 1 16,2 6 1-16,4 7-2 31,5 0 0-31,6-2-1 0,11-4 0 0,9-7-2 15,7-7 1-15,14-4-1 16,14-9 1-16,6-6-2 0,8-7 0 16,5-5 0-16,3-6-5 15,1-2 0-15,0-4 0 16,-2 0 0-16,-9-3 0 0,1-2-5 15,-7-2-8-15,-4 5-15 16,10-8-63-16,-25-5-2 16</inkml:trace>
  <inkml:trace contextRef="#ctx0" brushRef="#br3" timeOffset="352125">13562 15397 473 0,'0'0'0'0,"0"0"0"15,19-4 0-15,7 1 0 16,14-3 0-16,10-1-5 0,19 7-19 15,11-2-62-15,5-6-2 16</inkml:trace>
  <inkml:trace contextRef="#ctx0" brushRef="#br3" timeOffset="352794">13805 13239 320 0,'0'0'0'0,"0"0"0"16,-7 11 4-16,6 5 1 0,-2 6 4 15,2 8 1-15,1 7 3 16,0 5 2-16,3 5 2 15,8-1 0-15,3-2-2 0,4-5-2 16,5-5 0-16,2-7-2 16,4-10-1-16,3-7-2 15,4-10 0-15,3-2-1 16,-1-13-2-16,0-7 0 15,1-4-2-15,-6-11-2 0,2 1-3 16,-8-10-5-16,0 5-11 16,-4-6-71-16,-9-2-3 31</inkml:trace>
  <inkml:trace contextRef="#ctx0" brushRef="#br3" timeOffset="352940">14151 13247 435 0,'-1'10'4'0,"1"12"0"16,2 11 0-16,-1 14 1 0,-1 12 0 15,0 10 0-15,-1 13 1 32,-3 7-2-32,0 1-5 0,-6-11-7 0,8-17-56 15,-7 8-23-15</inkml:trace>
  <inkml:trace contextRef="#ctx0" brushRef="#br3" timeOffset="360019">6756 16011 276 0,'0'0'-2'0,"0"0"0"15,0 0 0-15,0 0 1 16,0 0 1-16,0 12 2 16,0-12 2-16,-3 19 2 15,-3-6 1-15,-6 2 3 0,0 1-1 16,-5 0 0-16,0 0 0 15,-5-1-1-15,2-4-2 16,1-3 0-16,-3-6 0 0,3-2-2 16,-2-10 2-16,3-9-1 15,0-4 2-15,3-7 0 16,1 1 1-16,4-2 0 15,3 3-1-15,3 2 0 0,3 6 0 16,2 3-1-16,8 7 0 16,5 5-2-16,5 3-1 15,5 2-1-15,3 2 1 16,4 7-1-1,0 2 1-15,3 4-3 16,-3-1-4-16,2 6-16 0,5-1-64 0,-8-5-2 16</inkml:trace>
  <inkml:trace contextRef="#ctx0" brushRef="#br3" timeOffset="360985">7803 13316 215 0,'0'0'6'16,"0"0"6"-16,9-13 3 15,-9 13 4-15,13-14 0 16,-13 14 0-16,8-15 0 15,-8 15-1-15,0-9-5 0,0 9-7 16,-20 8-2-16,3 10-3 16,-6 10-1-16,-7 14 0 15,-7 11 1-15,-35 53 3 16,-14 17-1-1,-17 21 1-15,-17 16 1 16,-15 16 0-16,-17 12 2 16,-16 9 1-16,-9 8 3 15,17-40-1-15,0-2 1 31,5-17 2-31,11-13 0 0,10-15-3 0,17-16-1 0,19-15-2 16,16-15-2-16,20-13-3 0,13-15-5 16,18-6-5-16,9-13-11 15,9-7-70-15,13-7-2 16</inkml:trace>
  <inkml:trace contextRef="#ctx0" brushRef="#br3" timeOffset="361506">5475 15562 365 0,'0'0'-3'0,"0"0"-2"15,0 0 0-15,0 0 1 0,1 7 5 16,1 3 2-16,-2 8 2 16,0 5 1-16,0 11 6 15,-2 11 3-15,-7 9-1 0,-2 8-1 31,-4 0-4-31,-1-3-2 0,1-5 0 0,-1-8-1 16,4-10 0-16,3-13 0 0,3-10-1 16,6-13 1-16,0 0-1 15,19-3 1-15,13-11-2 16,11-5-1-16,11 3-3 15,6-2-5-15,8 6-10 16,-9 5-40-16,2 7-35 0,-10 3-3 16</inkml:trace>
  <inkml:trace contextRef="#ctx0" brushRef="#br3" timeOffset="361985">4895 16157 360 0,'0'0'-1'0,"0"0"-1"31,-8 1 1-31,3 10 3 0,-1 8 2 0,0 11 3 16,1 10 2-16,1 12 1 16,4 7 0-16,8 8 2 15,10-3 0-15,10-8-1 0,9-11-2 16,11-17-1-16,7-23-2 15,2-15 0-15,-1-21 1 16,-5-13 0-16,-12-10-1 0,-16 0-1 16,-17-1-2-16,-11 6 0 15,-24 9-1-15,-16 15 0 16,-8 11-2-16,-7 8-3 15,2 9-6-15,-3 8-32 0,12 14-49 16,9-1-3-16</inkml:trace>
  <inkml:trace contextRef="#ctx0" brushRef="#br3" timeOffset="370754">14936 12961 247 0,'0'0'4'16,"0"0"2"-16,0 0 6 15,0-13 2-15,0 13 4 0,-1-14 0 16,1 14 3-16,-8-16-1 16,3 7-1-16,-4 3-3 15,-1 5-7-15,-4 1-2 16,-6 9-3-16,-2 6-3 0,-3 12 0 15,-4 9-2-15,-4 8 1 32,-6 15 0-32,-6 10 0 0,-3 14 0 0,-4 10 1 15,-8 10 0-15,-4 10 0 16,-10 7 1-16,-5 11 1 0,-6 3-1 15,-5 5 0-15,-4 6 1 16,-4 2 0-16,-6 3-1 16,-1 0 0-16,1 3 0 15,-3-6 0-15,6 3 3 0,-1-8 0 16,4-3-1-1,5-10 1-15,10-8 0 0,5-15 1 16,10-10-1-16,9-17-1 0,7-10 0 16,7-16-1-16,8-11 1 15,7-12-1-15,3-7-1 31,6-7 0-31,0-4-2 0,5-4-4 0,-2-8-6 0,8 2-13 16,-5-2-67-16,4-7-2 16</inkml:trace>
  <inkml:trace contextRef="#ctx0" brushRef="#br3" timeOffset="371136">12617 15837 418 0,'0'0'1'0,"0"0"0"0,17-7 0 16,-5 6 0-16,0 1 0 15,2 5 2-15,1 12 1 16,-1 8 2-16,-7 11-1 16,-7 8 2-16,-2 15 0 0,-12 4 1 15,-3 3 0-15,-4 0-1 16,-4-6-1-16,5-6-1 15,1-12 0-15,4-7-1 16,6-12-1-16,9-9 1 16,15-11-1-16,16-6 0 0,22-12-3 15,9-4 0-15,6-2 0 16,7-2 0-16,-1-1 0 31,-4 4-2-31,-14 1-14 0,-8-2-72 0,-29 18-6 0</inkml:trace>
  <inkml:trace contextRef="#ctx0" brushRef="#br3" timeOffset="371688">12160 16436 333 0,'0'0'4'16,"0"0"1"-16,0 0 0 0,0 0 1 15,0 0 1-15,-10 0 3 16,1 14 3-16,-1 10 1 15,-3 10-2 1,1 10 1-16,0 9-1 0,4 12 0 0,3 5 0 16,5 0-3-16,5-3-1 15,9-6-2-15,8-7-1 16,12-13-1 15,5-16 0-31,7-20 0 0,2-12-1 0,-3-16-1 0,-6-16 1 0,-10-10-1 16,-12-6-1-16,-17-2-1 15,-16 5 0-15,-15 6-1 16,-10 10 0-16,-8 7 0 0,2 14-4 15,0 4-6-15,12 11-7 16,4 3-71-16,22 5-4 16</inkml:trace>
  <inkml:trace contextRef="#ctx0" brushRef="#br3" timeOffset="374380">9800 16444 207 0,'0'0'-1'15,"0"0"1"-15,0 0 3 16,0 0 4-16,0 0 3 15,0 7 4-15,0-7 3 16,0 19 4-16,0-6 2 0,0 5 1 16,-2 4-1-16,-3 4-1 15,-3 5-2-15,-2-1-3 16,-2 3-4-16,-1-3-2 0,-1-5-2 15,2-2-3-15,1-6-1 16,0-4-2-16,11-13-1 16,-9 14-2-16,9-14-3 15,0 0-4-15,0 0-13 0,0 0-62 16,0 0-5-16</inkml:trace>
  <inkml:trace contextRef="#ctx0" brushRef="#br3" timeOffset="374760">10087 16467 394 0,'0'0'-1'0,"0"0"1"16,0 5 3-16,0 9 2 0,0 5 0 15,0 9 1-15,0 7-1 16,0 7 1-16,1 4 1 16,-1 4-6-16,2 0-11 15,-1 10-65-15,6-21-10 16</inkml:trace>
  <inkml:trace contextRef="#ctx0" brushRef="#br3" timeOffset="376423">9506 17220 354 0,'0'0'2'15,"0"0"-1"-15,0 0 0 16,-9-1 0-16,9 1 0 0,-9 0 1 15,9 0 1-15,-19 19 3 16,7 0 0-16,-3 7 3 16,-2 8 0-16,9-11 0 15,0 4 1-15,0 3-2 0,0 4 0 16,1 4 0-16,3-2-5 15,2 0 1-15,2 0-2 16,0-1 3-16,2-3-1 16,9-6 1-16,5-5-1 0,3-8 1 15,4-5 0-15,14-8 0 16,11-20 0-16,0-29-2 15,-4-20 0-15,-16-4 0 16,-13 1-2-16,-17 8 0 16,-28 27-1-16,-13 28-4 0,-9 9-2 15,2 20-8-15,26-7-26 16,3 6-50-16,7 2-1 15</inkml:trace>
  <inkml:trace contextRef="#ctx0" brushRef="#br3" timeOffset="377090">9606 16702 431 0,'0'0'2'15,"0"0"-1"-15,0 0 1 16,17-3 1-16,10-2 1 15,16-5 0-15,22-2 0 0,24-7 1 16,24 0-2-16,18 1-4 16,5 0-11-16,-12 8-73 15,12 8-2-15</inkml:trace>
  <inkml:trace contextRef="#ctx0" brushRef="#br3" timeOffset="379718">15515 14496 284 0,'0'0'8'0,"0"0"5"15,0 0 1-15,-10 3 3 0,10-3 0 16,0 0-1-16,-11 2 1 15,11-2 0-15,0 0-6 16,17 6-4-16,10-2-3 0,10 0-1 16,9 2 0-16,9 3-1 15,3-1-2-15,3 2-4 16,-3-3-3-16,-5 1-5 0,-12-4-7 15,-4-2-27-15,1-1-36 16,-20-2-7 0</inkml:trace>
  <inkml:trace contextRef="#ctx0" brushRef="#br3" timeOffset="380016">15317 14880 428 0,'0'0'2'16,"0"0"-1"-16,0 0 2 15,8 0 1-15,17-3 1 16,13 0 0-16,16-3 0 16,14 3 0-16,15 3-1 15,6 0-1-15,5 6-3 0,-6 2-5 16,-5 7-12-16,-13 2-30 15,-14 2-40-15,-12-1-3 16</inkml:trace>
  <inkml:trace contextRef="#ctx0" brushRef="#br3" timeOffset="380643">16827 14058 360 0,'0'0'0'0,"0"0"-1"16,0 0 2-16,0 0 2 15,8 11 3-15,-2 3 1 0,3 5 4 16,3 9-1-16,5 8 1 15,1 6 0-15,1 7 0 16,-1 0-1-16,-1 3-1 0,-2-2-2 31,-2-6-1-31,-3-5-1 0,-3-10 2 0,-3-4-1 16,-3-11 1-16,1-3 1 15,-2-11-1-15,0 0-1 16,0-10-3-16,0-8-3 0,1-8 0 16,1-5 0-16,-1-7 0 15,2-2 0-15,2-2 0 16,-2 3 0-16,3 4-2 15,-5-2-35-15,4 11-55 0,4 6-1 16</inkml:trace>
  <inkml:trace contextRef="#ctx0" brushRef="#br3" timeOffset="380937">17229 14332 362 0,'0'0'3'0,"-4"23"1"15,3-2 1-15,1 7 1 16,4 2 2-16,10 4 1 15,7-3 0-15,4-3 2 0,12-12-2 16,1-14-2-16,0-5-1 16,0-18 0-16,-9-8-2 15,-11-6 1-15,-11-4-1 0,-7 3 0 16,-14 2-1-16,-11 5 0 15,-5 4 1-15,-4 6-1 16,3 7-1-16,2 6-1 16,5 6 0-16,8 0-3 15,3 6-2-15,11 6-7 16,2-12-19-16,-5 22-57 0,12-6-2 15</inkml:trace>
  <inkml:trace contextRef="#ctx0" brushRef="#br3" timeOffset="381398">17869 13727 395 0,'0'0'-1'0,"0"0"0"15,0 0 2-15,1 15 0 0,-1 5 4 16,0 12 1-16,1 13 3 16,-1 11 0-16,0 9 2 15,0 8 2-15,1 1-3 0,1-2-1 47,-1-6-3-47,1-10-1 0,-1-14-2 0,1-9-1 0,-1-11-2 0,-1-9-4 16,0-13-6-16,-5 14-66 0,2-20-13 15</inkml:trace>
  <inkml:trace contextRef="#ctx0" brushRef="#br3" timeOffset="381637">18131 13784 384 0,'0'0'3'0,"2"19"2"0,0 1 2 16,1 7 3-16,2 7 1 15,3 9 1-15,0 6 1 16,1 8 0-16,1-1-1 15,0-3-2-15,-2-2-4 16,0-4-1-16,0-7-2 16,-2-5-2-16,0-7-3 0,-3-9-4 15,0-3-5-15,-3-7-42 16,0-9-36-16,-6-7-2 15</inkml:trace>
  <inkml:trace contextRef="#ctx0" brushRef="#br3" timeOffset="381783">18075 14168 424 0,'0'0'1'0,"7"-6"0"16,7 0 1-16,8-1 0 15,7-2 0-15,12-1 0 0,7-1 0 16,12 0-2-16,0 0-6 16,3 5-16-16,-6-2-28 15,-11 0-26 1,-6 1-9-16</inkml:trace>
  <inkml:trace contextRef="#ctx0" brushRef="#br3" timeOffset="382049">18488 13979 265 0,'0'0'9'0,"0"0"3"16,-11 0 1-16,11 0 3 15,-13 11 3-15,3 2 2 0,-1 3 2 16,0 7 2-16,6 3-9 15,3 4-1-15,5 4 0 16,12-5-3-16,9-2-2 16,8-6-3-1,4-5-1-15,2-10-2 0,-1-6-2 0,-4-9-1 16,-10-9-2-16,-11-7 0 15,-11-2 0-15,-5 0 0 32,-9-1 1-32,-4 7 0 0,-2 4 2 0,-2 10 0 15,5 7 0-15,6 9 2 0,10 10-1 16,13 9-1-16,13 3-6 15,20-14-55-15,8 20-30 16,5-12-2-16</inkml:trace>
  <inkml:trace contextRef="#ctx0" brushRef="#br3" timeOffset="383054">19075 13947 358 0,'0'0'3'0,"0"0"1"0,-11-10 2 15,2 6 0-15,-1 1 3 16,-6 2-1-16,-3 1 2 31,-2 8 2-31,0 9-2 0,2 12 0 0,0 7 0 0,7 9-1 16,4 5 0-16,8 0-3 15,7-3 0-15,4-7-2 0,5-8 0 47,2-12 0-47,2-10-1 0,-4-10-1 0,0-9-1 0,-9-12 0 0,-4-5-2 16,-3-6 1-16,0-2-2 15,-2-3-1-15,-1 1 0 0,1 2 0 16,2 5 1-16,5 9 0 15,8 7 2-15,13 13 0 16,4 7 0-16,8 18 1 16,2 15 1-16,3 10-1 15,-6 14 0-15,-6 11 1 0,-10 7-1 16,-16 2 0-16,-10 1 0 15,-18-7 0-15,-10-7 0 16,-10-14 1-16,-4-10 0 0,-1-19 0 16,1-13-1-1,6-15 0-15,11-12-1 0,12-15 0 16,16-13-2-16,14-7-1 15,25-11 0-15,21-8 0 0,19-5 1 16,16-6 0-16,4 3 0 16,-6 0 1-16,-8 8 1 15,-16 7 1-15,-18 6 1 16,-24 15-1-16,-24 9 1 15,-19 16 0-15,-21 10 1 16,-9 8-1-16,-5 15 1 0,2 9 0 16,4 9 0-16,16 7-2 15,14 0-2-15,18 2-2 16,24-6-4-16,28 3-11 31,6-6-69-31,26-9-6 0</inkml:trace>
  <inkml:trace contextRef="#ctx0" brushRef="#br3" timeOffset="384112">20715 13782 385 0,'0'0'1'0,"-6"-8"-1"0,-9 4 0 16,-4 3 1-16,-10 1 2 15,-13 9 0-15,-4 10 2 16,-9 10 2-16,-4 17 1 15,-1 14 1 1,5 13 1-16,6 7-1 0,11 1-1 0,15 0 0 16,16-12 0-16,11-11-2 15,17-17 0-15,19-15-2 0,9-19 0 16,8-12 0-16,2-18-1 31,1-13-3-31,-2-12-4 0,-10-9-4 0,-4-11-2 16,-14-10-2-16,-9-5 0 0,-9-3 1 15,-12 1 2-15,-2 9 3 16,-13 9 4-16,-3 13 3 15,-2 15 2-15,0 16 1 16,0 19 1-16,4 14 2 16,18 46 0-1,12 14 0-15,8 17-2 16,8 12-3-16,5 8-3 0,2-1-5 15,4-3-8-15,-1-14-6 16,-9-39-12-16,-9-19-6 16,-1-19 4-16,-8-12 12 31,1-15 9-31,-3-8 8 0,-5 1 11 0,2 1 3 15,-6 7 15-15,-2 14 6 0,6-9-1 16,-6 9-3-16,0 0-6 16,14 0-3-16,2-13-2 15,7-6 0-15,3-8-2 0,5-11-3 16,2-5-4-16,0-8-3 15,0-2-3-15,-3 0-2 16,-8 7-3-16,-2 4-4 16,0 7-6-16,-3 4-8 0,3 13-15 15,-2 6-6-15,2 9 2 16,-2 5 7-16,-4 12 8 15,-1 12 16-15,-10 4 11 16,-2 11 14-16,-5 5 20 0,-5 6 7 16,1 1 0-16,4 1-5 15,4-6-8-15,13-10-8 16,17-8-5-1,14-12-4-15,11-13-4 0,8-7-1 16,1-15-2-16,0-9-1 0,-10-7-1 16,-14-6-1-16,-23 0-1 15,-21-1-1-15,-25 6-1 16,-15 3 0-16,-18 6 0 0,-11 8-2 15,-3 11-2-15,-1 6-3 16,9 15-10-16,12 14-59 16,17-5-13-16</inkml:trace>
  <inkml:trace contextRef="#ctx0" brushRef="#br3" timeOffset="384455">21912 14069 420 0,'0'0'2'0,"0"22"2"15,1 2 1-15,-1 5 2 0,0 11 1 16,0 7 0-16,0 5 1 16,0 7 1-16,0-7-2 15,0-7-2-15,0-5 1 0,0-12-1 16,-1-15 0-16,1-13-3 15,-4-11-1 1,-3-23-2-16,3-12 0 0,-4-17 0 16,5-9 0-16,3-8 0 15,6 2-4-15,10 1 1 0,11 9 1 16,16 16-1-16,18 10 1 15,13 20 1 17,8 13 1-32,3 12 0 0,-10 14 1 0,-7 11 0 0,-16 5 1 0,-22 7 0 15,-30 4 0-15,-24 6-4 16,-26-6-6-16,-14 0-78 15,-23 1-4-15</inkml:trace>
  <inkml:trace contextRef="#ctx0" brushRef="#br3" timeOffset="385126">17718 15169 393 0,'0'0'0'0,"-10"0"-1"0,-1 8 3 16,-5 5 1-16,-4 6 3 15,-6 6 1-15,-2 7 1 16,-3 4 1-1,4 3 0-15,6 0 2 0,8-4-2 16,11-6-1-16,7-12-1 0,19-13-3 16,9-7-1-16,8-17 0 15,3-9 0-15,-4-7-2 16,-3-5-1-16,-9 1 0 0,-9 2 0 15,-15 9 1-15,-5 7 1 16,-13 10 0-16,-4 11 0 16,0 4 1-16,2 10 0 15,6 10 0 1,10 3-1-16,9 2 1 0,17 0-3 0,11 0-3 15,5-9-7-15,13-1-38 16,2-5-43-16,-4-13-2 16</inkml:trace>
  <inkml:trace contextRef="#ctx0" brushRef="#br3" timeOffset="385329">18244 15113 464 0,'0'0'1'0,"0"9"1"15,-8 3 1-15,0 8 0 0,-2 2 1 16,3 6 0-16,1 4 1 15,6 4 0-15,7-1 1 16,13-5-2 0,13-5-2-16,5-4-5 0,9-2-6 0,-3-10-38 15,2-4-43-15,-5-5-1 16</inkml:trace>
  <inkml:trace contextRef="#ctx0" brushRef="#br3" timeOffset="385533">18620 15341 444 0,'0'0'3'16,"17"13"0"-16,4-1 2 0,4 2 0 16,1 1 1-16,2 1 2 15,-2-5 1-15,4 1 1 16,-6-12-2-1,-2-7-2-15,-4-14-2 0,-4-9-4 16,3-6 0-16,0-6 0 0,2 2 0 16,-2-4 0-16,5 9 0 15,-6 1-13-15,9 0-76 16,-4 16-5-16</inkml:trace>
  <inkml:trace contextRef="#ctx0" brushRef="#br3" timeOffset="385780">19294 15290 452 0,'0'0'3'15,"-11"18"0"-15,3-2 1 16,3 3 0-16,1-1 2 16,4 1 1-16,5-2 0 15,12-1 1-15,13-13-2 0,7-3-1 16,5-12-1-16,2-8-2 15,-5-3-2-15,-10-6 0 16,-13-1 0-16,-16 1 0 16,-13 4 0-16,-19 2-2 15,-12 6-3-15,-7 4-3 0,2 9-8 16,-4 3-31-16,18 2-43 15,13 2-4-15</inkml:trace>
  <inkml:trace contextRef="#ctx0" brushRef="#br3" timeOffset="386040">19728 15092 467 0,'0'0'1'0,"-6"0"-1"16,-8 7 2-16,-4 3 0 16,-4 4 0-16,-4 3 0 0,4 5 0 46,2 6 0-46,13 1 1 0,7 0-1 0,18-2-1 0,15-4 0 0,9-2-1 16,0-2 1-16,-1-5-1 0,-5-2 0 16,-17-2 1-16,-13-1-1 15,-14-1 0-15,-18 1 0 16,-8-2-2-16,-3-1-4 15,2 0-13-15,15-5-68 16,1-5-2-16</inkml:trace>
  <inkml:trace contextRef="#ctx0" brushRef="#br3" timeOffset="386239">20144 15120 468 0,'0'0'0'0,"-5"0"0"16,5 0 0-16,-15 6 0 0,6 4 0 15,3 5 1-15,5 7 1 16,3 6 0-16,15 5 0 0,8 3 1 15,5 2 0-15,-2-1 1 32,-2 1 0-32,-7-5 1 0,-14 2-1 0,-10-3-2 15,-23-4-6-15,-3 7-34 16,-10-6-49-16,-7-4-4 0</inkml:trace>
  <inkml:trace contextRef="#ctx0" brushRef="#br3" timeOffset="386820">16993 16302 397 0,'0'0'3'0,"-11"6"0"0,11-6 2 16,-12 15 3 15,12-5 2-31,4-2 2 0,17-1-1 0,13-5 2 0,21-3-2 16,13-11-1-16,8-7-2 15,3-5-3-15,-1-8-2 0,-10-3-1 16,-14-4-2-16,-21 3 0 16,-22 1-1-16,-17 5-1 15,-21 6 1-15,-14 7-1 0,-12 12 0 16,-6 6 1-1,-7 19 1-15,2 16 1 0,5 10 0 16,10 13 1-16,12 9 0 16,18 6 1-16,14 0 0 0,17-2 0 15,21-8-1-15,-4062-11 0 47,8159-9-2-47,-4070-15 0 0,3-9-6 0,-9-20-15 0,-16-4-69 0,4-19-3 16</inkml:trace>
  <inkml:trace contextRef="#ctx0" brushRef="#br3" timeOffset="387194">17601 15892 396 0,'2'10'2'16,"1"11"0"-16,4 11 3 15,5 13 4-15,3 10 1 16,5 10 2-16,9 10 1 0,5 8 1 31,12-4-1-31,5-9 0 0,3-11-3 0,4-18-3 16,2-13-2-16,0-20-5 15,-1-13 0-15,-3-24 0 0,-14-14 0 16,-8-10 0-16,-12-5 0 16,-10-4-3-16,-12 4-1 15,-12 7 0-15,-17 11 1 16,-9 10 1-16,-4 18 1 15,-3 12 1-15,-2 15 2 16,4 13 0-16,10 12 1 0,11 10-1 16,13 5 1-16,10 7-1 15,18-2 1-15,13-3-3 0,9-9 0 31,13-3 0-31,-1-14-10 0,9-21-59 0,-4-3-23 16</inkml:trace>
  <inkml:trace contextRef="#ctx0" brushRef="#br3" timeOffset="388162">18600 16421 395 0,'5'9'5'15,"4"5"3"-15,5 5 1 16,0 1 1-16,2 4 2 0,0 2 1 31,-1 0 0-31,1 1 0 0,-5-9-3 0,-5-6-3 16,-6-12 0-16,3 8-2 15,-3-8-1-15,0-11-4 16,0-9 0-16,0-8 0 0,-2-6 0 16,1-1 0-16,1-2 0 15,0-1 0-15,1 5 0 16,7 4-3-16,2 8 2 15,5 10 0-15,4 8 0 0,2 4 0 16,4 10 0-16,4 7 1 16,-3 6 0-16,2 7 1 15,-3 4 1-15,-2 2-1 16,-3 1 0-16,-3 1 2 0,-5-6-3 15,-3-5 0-15,-4-4 0 16,-3-6 0-16,-2-9 0 16,0-9 0-16,0 0 0 15,-8-15 0-15,3-13 0 0,5-4 0 16,0-7 0-16,2-2 0 15,11-1-4-15,4 3 1 16,11 3 1-16,2 10 0 16,1 9 1-16,2 10 1 0,-4 7 0 15,-1 8 1 1,-2 9 0-16,1 6 1 0,-5 3-1 15,4 0 1-15,1-2-1 16,4-3 3-16,0-6-4 0,4-8 0 16,-4-9 0-16,-5-11 0 15,-6-13-3-15,-11-7 0 16,-6-7-1-16,-7-3-1 15,-13 2-1-15,-7 3 2 16,-8 10 1-16,-2 9 3 0,-1 13 0 16,2 8 2-16,4 16 0 15,6 9 0-15,8 7 1 16,10 7 0-16,7 1 0 15,15-2-1-15,11-6 0 0,8-5 0 16,10-10 0-16,6-5-2 31,3-11-1-31,0-10-1 0,-3-8 0 0,-7-3-1 16,-7 1 0-16,-10 0 0 0,-7 7 0 15,-12 5 3-15,-9 5 0 16,-1 9 1-16,-8 8 0 16,-1 3 0-16,1 0 0 0,2 0 1 15,4-3-1-15,3-5 0 16,8-6-2-16,8-6 0 31,1-6-1-31,2-5 1 0,-2 0 0 0,1-2-1 16,-5 4 0-16,-2 1 1 0,-11 8 2 15,10 1 0-15,-7 13 0 16,3 2 1-16,5 5-1 15,4 1 0-15,4-2-1 16,5-4-3-16,1-9-8 0,12-13-60 16,-7-6-20-16</inkml:trace>
  <inkml:trace contextRef="#ctx0" brushRef="#br3" timeOffset="388351">20139 16023 474 0,'0'0'1'15,"0"18"0"1,0 6 1-16,3 9 2 0,1 7 0 15,6 11 1-15,3 12-1 0,3 8 1 16,3 2-1-16,3-1-1 16,3-3 1 15,0-7-6-31,2-6-1 0,-4-7-5 0,-6-20-9 0,-9-14-72 0,5-11-4 15</inkml:trace>
  <inkml:trace contextRef="#ctx0" brushRef="#br3" timeOffset="388487">20027 16453 503 0,'0'0'2'16,"0"0"0"-16,0 0 0 0,1-9 0 15,12 1-2-15,9-3 0 16,13-2 0-16,15 0 0 16,14-3 0-16,11 3-2 15,-5 12-80-15,10-15-11 0</inkml:trace>
  <inkml:trace contextRef="#ctx0" brushRef="#br3" timeOffset="388967">21043 15785 467 0,'0'0'0'0,"0"0"-2"15,0 0 2-15,5 9 0 16,0 7 2-16,0 11 2 16,0 9 0-16,1 11 1 15,1 14 2-15,-2 6 1 16,1 6-1-16,-1 4-1 0,-3-4-3 15,1-7-3-15,2-11 0 32,-2-9 0-32,1-15 0 0,-1-9 0 0,-1-10 0 15,-2-12-3-15,5-12-50 0,-3-20-40 16,1-16-1-16</inkml:trace>
  <inkml:trace contextRef="#ctx0" brushRef="#br3" timeOffset="389197">21188 15705 495 0,'0'0'0'15,"7"20"1"-15,3 2 0 16,7 7 0-16,4 12 2 16,2 8-1-16,4 11 2 15,4 11 0-15,3 2-4 0,-2 2 0 16,0-2 0-16,-4-4 0 15,0-9 0-15,-2-8 0 16,-4-17 0-16,0-3-21 16,-4-24-71-16,-18-19-3 15</inkml:trace>
  <inkml:trace contextRef="#ctx0" brushRef="#br3" timeOffset="389317">20844 16090 502 0,'0'0'1'0,"18"-6"-1"15,16-2 0-15,16-2 1 0,17-6 1 16,19-3-1-16,25-1 1 15,15-5-2-15,15 6-9 16,-18 0-79-16,1-2-4 16</inkml:trace>
  <inkml:trace contextRef="#ctx0" brushRef="#br3" timeOffset="389541">20943 16262 511 0,'0'0'0'16,"0"0"0"-16,14-1 0 16,9-5 0-16,11-3 0 15,16-6 0-15,16 0 0 16,21-3 0-16,18-1 0 15,8-2 0-15,-3-1-14 0,-18 3-78 16,9 6-2-16</inkml:trace>
  <inkml:trace contextRef="#ctx0" brushRef="#br3" timeOffset="390069">22264 15795 444 0,'0'0'2'0,"0"0"0"16,0 0 1-16,0 0 1 0,0 0 1 16,0 7 0-16,14 0 1 15,6 3 1-15,16 1-2 16,8 2-1-16,-1 4 0 0,5 2-1 15,-6 2 0-15,-6 1 0 16,-11 4 1-16,-15 1-1 16,-18 6 1-16,-22-1-4 15,-11 3 0-15,-6-2 0 16,1 2 0-1,3-4 0-15,7-3 0 0,16-4 0 0,20-5 0 16,28-3 0-16,23-3 0 16,27 0 0-16,12-5 0 15,14 4 0 16,-6 8-55-31,5-11-40 0,-10-4-2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4:17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12404 6034 37 0,'0'0'4'0,"-9"-7"3"16,9 7 1-16,-12-7 2 15,12 7-3-15,-12-6 0 16,12 6 0-16,0 0 0 31,0 0-3-31,19 0-3 0,0 0-1 0,8 6 1 0,4-1 5 16,10-2 1-16,5 0 1 15,10 0 1-15,2-3 0 16,18 0 2-16,9-2-1 15,13-2-1-15,10 1 1 16,19-1-3-16,14 2 1 0,11 0-2 16,12 3 3-16,8 0 2 15,13 1 1-15,13 2 1 16,10 2 1-16,6-1 2 15,2 4 1-15,22-3 0 0,10 2-1 16,15-6-3-16,8 1-1 16,17-4-1-16,10-3 1 31,11-5 0-31,14-4-1 0,-10-4 0 0,4-3 1 0,-16-4-1 15,-10 1 1-15,-30 1-2 16,-25 5 0-16,-35 2-3 16,-35 10-2-16,-32 8-6 0,-34 7-11 15,-22 12-68-15,-25 14-6 16</inkml:trace>
  <inkml:trace contextRef="#ctx0" brushRef="#br0" timeOffset="68081">12373 5891 95 0,'0'-16'4'0,"0"-8"4"31,0-16-1-15,1-10 2-16,-1-13 1 0,0-15 0 0,-8-8 1 0,-6-12 4 0,-6 5-1 15,-12 2 0-15,-2 3 3 16,-6 2 0-16,-2 2-1 15,-5 4 2-15,2-3 0 16,5 2-1-16,0-2 0 0,9 1 0 16,0 0-2-16,7 1 1 15,1 3 2 1,4 3-1-16,2 4-2 0,0 3-3 15,4 4 0-15,-2 8-3 0,2 6-2 16,3 4-2-16,3 5-3 16,3 5-1 15,4 1-2-31,10 3 1 0,11 1-1 0,11-3-1 0,16-1 1 15,11-1 1-15,17-4 1 0,15 0 0 16,17-3 0-16,12 0 0 31,21 0 1-31,12 2-1 0,20 1 0 0,15 2-1 0,17 5 0 16,14 1 0-16,17 7 0 15,11 4 0-15,9 4-1 16,11 1-1-16,49 6 0 16,-30 0 0-16,1 3 0 15,4-1-1-15,5 0 0 0,1-1 0 16,-3 1 0-16,-2 3 2 15,-47 0-2-15,22 1 1 16,-7 2 1-16,-19 2-2 16,-21 2 2-16,-19 5 0 0,-22 7 0 15,-19 0 0-15,-17 11 2 16,-12 1 0-16,-11 8 0 15,-6 6-1 1,-8 10 1-16,-5 5-3 0,-6 15 0 0,-9 11 0 16,-9 15-1-16,-14 21 2 15,-14 20-1-15,-12 25 2 16,-18 27 2-16,-4 32 3 15,-7 29 0-15,9 30 0 0,13 57-58 16,5 13-26-16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27:24.3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22990 4767 23 0,'0'0'-3'16,"0"0"-17"-16</inkml:trace>
  <inkml:trace contextRef="#ctx0" brushRef="#br0" timeOffset="1162">23187 5901 144 0,'0'0'2'0,"0"0"-2"15,0 0 1-15,0 0 3 16,0 0 4-16,0 0 4 0,-4 5 4 16,4-5 5-1,0 0 4-15,-3 16 1 0,-2-3 0 16,0 5-2-16,-6 3-3 15,-1 4-3-15,-6 7-4 0,-3 4-2 16,-5 3-2-16,-4-2-2 31,-1-1 1-31,0-1 0 0,-2-3 0 0,2-5-2 16,6-7 0-16,1-4-1 0,9-4-2 15,2-5-1 1,13-7-2-16,-12 7-1 0,12-7-4 16,0 0-1-16,0 0-4 15,0 0-8-15,0 0-25 16,0 0-38-16,0 0-7 15</inkml:trace>
  <inkml:trace contextRef="#ctx0" brushRef="#br0" timeOffset="1469">22916 5892 335 0,'0'0'3'0,"0"0"-2"16,0 0-4-16,0 0 1 15,-8 7 2-15,11 8 3 16,7 3 2-16,5 9 1 15,8 2-2-15,3 8 2 16,9 5 5-16,5 4-1 16,6-1-1-16,-2-4-3 0,-3-3-1 15,7-5-2-15,-7-1 0 16,0-3-6-16,-7-6-25 0,-14 0-48 15,13-2-6 17</inkml:trace>
  <inkml:trace contextRef="#ctx0" brushRef="#br0" timeOffset="5712">2673 7076 352 0,'0'0'3'0,"0"0"3"16,0 0 2-16,0 0-1 16,0 0 2-16,0 0-2 15,-9-1 1-15,9 1-1 16,0 0-2-16,0 13-3 31,0-4-1-31,3 6 0 0,0 4-1 0,2 3 1 0,2 4 0 16,1 6 2-16,3 4 1 15,-1 7 0-15,5 6 0 0,-2 4 1 16,5 6 0-16,-3 1 0 15,3 3 0-15,-3-2-1 16,3 0-1-16,-3-8 1 0,1-1 0 16,-1-8 1-16,1-6 0 15,1 0-1-15,-2-6 0 16,1-2 0-16,-3-4-1 15,0 0 0-15,2-7-1 0,-5-1-1 16,0-2-1-16,-4-3 1 16,-1-1-1-16,-1-4 1 15,-1 1-1-15,-1 0 1 16,0 2-1-16,3 0 0 0,1 1 1 15,-2 0-1-15,2-1 1 16,-1 0-1-16,0 2 1 16,3-5-1-16,-8-8 1 15,9 16-1-15,-9-16 0 16,6 14 1-16,-6-14-1 0,8 16 0 31,-8-16 1 0,6 18-1-31,-1-9 1 0,-1 1 1 0,-1 2-2 0,1-2 0 0,-1 0 0 0,0 0 0 0,1 2 0 16,-1-3 0-1,2 0 0-15,-5-9 0 0,7 16 0 16,-7-16 0-16,4 12 0 0,-4-12 0 16,1 14 0-16,-1-4 0 15,0-10 0-15,0 16 0 16,0-7 0-1,0 1 0-15,0-10 0 0,0 13 0 0,0-13 0 16,0 0 0-16,0 9 0 16,0-9 0-16,0 0 0 15,0 0 0-15,0 0 0 16,0 0 0-16,0 0 0 15,0 0 0-15,0 0 0 0,0 0 0 16,0 0 0-16,0 0 0 16,0 0 0-16,0 0 0 15,0 0 0 1,4-4 0-16,-4 4 0 0,2-16 0 15,1 2 0-15,0-1 0 0,1-4 0 16,0-1 0-16,0-6 0 16,0 2 0-16,-2-5 0 0,4 1 0 15,1-1 0-15,0-1 0 16,2-2 0-16,0-4 0 15,5-3 0-15,-2-6 0 16,5-3 0 0,-3-12 0-16,2-3 0 0,3-5 0 0,-1-8 0 15,1-5 0-15,3-2 0 16,4 0 0-16,-3 0 0 15,5 5 0-15,-6 6 0 32,-1 4 0-32,-1 8 0 0,-5 8 0 0,-2 5 0 0,-6 7 0 15,-2 3 0-15,2 6 0 16,-4-6-30-1,-2 3-62-15,12 3-5 0</inkml:trace>
  <inkml:trace contextRef="#ctx0" brushRef="#br0" timeOffset="7801">4157 7856 271 0,'0'0'-1'31,"0"0"0"-31,3 7 0 0,-3 9 2 0,0 5 2 16,0 6 6-16,0 4 2 0,-3 8 1 15,-3 3 4-15,-3 0 1 16,-4 2 0-16,-3-8 1 15,-6-1-2 1,-4-5-4-16,-7-7-2 0,-5-8-3 0,-3-8 0 16,-3-7-3-16,-1-7 0 15,2-15-3-15,5-6 0 16,11-6-2-16,11-3-1 15,13 1 1-15,8 1 0 0,20 6 2 16,16 8 0-16,10 11 3 16,6 11 0-16,6 12 2 0,1 15 1 15,-1 9 0 16,-5 7 1-31,-6 3-2 0,-8 2 0 0,-6-4-1 0,-5-5-1 16,-3-8 0-16,-6-8-3 16,-4-11-4-16,-4-11-9 0,1-13-66 15,-4 0-11-15</inkml:trace>
  <inkml:trace contextRef="#ctx0" brushRef="#br0" timeOffset="9324">4698 7978 248 0,'0'0'4'15,"0"0"2"-15,-3 14 6 16,3-2 1-16,0 8 2 16,7 4 0-16,2 6 4 0,5 3 0 15,4-1 2-15,2-2-1 16,5-4-3-16,1-6 0 15,0-6-1-15,4-11-1 0,-3-3-1 16,2-11-2 0,-2-6-2-16,2-6-3 0,0-4-2 15,-3-3-2-15,2-1 0 16,-5 2-3-16,-2-3 0 0,-2 3 0 31,-6 3-4-31,-2 2 0 0,-4 2 0 0,-3 2-2 16,-4 1-3-16,1 4-4 15,-4-4-10-15,2 3-39 16,0 4-29-16,1 12-2 0</inkml:trace>
  <inkml:trace contextRef="#ctx0" brushRef="#br0" timeOffset="9635">4954 7918 362 0,'-2'13'4'0,"-1"7"2"16,0 8 1-16,0 9 2 15,0 8 1-15,-2 5 1 0,-2 5 1 16,2 4 0-16,1-11-3 15,1-3-2-15,0-7-3 16,-1-11-9-16,4-2-25 16,9-6-53-16,-8-9-3 15</inkml:trace>
  <inkml:trace contextRef="#ctx0" brushRef="#br0" timeOffset="10606">6408 7405 270 0,'0'0'0'0,"0"0"2"16,0 0 4-1,11 11 1-15,7-5 3 0,8 0 6 0,12 1 2 16,9-2 2 0,10 0 2-16,2-3-2 0,6 0-2 15,-1 0-4-15,-2-2-2 0,-6 0-6 16,-10 1-4-1,-4-1-3-15,-12 0-3 0,-6 0-4 16,-9-1-8-16,-4-7-53 16,-11 8-16-16</inkml:trace>
  <inkml:trace contextRef="#ctx0" brushRef="#br0" timeOffset="11074">6470 7798 319 0,'0'0'5'15,"0"0"1"-15,7 9 2 0,9-3 2 16,10 1 2-16,9-2 3 31,12 1 1-31,7-1-1 0,9 1-3 0,5-5-3 16,0-1-1-16,-2 0-5 15,-7 0-3-15,-2 0-6 0,-12 0-5 16,-7 0-8-16,-9-4-23 15,-9 2-20-15,-2 2-25 16</inkml:trace>
  <inkml:trace contextRef="#ctx0" brushRef="#br0" timeOffset="11323">6324 8270 363 0,'0'0'4'0,"9"6"3"16,11-2-2-16,14 0 3 0,14 1 0 15,14-2 2-15,12 2-1 16,11-2 1 15,7 0-5-31,3-2-2 0,-1 1-5 0,-6-2-7 0,-3 0-14 16,-8-6-47-16,-4 5-15 0</inkml:trace>
  <inkml:trace contextRef="#ctx0" brushRef="#br0" timeOffset="12138">8966 6713 429 0,'0'0'0'0,"0"0"0"16,-5-14-3-16,-1 3-3 0,1-3-1 16,-3-1 1-16,-3-4 1 15,-2-2 2 1,-8-2 3-16,-2 0 1 0,-8 0 4 15,-5 1 2-15,-10 5 1 16,-6 0 0-16,-7 5-2 0,-4 6-2 16,-2 5-3-16,2 5-2 15,-1 14-1-15,3 9 0 16,4 13 0-16,1 17 0 15,8 20 0-15,4 20 1 0,5 25-1 16,11 21 1-16,10 20 0 16,13 19 1-16,10 11 1 15,14 5 1-15,11-5-1 16,6-7 1-16,3-19 1 0,-3-17 3 15,-9-21 3-15,-13-21 0 16,-14-23 0-16,-19-17 0 16,-21-24 1-16,-15-17-2 0,-15-16-3 15,-11-16-4 1,-6-17-5-16,-3-14-5 0,6 0-11 15,17-4-66 1,5-3-6 0</inkml:trace>
  <inkml:trace contextRef="#ctx0" brushRef="#br0" timeOffset="13545">8878 8590 385 0,'0'0'1'15,"0"0"-2"-15,0 0 0 0,0 0 0 16,13-7-1-16,-13 7-2 16,14 1 1 15,-14-1 1 0,18 20 0-31,-9-2 1 0,1 3 1 0,-5 5 1 0,-1 3 2 0,-2 5 2 0,-1-3 4 0,-9 2-1 0,-8-4-1 16,-2-6 1-16,-7-6-1 0,-6-7 0 15,-3-10-2-15,-2-6-1 16,-1-11-1-16,6-4-1 15,2-4-2-15,10 1 0 16,10 2 0-16,9 9 1 16,13 12 0 15,15 6 1-31,10 18 0 0,8 8 1 0,6 11 0 0,6 3 0 0,3 3-1 15,-4-3-5-15,0 1-16 16,11-12-64 15,-20-17-2-31</inkml:trace>
  <inkml:trace contextRef="#ctx0" brushRef="#br0" timeOffset="14572">9361 6221 389 0,'0'0'-2'0,"0"0"-1"15,0 0-2-15,0 15 0 16,1 2 1-16,7 4-1 16,5 5 2-16,6 3 1 0,3 0 5 15,7 1 5 1,3-2 1-16,0-9 5 0,3-4 0 15,0-5 2-15,-3-6-1 16,-1-4-1 0,-4-1-2-16,-2-4-3 0,1-1-2 0,1-3-3 15,-1-1-1-15,0-1-3 16,0-1-2-16,-3 0-2 15,0-4-3-15,3-3-4 16,-4-3-5-16,1 0-24 0,10-2-48 16,-14-5-1-16</inkml:trace>
  <inkml:trace contextRef="#ctx0" brushRef="#br0" timeOffset="14804">9796 6198 381 0,'-4'9'4'0,"-1"11"-1"16,-1 12 1-16,-4 11 1 15,-1 16 0 1,0 6-1-16,3 10 0 0,-3 7-2 0,7-2-3 15,-1-9-5-15,5-4-7 16,1-9-32-16,-3-11-35 47,3-4-6-47</inkml:trace>
  <inkml:trace contextRef="#ctx0" brushRef="#br0" timeOffset="15231">9408 7947 481 0,'0'0'1'15,"13"0"-1"-15,17 1 0 16,17-1-2-16,13 1-3 0,15-1-4 15,11-5-2-15,13 2-3 16,2-6-5-16,-3 6-16 16,-17 3-45-16,-13-4-11 31</inkml:trace>
  <inkml:trace contextRef="#ctx0" brushRef="#br0" timeOffset="16469">10400 8019 325 0,'0'0'3'16,"0"23"2"-16,2-4 1 15,2 5 1-15,2 2 1 0,2 2 3 16,0 0 3-16,0-2 4 15,-1-8-3-15,-7-18-3 16,17 0-1-16,-9-22 0 16,-2-10-2 15,0-12-3-31,-3-10-3 0,-1-9-3 0,-2-5 0 0,0 2-1 0,-6 2 1 15,-2 7 0-15,-2 8 0 16,3 11 0-16,-2 8 0 0,4 11 0 16,2 6 0-16,3 13 0 15,-2-10 0-15,2 10 1 16,6-3 0-16,9 2 0 15,4-1 0-15,10-1 0 32,2-2 0-32,9 1-2 0,0-3-2 0,5 0-2 0,-1 0-3 15,0 1-4-15,-6 1-4 16,-2 1-9-16,-13 5-25 15,-3-1-35 1,3 0-5-16</inkml:trace>
  <inkml:trace contextRef="#ctx0" brushRef="#br0" timeOffset="16671">10530 7957 415 0,'0'0'1'16,"20"0"-1"-16,4 0 1 0,7-3-1 0,9 1 1 16,8-3-1-16,5 1 0 0,4-2 0 15,2 0-1-15,-5-3-1 16,-7 2-6-16,-6-3-11 15,-7-5-53 1,-4 13-11-16</inkml:trace>
  <inkml:trace contextRef="#ctx0" brushRef="#br0" timeOffset="16918">10502 8177 469 0,'0'0'1'0,"0"0"-1"15,13 12 1-15,7-3-2 16,11-1 1-16,13-1 0 16,12-1 0-16,11-3 0 15,6-1-1-15,4-4-1 16,-3-6-1-16,-3-3-3 0,-9-3-3 47,-6-1-6-47,-11-5-20 0,-12-1-51 0,3-4-4 0</inkml:trace>
  <inkml:trace contextRef="#ctx0" brushRef="#br0" timeOffset="17127">11139 7314 439 0,'0'0'-1'0,"9"0"1"0,13 8 0 0,14 11 0 16,14 9 0-16,8 14-3 16,10 12 2-16,6 14-1 0,0 13 2 15,-10 8 0-15,-14 5 0 16,-18-1 1-16,-16-2 0 15,-16-10 1-15,-19-6-5 16,-19-17-25-16,-10-7-52 0,-17-12-4 31</inkml:trace>
  <inkml:trace contextRef="#ctx0" brushRef="#br0" timeOffset="17566">9536 7364 165 0,'-10'1'14'16,"-9"6"7"-16,-7 9 8 0,-14 7 2 15,-7 12 1-15,-6 14 3 16,-8 14-3-16,-3 17 3 15,9 9-12-15,17 12-9 16,12 0-7-16,24 5-7 0,13-9-8 16,26-4-27-1,27-12-46-15,13-22-4 0</inkml:trace>
  <inkml:trace contextRef="#ctx0" brushRef="#br0" timeOffset="18239">12404 7720 294 0,'0'0'1'0,"-11"0"1"0,1 4 0 16,-6 4 4-16,-6 7 2 15,-6 6 4-15,-4 7 2 16,-3 8 1-16,-1 8 2 15,4 4 0-15,3 2-1 16,7 2-2-16,7-2-3 16,9-4-2-16,6-6-1 15,9-12-1-15,11-7-1 0,12-15 0 16,6-9 0-16,8-19-2 15,9-13-1-15,0-15-3 0,0-15 0 16,-3-13-2 15,-4-13 0-31,-10-2-1 0,-8 0 2 0,-14 4 1 0,-12 9 0 0,-4 12 1 16,-16 13 0-16,-7 17-1 15,-9 18 1-15,-3 17-2 16,-3 10-1-16,-2 17-1 16,-1 16 2-16,1 16 0 0,8 9 1 15,7 11 1-15,15 4-1 16,9 3 2-16,7-2-1 15,21-7-1-15,10-9-3 16,13-14-4-16,6-13-5 16,11-12-18-16,8-18-55 15,-3-12-4-15</inkml:trace>
  <inkml:trace contextRef="#ctx0" brushRef="#br0" timeOffset="18453">13122 7555 439 0,'-6'12'3'16,"-9"9"1"-16,-7 15 0 0,-6 13 0 16,-2 13 0-1,-3 10 1-15,-2 9 1 0,1 8 0 31,5-5-3-31,9-8-1 0,10-14-2 0,3-11-2 16,4-17-1-16,5-9-27 0,-2-25-57 16,13-21-2-16</inkml:trace>
  <inkml:trace contextRef="#ctx0" brushRef="#br0" timeOffset="18645">12648 7720 439 0,'0'9'4'0,"12"13"1"0,12 11 2 0,18 10 0 0,16 12 0 16,19 7 0-16,19 7-3 15,23 8-2-15,9-9-9 16,13-1-21-16,8-11-59 16,-16-11-3-16</inkml:trace>
  <inkml:trace contextRef="#ctx0" brushRef="#br0" timeOffset="19755">2636 9697 325 0,'0'0'4'16,"0"0"1"-16,0 0 2 15,0 0 1 17,6-1 1-17,-6 1 2-15,9 7 0 0,-2 4 3 0,0 11-4 0,5 10-1 0,1 12-1 0,4 14 0 16,1 10-1-16,2 10-2 15,1 3 0-15,2 5-1 0,-1-4 1 16,-4-4 0-16,0-7-1 16,0-9 1-16,-4-3-1 15,-1-9 0-15,-2 0 1 16,0-5-1-16,-1-3-2 15,0-6-1-15,-1-1 0 0,0-6-1 16,-2-5 1-16,1-4 0 16,-3-7 1-16,-2-4 0 15,-3-9 0-15,0 0 1 0,12-10 0 16,-5-19 0-16,5-17 1 15,7-19-4-15,8-23 0 16,12-20 0-16,7-19 0 16,8-13 0-16,3-2 0 0,-1 2 0 15,-2 9 0 1,-5 15-8-16,-4 25-28 0,-7 14-55 15,-10 16-3-15</inkml:trace>
  <inkml:trace contextRef="#ctx0" brushRef="#br0" timeOffset="20572">3814 10402 320 0,'0'0'3'16,"4"10"2"-16,0 7 1 15,1 9 2-15,-3 6 2 16,-2 8 3-16,-1 7 1 31,-8 6 3-15,-7 0-2-16,-5 0-2 0,-6-6-1 0,-5-6-1 0,-4-9-2 0,-4-11-2 0,-4-12-4 15,0-10-2-15,4-17-1 16,1-11-2-16,8-7 0 15,7-8 0-15,9 3 0 16,13 3 1-16,7 9 0 0,17 7 0 16,6 14 2-16,7 8-1 15,4 14 0-15,1 8 0 16,3 7 0-16,-1 2 0 0,1 2-4 31,-6-5-11-31,-13-2-71 16,15-5 0-16</inkml:trace>
  <inkml:trace contextRef="#ctx0" brushRef="#br0" timeOffset="22533">4526 10771 274 0,'0'0'1'16,"0"0"-1"-16,-8-9 1 15,8 9 6-15,-7-9 3 0,7 9 3 16,-10-13 0 0,10 13 2-16,-13-5-1 15,1 5 0-15,1 8 1 0,-4 7-5 16,-1 4-4-16,-1 8-3 15,-2 2-1-15,3 7 1 0,1 0 0 16,5-1 0-16,2-1 2 16,5-7 2-16,4-3 0 15,12-10 1-15,4-7-1 0,9-6 1 16,8-11-1-16,3-9 0 15,3-9-1 1,3-5-1-16,-1-6-2 0,-6-5 0 16,-8-4 0-16,-9-2 0 0,-10-1 0 15,-10 0 1-15,-14 2-2 16,-11 3 0-1,-9 9 0-15,-5 2 0 0,-3 9 0 16,2 6-1-16,4 7-1 0,8 5 0 16,4 4 0-16,11 2 0 15,14 2 0-15,5-8 1 16,21 1-1-16,12-4 0 15,13-2 0-15,9 0-2 16,10-5-2-16,4 4-5 0,1-3-6 16,-3 8-10-16,-12 5-42 31,-9 2-26-31</inkml:trace>
  <inkml:trace contextRef="#ctx0" brushRef="#br0" timeOffset="22899">5097 10510 426 0,'0'0'0'15,"0"0"-1"-15,4 9 2 16,2 7 3-16,0 9 0 0,7 11 3 16,-3 7 0-16,2 10 0 0,2 4 3 15,-1 5-1-15,-4-2-1 16,1-2-2-16,-6-9-2 15,-2-9-1-15,-1-9-4 0,-1-11-3 16,0 1-25-16,0-21-58 16,2-8-4-16</inkml:trace>
  <inkml:trace contextRef="#ctx0" brushRef="#br0" timeOffset="23559">6214 10326 457 0,'0'0'0'16,"0"0"0"-16,0 0-1 16,8 4 1-16,13-1 0 15,11 1 1-15,10-1 0 0,14 1 1 16,10-2 1-16,5 1 1 15,5-2 0-15,-3-1 0 16,-5 0-1-16,-6-3 1 16,-7-2-3-16,-11-1 0 0,-6 2-2 15,-7-2-3-15,-8 1-1 16,-4 1-2-16,-7 1-6 15,-12 3-9-15,0-14-53 16,-17 15-14-16</inkml:trace>
  <inkml:trace contextRef="#ctx0" brushRef="#br0" timeOffset="23845">6301 10574 432 0,'0'0'0'0,"0"0"0"15,0 0 0-15,-6 8 0 16,6-8 2-16,10 16 2 15,7-6 0-15,10-1 3 0,9-2 0 16,8 2 0 15,8-4 1-31,5-1-1 0,2-3-1 0,1 0-3 0,-1-5-5 0,-3-4-2 16,-2 0-4-16,-3-2-3 31,-2-1-11-31,-10 6-62 0,3-9-6 0</inkml:trace>
  <inkml:trace contextRef="#ctx0" brushRef="#br0" timeOffset="24074">6204 11032 511 0,'0'0'0'15,"0"0"0"-15,10 3 0 16,15-3 0-16,14 0 0 16,21 0 0-1,16-5-4 16,13-2 1-31,14-2 0 0,8 0-2 0,-1-3-4 16,-4 3-7-16,-15-4-24 0,-19 6-50 0,-3 0-2 0</inkml:trace>
  <inkml:trace contextRef="#ctx0" brushRef="#br0" timeOffset="24662">8986 9801 415 0,'0'0'1'15,"-2"-15"-1"-15,1 1 1 16,-2-6-1-16,0-6 0 15,-5-4 0-15,-7-5 0 16,-9-4 1-16,-6 0 2 0,-10 6 1 16,-11 4 1-16,-7 7 1 15,-9 9 0-15,-6 10 0 16,-5 6 0-16,-3 18 0 31,1 16-2-31,4 18-1 0,5 17-1 0,5 17 0 0,13 21-1 31,8 17 1-31,13 11-1 16,14 8 1-16,10 1-2 0,9-4 1 0,10-9 1 0,5-7 0 15,1-21 3-15,1-15 0 16,-4-15 0-16,-8-12 1 16,-6-15 0-16,-3-12-4 15,-14-5-2-15,-12-18 0 0,-3-3-10 16,-12-12-27-16,-10-3-53 15,13-5-4 1</inkml:trace>
  <inkml:trace contextRef="#ctx0" brushRef="#br0" timeOffset="25360">8977 10911 462 0,'0'0'2'16,"0"0"-1"-16,-5-11 1 0,5 11-1 16,0 0 0-16,-10-13-1 15,10 13 0 1,0 0-2-16,-7-8 0 0,7 8 1 15,-3 7 1 1,-1 9 1-16,-2 7 1 0,-4 7 0 0,-2 8 2 16,-4 4 1-16,-3 3 1 15,-7 3-1-15,-4-3-1 16,-5-6 0-16,-4-5 1 0,-6-13-1 15,2-8 1-15,-6-14-5 16,5-9 0-16,4-16 0 16,6-8 0-16,11-4-3 15,8-1-2-15,13 4 1 0,7 6 0 16,14 15 1-16,10 10-1 15,4 13 2-15,5 14 3 16,4 8 1-16,2 7 1 16,0 2-1-16,2 1 0 0,-3-6-3 15,4-4-6-15,-12-3-76 16,12-18-7-16</inkml:trace>
  <inkml:trace contextRef="#ctx0" brushRef="#br0" timeOffset="26254">9846 9542 363 0,'0'0'0'0,"-10"0"-1"16,-1 5 1-16,-5 6-1 16,-9 8 0-16,0 9 1 15,-7 5 2-15,-2 12 1 0,2 8 4 16,2 2 1-16,5 2 3 15,11-5 1 17,11-3 1-32,4-12 1 0,17-9-1 0,10-15-2 0,9-13-1 0,10-12-2 15,3-16-2-15,0-13-1 16,0-11-1-16,-8-9-1 15,-9-6-1-15,-11-5 0 16,-11 4 0-16,-11 3 0 16,-11 5 0-16,-14 12 0 15,-10 8-1-15,-8 15 0 0,-3 7 0 31,2 11 0-31,1 2-1 0,7 5 0 0,7 0 1 16,7 3-1-16,13-3 1 0,9 0 2 16,24-10-3-16,11-3 0 31,15-3 0-31,10-5 0 0,9 3 0 0,8-4 0 0,0 3 0 15,-2 3-8-15,-13 1-5 16,-3 8-13-16,-16 7-55 16,-15 4-13-16</inkml:trace>
  <inkml:trace contextRef="#ctx0" brushRef="#br0" timeOffset="26745">10474 9290 408 0,'0'0'5'15,"3"17"2"-15,-2 2 0 16,0 8 1-16,-1 6 1 16,1 7-1-16,0 9 0 15,2 4-1-15,-2-1-8 0,4 3-7 16,-3-14-26-16,3 6-53 15,2-3-3-15</inkml:trace>
  <inkml:trace contextRef="#ctx0" brushRef="#br0" timeOffset="27257">10417 10507 497 0,'0'0'0'0,"9"-4"0"16,12 0 0-16,10 2 0 15,12-1-2-15,9 0-2 16,9 0-2-16,4-1-4 16,4 3-3-16,-5-4-3 0,-8 5-6 46,-14-9-19-46,-16 5-49 0,-1 3-3 0</inkml:trace>
  <inkml:trace contextRef="#ctx0" brushRef="#br0" timeOffset="27658">11301 10461 452 0,'0'11'2'0,"1"10"-1"15,3 7 1 1,5 8 0-16,5 4-1 0,5 4 1 16,1 0 1-16,1 0 2 15,0-12 0-15,-1-11 1 0,-6-10-1 16,-14-11 0-1,7-13 0-15,-10-12 0 0,-11-8-1 16,-8-10-3-16,0-6-2 16,-3-3 0-16,2-2 0 15,-1 1 0 16,3 4 0-31,2 7 0 0,2 6 1 0,8 9 1 0,-1 3-1 0,9 3 1 16,2 3-1-16,15 3 0 16,9-1 1-16,13-3-1 0,8 0 0 15,11-2-1-15,6 3-2 16,3-3-4-16,3 7-6 15,-5-5-14-15,-3-4-54 16,-6 11-11-16</inkml:trace>
  <inkml:trace contextRef="#ctx0" brushRef="#br0" timeOffset="27951">11328 10430 506 0,'0'0'0'15,"0"0"0"-15,12 8 0 16,10-4 1-16,12 1-2 16,21-4 0-16,12-1-1 15,14 0-1-15,11-5 0 16,6-4-1-16,0-4-2 0,0-2-2 31,-11-4-1-31,-11 5-6 0,-16-6-22 0,-10 6-51 16,-12 3-3-16</inkml:trace>
  <inkml:trace contextRef="#ctx0" brushRef="#br0" timeOffset="28105">11365 10767 511 0,'0'0'0'16,"0"0"0"-16,0 0 0 15,10 12 0-15,9-4 0 16,16-2 0-16,14-2 0 16,17-4 0-16,14 0 0 0,10-11-4 15,5-6-1-15,1-7-4 16,2-4-7-16,-14 10-61 15,-5-27-15-15</inkml:trace>
  <inkml:trace contextRef="#ctx0" brushRef="#br0" timeOffset="28332">12213 10029 466 0,'0'0'2'0,"16"24"0"16,9 5 0-16,10 14 0 15,10 15 0-15,4 13 0 16,5 12 1-16,0 12-1 0,-8 2-1 15,-15-4-1-15,-19-4 0 16,-18-8 1-16,-29-10-2 16,-20-16-5-16,-18-3-22 15,-13-20-60-15,-25-14-1 16</inkml:trace>
  <inkml:trace contextRef="#ctx0" brushRef="#br0" timeOffset="28625">10249 10193 449 0,'-16'13'3'0,"-17"16"0"16,-12 15 1-16,-6 14 0 16,-3 16 1-16,1 12-1 15,6 12 0-15,10 9-1 0,31-9-3 16,27-15-5-16,43-13-8 15,23-8-70-15,35-31-6 16</inkml:trace>
  <inkml:trace contextRef="#ctx0" brushRef="#br0" timeOffset="29195">13107 10434 488 0,'0'0'1'0,"-26"27"0"0,1 2 0 16,-6 8 0-16,-2 10-1 15,-1 6 1-15,5 6-1 16,4 0 1-16,14-7 0 16,14-12 1-16,19-13 0 0,16-16 0 15,11-14 0-15,8-20 0 16,4-16-1 15,2-17-3-31,-4-13-1 0,-8-13-1 0,-11-10-1 0,-15-5 1 0,-12 1 0 16,-14 4 2-16,-20 10 0 15,-18 14 2-15,-12 16 1 16,-10 22 1-16,-6 19-1 0,-1 17 0 15,-1 19 0-15,9 17-1 16,8 14 1-16,16 10 1 16,16 9 0 15,20 0 1-31,17 1 0 0,27-5 0 0,15-4 0 0,19-11-3 0,12-14-1 15,13-10-5-15,0-19-7 16,12-6-32-16,-3-13-46 31,0-16-2-31</inkml:trace>
  <inkml:trace contextRef="#ctx0" brushRef="#br0" timeOffset="29366">14023 10173 498 0,'-10'8'2'0,"-7"11"-1"16,-8 10 1-16,-6 17 1 47,-5 9 0-47,-3 12-1 0,0 12-2 0,2 8 0 0,11-4 0 0,11-10 0 0,9-9 0 15,6-17-5-15,7-10-9 16,-1-15-60-16,6-31-18 15</inkml:trace>
  <inkml:trace contextRef="#ctx0" brushRef="#br0" timeOffset="29503">13594 10355 495 0,'0'0'2'0,"11"28"1"15,16-1 0-15,18 10 1 16,20 9 0-16,23 5-4 0,20 12-2 16,12 0-9-16,15-12-58 15,-4 3-22-15</inkml:trace>
  <inkml:trace contextRef="#ctx0" brushRef="#br0" timeOffset="30808">2651 12241 419 0,'0'0'2'16,"0"0"0"-16,0 0-1 15,0 0 0-15,0 0 0 0,0 0 0 16,0 0 1-16,20 0 1 15,-5 12 0-15,2 8 2 16,4 15 2-16,3 8 1 16,-1 14 1-16,0 11 0 0,2 9 0 15,-1 6-1-15,-4 1-2 16,1 0 0-16,-1-8-2 15,-3-4 1-15,1-9-5 16,-3-6 0-16,1-10 0 0,-7-4 0 16,3-6 0-16,-4-2 0 15,-1-4 0-15,-2-5 0 16,2 0 0-16,-2-4 0 15,-1-5 0-15,-1-4 0 16,-2-2 0-16,-1-11 0 0,2 14 0 16,-2-14 0-16,1 9 0 15,-1-9 0-15,3 9 0 16,-3-9 0-16,8 12 0 0,-8-12 0 15,13 12 0-15,-13-12 0 16,14 10 0-16,-14-10 0 16,12 6 0-16,-12-6 0 15,0 0 0 1,11 3 0-16,-11-3 0 47,0 0 0-47,0 0 0 0,0 0 0 0,0 0 0 0,0 0 0 0,0-17 0 0,-2-6 0 0,2-19 0 0,4-16 0 15,6-23 0-15,9-26 0 16,12-24 0-16,11-18 0 31,14-14 0-31,12 3 0 0,6 3 0 0,7 14 0 0,-4 9-14 16,-10 34-81-16,2 24-2 31</inkml:trace>
  <inkml:trace contextRef="#ctx0" brushRef="#br0" timeOffset="31769">3813 13017 336 0,'0'0'0'15,"0"0"0"-15,0 0-1 0,0 0 2 0,8 6 3 16,-4 8 3-16,0 9 1 16,-2 4 3-16,0 10 4 15,-3 4 1-15,-8 5-1 16,-7-3 0-16,-7-3-3 15,-6-4-2-15,-9-10-1 0,-5-10-2 16,-4-11-2-16,-1-9-2 16,1-12 0-16,8-9 0 15,6-7-2-15,10-4 0 0,16-2 0 16,11 5 0-1,24 4 1-15,14 8 1 0,15 12 0 16,9 9 0-16,9 9 1 16,2 13-1-16,-2 11 1 15,-5 8-2-15,-6 1-3 0,-9 3-6 16,-11-12-11-16,-22-2-71 15,12-9-3-15</inkml:trace>
  <inkml:trace contextRef="#ctx0" brushRef="#br0" timeOffset="33956">4790 13128 307 0,'0'0'5'0,"0"0"3"16,-1-10 2-16,1 10 0 15,0 0 0-15,-11-10-1 0,11 10 2 16,-12-6-1-16,12 6-2 16,-17 1-4-16,6 7 1 15,0 2-1-15,-3 8 1 16,1 3 1-16,1 9 0 15,0 5-1-15,2 4 0 16,1 1-1-16,5 2-1 0,4-2 0 16,1-3 0-16,11-6 0 15,7-6 1-15,5-10 1 16,12-7-1-16,3-8 1 0,3-3-1 15,4-12 0-15,-2-5 0 32,-1-6-1-32,-5-6 0 0,-6-5-1 0,-12-5 0 0,-8-4-1 15,-11-2 1-15,-8-2-1 16,-14-1-1-16,-11-1 0 15,-7 2 0-15,-5 3 0 16,-2 5-1-16,-2 5 1 0,7 5 0 16,2 6 0-16,9 5 0 15,9 4 0-15,7 1 0 16,12 0 0-16,10-1 0 15,19-8 1-15,23-5-1 16,19-6 1-16,14-3-1 0,7 1-2 16,4 8-6-16,-6 3-8 15,-4 3-48-15,-19 19-25 16</inkml:trace>
  <inkml:trace contextRef="#ctx0" brushRef="#br0" timeOffset="34651">5512 12847 340 0,'0'0'4'16,"0"0"3"-16,0 0 1 0,0 0 0 15,0-11 2-15,0 11 0 16,17-14 0 0,0 3 0-16,4 0-2 0,11 0-3 15,2 0-1-15,7-1 0 16,-2 5-1-16,-1 1-1 0,-3 2 0 15,-4 4-1-15,-8 0-2 16,-5 3 1-16,-8 4 0 16,-7 3 0-16,-3 2 1 15,-9 5-1-15,-9 4 2 0,-8 4-2 16,-6 6 1-16,-5 4 0 15,-4 3 0 1,-2 1-1-16,4-2 0 0,6 2 0 16,8-2 2-16,10-3 0 15,12-2 2 1,9-7 0-16,23-2 1 0,14-8 1 0,16-1 0 15,10-7 0-15,5-2-2 16,4-1-3-16,-3-1-4 0,-3 4-8 31,-14-1-18-31,-21 9-59 0,-2 3-2 16</inkml:trace>
  <inkml:trace contextRef="#ctx0" brushRef="#br0" timeOffset="36014">3185 14268 376 0,'0'0'3'16,"0"0"2"-16,0 0 0 0,0 0 1 15,0 0 0-15,0 0 1 16,6-8-1 0,-6 8 2-16,9 0-2 0,-9 0-2 15,14 2 0-15,-5 6-1 16,1 1 1-16,5 6 0 0,-1 4 1 15,5 6-1-15,0 7 0 16,3 5 0-16,1 6-1 16,0 1 1-16,3 5 0 15,-2 1-1-15,0-2 0 0,-1 0-1 16,-3-3 0-16,-1-3 0 15,0-2-1 17,-2-4 0-32,0-1 0 0,-4-2-1 0,-1-3 0 0,-1-4 0 0,0-2 0 15,-1-3 0-15,-2-5 0 16,0-3 0-16,-3-4 1 15,2 1 0-15,-7-10-1 16,8 13 0-16,-8-13 1 0,5 13-1 16,-2-3 0-16,0-2 0 15,-1 1 0-15,-2-9 0 16,4 16 0-16,-4-16 1 15,6 13-1-15,-6-13 1 16,0 0 0-16,0 0 0 0,0 0 1 16,0 0-1-1,0 0 0-15,0 0 1 0,0 0-1 16,0 0-1-16,0 0 1 15,0 0 0-15,4 8 0 0,-4-8-1 16,0 0 1-16,0 0-1 16,0 0 1-16,0 0-1 15,0 0 2-15,0 0-2 16,0 0 0-1,0 0 0-15,6-9 0 0,-1-12 0 0,5-14 0 16,7-15 0-16,8-22 0 16,7-18 0-1,10-17 0-15,5-9 0 0,-1-1 0 0,-2 6 0 16,-2 12 0-16,-10 15 0 15,-6 22 0 1,-12 16 0 15,-3 24-25-31,1 8-67 0,-12 14-3 0</inkml:trace>
  <inkml:trace contextRef="#ctx0" brushRef="#br0" timeOffset="37497">4606 14694 311 0,'0'0'1'0,"0"0"1"0,0 0 0 16,8 11 4-16,-2 2 0 15,1 6 1-15,-4 2 2 16,-1 7 1-16,-2 2 1 15,-4 5-1-15,-8 1 1 0,-8-3-2 16,-9-3 0-16,-4-8-2 16,-2-6 0-16,-4-10-2 15,1-6-3 1,2-17-1-16,5-8-2 0,6-8-1 0,7-5-1 15,10-1 0-15,8 2 1 16,5 4 3 0,14 6 2-16,8 10 4 0,7 8 1 15,3 9 1-15,2 11 1 16,5 6-2-16,0 8 0 0,0 2-2 31,-5 3-2-31,-3-1-3 0,-4-3-6 0,0 4-12 16,-7-1-69-16,-4-9-2 0</inkml:trace>
  <inkml:trace contextRef="#ctx0" brushRef="#br0" timeOffset="38309">5606 14456 314 0,'0'0'2'0,"0"0"-1"31,0 0 1-31,-6-6 2 0,6 6-1 0,-21 0-1 15,7 0 2-15,-5 4 0 0,-6 8 0 16,-3 2 0-16,-9 10 2 16,-2 4 2-16,-2 9 0 15,-3 4 3 1,3 8 0-16,1 0-2 0,7 6-1 0,6 0-1 15,9-4 0-15,10-4 0 16,8-7 1-16,12-5 0 16,12-12 0-16,11-3-1 15,7-11 2-15,10-7-1 16,1-2 0-16,2 0-3 0,0-4-2 15,-4-2-1-15,-5 1-2 16,-10 0-3 15,-5 1-4-31,-12 3-1 0,-4 1-4 16,-15 0-16-16,-6-3-60 0,6 3-3 0</inkml:trace>
  <inkml:trace contextRef="#ctx0" brushRef="#br0" timeOffset="38546">5148 14822 489 0,'0'0'-1'15,"0"0"-1"-15,16-6 2 0,13-1-1 16,16-7 1 0,18-1 0-16,20 0-1 0,12-3-4 0,14 10-7 15,0 8-48-15,5 0-29 16</inkml:trace>
  <inkml:trace contextRef="#ctx0" brushRef="#br0" timeOffset="41121">3686 15956 383 0,'0'0'-3'16,"0"0"0"-16,0 0 0 15,0 5 1-15,0-5 0 16,10 20 2-16,-1-1 0 0,3 4 1 15,5 8 3-15,0 8 4 32,6 9-2-32,0 5 0 0,2 8 0 0,5 6 0 15,-3-1-2 1,-1 1 0-16,2-2 1 0,-2-5-1 0,-4-6 1 15,-3-8-1-15,-2-8 1 16,-5-8-1-16,-2-6 0 0,-1-6 1 16,-5-5-1-16,1-4-1 15,-5-9 0-15,6 11-1 16,-6-11 0-16,5 12 0 15,-4-3-2 1,2 2 2-16,-1-3-1 0,0 5 0 0,1-2 0 16,-1 0 0-16,1-1-1 15,0 2 1-15,-3-12 2 16,7 14-2-16,-7-14-1 15,8 12 2-15,-8-12-1 16,0 0 2-16,5 9 0 0,-5-9 2 16,0 0-1-1,0-7 1-15,2-14 0 0,2-15 0 31,6-22-5-15,6-20 0-16,6-23 0 0,8-15 0 0,-1-9 0 0,5-3 0 0,-4 11 0 16,-3 12 0-16,-7 19-3 15,-1 25-23-15,-12 40-60 16,-2-2-9-16</inkml:trace>
  <inkml:trace contextRef="#ctx0" brushRef="#br0" timeOffset="41930">4778 16727 300 0,'0'0'2'0,"0"11"3"0,3 2 3 15,3 10 4-15,3 6 1 16,-1 7 0-16,3 6 3 15,0 5 1 1,-1-2-3-16,1 1-2 0,-3-4-1 16,-4-10-2-16,0-6-2 0,-2-4 0 15,-1-7 0 1,-1-6 0-16,0-9-1 0,0 9-2 31,0-9-2-31,0 0-2 0,0 0-2 0,0 0-3 0,0 0-6 16,-6-5-5-1,0-3-5-15,-3-4-8 0,-4-11-34 31,-1 0-26-31</inkml:trace>
  <inkml:trace contextRef="#ctx0" brushRef="#br0" timeOffset="42547">4464 16736 253 0,'0'0'6'16,"0"0"6"-16,0 0 6 31,0 0 1-31,-10-8 3 0,10 8-1 0,0 0 2 0,-10-13 0 15,10 13-6-15,-5-16-6 16,5 7-5-16,5-5-2 16,6-4-1-16,7-3-2 0,13-7 1 15,6-5 0-15,9-2 1 16,9-1-1-16,5 2-1 15,1 4 1-15,2 5-1 0,0 7 0 32,-6 11-2-32,-4 7 1 0,-8 8-2 0,-5 8 0 15,-11 3 0-15,-1 4 1 16,-11 0-1-16,-6 3 2 15,-10-3 1 1,-5 0 0-16,-15-4 0 0,-6-2 2 0,-8-4-1 16,-7-4 1-16,-1-1-1 15,-4-3-1-15,6-4 0 16,4-1 0-16,9 0-3 0,6 0 0 15,11 0-1-15,9 0 1 16,16 0 0-16,16 0-1 16,10 0 0-16,9 3 1 15,4 3 0-15,1 2 2 0,-2 2-2 31,-6 2 2-31,-16 4 2 16,-14 2-2-16,-18 3 2 0,-25-1 1 0,-17-2 1 16,-12-2 0-16,-8-2 0 0,-7-6 0 15,1 0-2-15,5-7-3 16,13-1-7-16,10-2-2 15,20 0-7-15,20 2-20 16,0-9-51-16,26 6-5 0</inkml:trace>
  <inkml:trace contextRef="#ctx0" brushRef="#br0" timeOffset="42909">5475 16541 384 0,'0'0'0'0,"0"0"1"15,2 11 0-15,5 5 3 16,0 0 2-16,4 7 2 16,2 6 2-16,2 5 0 15,3 4 1-15,0 2-1 31,1-1 1-31,-2-3-1 0,-1-3-3 0,-3-5 0 0,-2-8-2 16,-2-5-1-16,-3-3 0 16,-6-12 1-16,0 0-1 15,9 9 0-15,-9-9 1 0,0 0-5 16,0 0 0-16,0 0-2 15,0 0-9-15,-7-15-22 16,7 15-60-16,-6-20 0 16</inkml:trace>
  <inkml:trace contextRef="#ctx0" brushRef="#br0" timeOffset="44111">6115 16388 25 0,'0'0'12'0,"0"0"8"15,-4 9 7-15,2 2 7 16,2 7 1-16,0 3 2 15,3 6 3-15,5 4 1 16,7 0-8-16,5 2-6 0,10-3-3 16,5-2-3-16,6-6-1 15,3-6-2 1,2-5-1-16,-1-4-3 0,0-7-1 0,-2 0-3 15,-6-7-1-15,-3-4-3 16,-3-3 0-16,-5 0-1 16,-1-1-2-16,-2-3 0 15,-5-1-1-15,1-1-2 0,-6-3-2 16,0 0-4 31,-6-1-4-47,-1 0-8 0,-6-2-37 0,2-2-37 0,-2-3-3 0</inkml:trace>
  <inkml:trace contextRef="#ctx0" brushRef="#br0" timeOffset="44329">6424 16277 343 0,'0'0'4'0,"5"23"4"0,5 4 2 0,3 12 0 16,0 11 2-16,4 11-1 0,0 3 2 15,4 6-1-15,-2-2-3 16,-4-6-3-16,1-7-2 15,-8-10-6-15,3-2-14 0,2-8-66 16,-7-10-4-16</inkml:trace>
  <inkml:trace contextRef="#ctx0" brushRef="#br0" timeOffset="47764">18140 7531 318 0,'0'0'2'0,"0"0"2"16,0 0-1-16,0 0 0 0,0 0 1 15,0 0 0-15,6-5 1 16,-6 5 0-16,0 0 0 16,0 0 1-16,0 0 0 15,0 0 2-15,11 10-1 31,-6 0 1-31,2 0-2 0,-1 8 1 0,3 4-2 0,-1 6 0 16,-1 2 0-16,0 12-2 0,2 0 0 16,1 7 0-16,3 1 1 15,5 13 1 1,0-2 0-1,0 1 2-15,1-3-2 0,1-2 2 16,-3-1-1-16,2-3 1 16,-2-2-1-16,-5-11-1 15,1 0-1-15,-1 1-2 16,1 0 1-16,-3-2-2 0,1-1 0 15,-4-5 0 1,-2-1-1-16,-2-8 1 0,-1-2-1 47,-2-8 1-47,0-4 0 0,0-10 3 0,0 0 0 0,0 0 0 0,0 0-2 0,7-27-2 15,4-8 0-15,2-15 0 16,8-19 0-16,6-19 0 16,5-17 0-16,10-18 0 15,0-3 0-15,0 4 0 0,-3 5 0 16,-3 17 0-1,-8 13 0-15,-4 24-12 0,-12 15-7 16,-4 24-16 0,-8 24-56-16,0 0-3 0</inkml:trace>
  <inkml:trace contextRef="#ctx0" brushRef="#br0" timeOffset="48414">19095 8297 265 0,'0'0'4'16,"0"0"3"-16,0 0 7 15,6 16 4-15,-3 3 1 0,-1 8 0 16,2 9 4-16,1 10-1 16,-1 10-3-16,0 3-2 15,1 2-5-15,3 3-4 16,-3-8-2-16,0-5 0 0,-1-11-2 15,0-9 2-15,-2-11-2 16,0-4 0-16,-1-4-2 16,-1-12-3-16,0 0-6 15,0 0-11-15,0 0-65 0,-5-13-6 16</inkml:trace>
  <inkml:trace contextRef="#ctx0" brushRef="#br0" timeOffset="48937">18961 8345 186 0,'0'0'4'15,"0"0"4"-15,-12-5 7 0,3 1 5 16,-3 0 2-16,3-1 4 15,-2-2 0-15,3-2 0 16,-1 1-4-16,9 8-2 0,0-15-7 31,9 4-4-31,11 1-3 0,7 0-1 0,15-2-2 16,9 0 0-16,12 1 1 15,6 1-1-15,1 4-1 16,0 5 1-16,-3 2-2 16,-12 6 0-16,-9 9-2 0,-14 6 2 15,-16 3-1-15,-11 2 1 16,-10-3 0-16,-12-2 1 15,-8-2 1-15,-8-5 0 0,-7-7-1 16,-9-6 0-16,-2-2-1 16,3-3 1-16,3-4-1 15,3-2 0-15,8 3-3 0,7 2 2 16,12 4-2 15,15 0 1-31,4 5 0 0,19 3 0 0,12 4 0 0,4 8 0 16,3-3 2-16,1 5-2 15,-5-1 1-15,-3 1 1 0,-10-3 1 16,-13-2 2-16,-12 0-2 15,-10-4 3 1,-18-3-1-16,-7-4 0 0,-7-6 2 0,-5 0-2 16,0-2 0-16,0-2-4 15,8-3-3 1,6 0-7-16,17 4-8 0,5-4-26 15,11 7-42-15,13 2-3 16</inkml:trace>
  <inkml:trace contextRef="#ctx0" brushRef="#br0" timeOffset="49224">19884 8232 418 0,'0'0'-2'15,"0"0"0"-15,4 16 1 16,-2 1 0-16,4 10 2 16,3 7 2-16,0 9 3 15,3 6 1-15,0 8 2 16,0 0-1-16,2-2 1 0,0-3 0 15,-1-9-2 17,0-4-1-32,-1-7-4 0,-1-7-3 0,-1-9-4 0,-10-16-14 15,2 14-65-15,-2-14-4 0</inkml:trace>
  <inkml:trace contextRef="#ctx0" brushRef="#br0" timeOffset="51501">20953 8331 59 0,'0'0'3'16,"0"0"4"-16,0 0 9 16,-18-5 6-16,7 4 2 15,-7 0 2-15,-3 1 0 0,-3 1 2 16,-6 7 0-16,3 4-6 15,-4 7-3-15,2 6-6 16,-1 10 0-16,6 6-2 0,2 8 0 16,5 4 0-16,7-3-1 15,6-1 2-15,5-7 1 16,13-11 0-16,9-13-2 15,8-10-1-15,6-13 1 16,3-18-2 0,-2-11 1-16,0-9-7 0,-7-7-2 0,-9-7 0 15,-8-1 0-15,-12-8-1 16,-5 3 0-16,-13 3-1 15,-6 3 0-15,-2 5 3 16,0 8 0-16,2 8 1 0,8 2-1 16,3 9-1-16,11 0 0 15,11 2 0-15,21-2 0 16,16-4-1-16,12-2 0 0,11 1 0 15,3 3 0-15,-1 2-2 32,0 4-3-32,-10 3-8 0,-8 12-10 0,-19 6-20 15,-17 0-38-15,-11 9-11 0</inkml:trace>
  <inkml:trace contextRef="#ctx0" brushRef="#br0" timeOffset="51769">21538 8222 381 0,'0'0'-1'16,"0"0"1"-16,2 18 5 15,7 7-1-15,-2 11 2 16,6 12 3-1,2 11-2-15,4 18 2 0,1 8 1 0,2 7 0 16,0 0-7 0,1 3-5-16,-3-10-17 0,-10 2-63 15,10-8-3-15</inkml:trace>
  <inkml:trace contextRef="#ctx0" brushRef="#br0" timeOffset="52563">18329 9981 414 0,'0'0'-2'0,"0"0"-2"15,0 0 0-15,4 5 1 16,3 7 1-16,5 4 1 15,4 10 1-15,2 6 1 16,3 8 4-16,2 5 2 16,1 4 2-16,-2 5-1 0,3 3 0 15,-4-3 0-15,0 0-1 16,0-1-1-16,1-1 0 15,1-3-1 1,-1 0-2-16,2-1 0 0,-2-5-1 0,1-4 0 16,-3-3-2-16,0-4 1 15,-4-4-1-15,-3-7 1 16,-4-5 0-16,-2-4 0 15,-2-3 1-15,-5-9-1 0,6 13 0 16,-6-13 1-16,0 0 1 16,0 0 0-16,0 0 1 15,0 0 2-15,0 0-1 0,8-13-3 16,1-21-2-1,8-19 0-15,7-24 0 0,13-29 0 16,11-26 0-16,13-19 0 16,9-9 0-16,2 4 0 0,-6 10 0 46,-6 21 0-46,-12 21 0 0,-7 33-5 0,-18 24-28 0,-14 28-59 0,-9 19-3 16</inkml:trace>
  <inkml:trace contextRef="#ctx0" brushRef="#br0" timeOffset="53635">19565 10268 260 0,'0'0'-1'15,"0"0"2"-15,0 0 5 16,-4 10 4-16,4 4 4 16,0 5 4-16,2 7 1 15,4 12 2-15,3 8 2 0,1 8 0 16,4 8-5-16,0 8-4 15,2 3-2-15,-3 0-5 16,1-1-1-16,-2-8-1 0,-3-5-1 16,-1-14 0-16,-4-6 0 15,-1-15 1-15,0-8 1 16,-3-16-1-16,0 0 0 0,0 0 0 15,-8-22-1-15,-4-5-1 16,-1-11 0-16,-1-3-2 16,-1-3 0-16,3-1-2 15,3 1 1-15,8 7-2 0,7 4 1 16,17 9 0-16,22 6-1 31,7 8-1 0,9 10 0-15,3 1 0-16,-1 10 1 0,-5 6 0 0,-9 4 1 0,-15 5-1 0,-23 3 2 0,-13 2 0 0,-17-3 1 0,-13-5 0 15,-14-5 1-15,-5-4 0 16,-1-7 0-16,-1-4-1 0,4-3 1 16,7-3-1-16,9-4 0 15,6 1 0-15,12 1-2 16,5 2 1-1,10 3-1 1,-9 0 0-16,9 0 1 0,0 0-1 0,0 0 0 0,0 0 2 16,-9 5-1-16,9-5 2 15,0 0-1-15,0 0 0 31,0 0 1-31,0 0-1 0,0 0 0 0,12-3-1 0,5 0 0 16,6 2 0-16,11 1-1 16,6 1 0-16,2 9 0 15,9 5 0-15,0 4 1 0,-2 5-1 16,-5 4 0-1,-9 1 0-15,-15 2 1 0,-12 2 0 16,-13-3 2-16,-21 1 0 16,-18-3 0-16,-13-4 0 31,-12-4 1-31,-4-2-1 0,-4-8-1 0,4-3 0 0,6-9-4 15,13 2-6-15,9-8-7 16,21 2-21-16,24 6-54 0,-3-17-2 16</inkml:trace>
  <inkml:trace contextRef="#ctx0" brushRef="#br0" timeOffset="54233">19749 10996 375 0,'0'0'-1'0,"0"0"0"16,1 4 2-16,4 8 4 15,-1 5 3-15,2 12 0 0,-1 8 4 16,1 11 2-16,-4 10 3 16,-1 10 1-16,-2 7-3 15,-9 1-3 1,-2-2-1-16,-5-4-2 0,1-4-4 0,-1-9-2 31,3-8-5-31,0-8-4 0,10-6-10 0,0 10-60 16,9-27-16-16</inkml:trace>
  <inkml:trace contextRef="#ctx0" brushRef="#br0" timeOffset="54900">20452 10673 381 0,'0'0'3'0,"0"0"-3"0,0 0 2 15,0 7 0-15,0 6 1 16,6 7 0-16,1 6 1 15,2 7 1-15,4 6-1 0,-1 6 2 16,-1 4-1-16,1-1 0 16,-5-2 0-16,-1-3-2 15,-2-2 2 1,-2-4-3-16,1 0-7 0,-3-7-18 0,-14 1-58 15,21-6-4-15</inkml:trace>
  <inkml:trace contextRef="#ctx0" brushRef="#br0" timeOffset="55998">21660 10518 274 0,'0'0'-4'0,"-5"-10"-3"16,-4 2-1-16,9 8 2 0,-19-12 2 15,5 8 1 16,-4-2 3-31,-6 6 2 0,2 3 8 0,-12 9 3 0,0 11 1 16,-10 4 0-16,1 13 0 0,-2 5 0 16,0 9 0-16,4 3-2 15,5 5-2-15,8-3 1 16,10-2 2-16,10-7 0 15,8-4 1-15,16-11-1 0,11-5-1 16,14-10-1-16,8-7 1 31,10-7-2-31,5-3-1 0,3-3-3 0,-4 0-2 16,-2-1-2-16,-8-3-1 0,-11 1-2 15,-8-1-3-15,-12 3-4 16,-10-5-4-16,-2 6-12 16,-10 0-52-16,-3-10-14 15</inkml:trace>
  <inkml:trace contextRef="#ctx0" brushRef="#br0" timeOffset="56204">21400 10850 453 0,'0'0'1'15,"5"-1"0"17,15-2 0-32,14 0 1 0,12-1 0 0,14 1 0 0,8 0-1 0,5 0-3 15,7 3-6-15,-8-1-19 16,-27 1-59-16,11 1-2 15</inkml:trace>
  <inkml:trace contextRef="#ctx0" brushRef="#br0" timeOffset="121787">14004 13398 245 0,'0'0'4'16,"0"0"2"-16,0 0 2 0,0 0 0 15,9-12 1-15,-9 12 0 16,0 0 2-16,2-10 0 16,-2 10-5-16,-6-4-3 15,-4 3-1-15,-1 1-1 16,-5 0-2-16,-4 2-2 0,-3 7 1 15,-3 3-1-15,-7 6 0 16,1 0 2-16,-2 7-1 16,0 2 0-16,2 3 0 15,2-1 1-15,7 4 0 0,11 8 2 31,10-2 0-31,6-2 2 16,15-6 2-16,9-3 1 16,9-7 1-16,5-5-1 0,9-9 1 15,-5-10 0-15,-2-8-2 16,-2-8 0-16,-5-4-1 15,-7-4 0-15,-9-4-1 32,-5-1 1-17,-6 0 0-15,-8 1-1 0,-2 1 1 0,-3 4 0 0,-5 4-1 0,1 5-1 16,-2 5 0-16,3 3 0 15,6 9-2-15,-8-11-3 16,8 11-1-16,0 0-2 0,0 0 3 16,0 12 0-16,3 5 0 15,4 4 3-15,2 10 1 31,8 17 3-31,2 5 3 0,0 0-2 16,0 1 0-16,-1-4 0 0,1-4-1 16,0-5-3-1,-1-6-4-15,-5-20-15 0,1-10-60 16,9-5-5-16</inkml:trace>
  <inkml:trace contextRef="#ctx0" brushRef="#br0" timeOffset="122090">14612 13158 230 0,'0'0'1'15,"0"0"3"-15,0 0 6 0,9 12 2 32,-4 4 3-32,0 5 1 0,2 8 1 0,-1 9 2 15,-1 9-1-15,0 4-3 16,0 5-3-16,2-2-3 0,-3-1-2 15,-2-5-1 17,1-6-1-32,1-8-4 0,-3-11-2 15,2-5-5-15,-3-18-10 16,0 0-58-16,8-5-10 15</inkml:trace>
  <inkml:trace contextRef="#ctx0" brushRef="#br0" timeOffset="122323">14986 12979 342 0,'0'0'-1'16,"0"0"0"-16,9 6 2 15,-5 10 3-15,7 10 2 16,0 11 0-16,-2 14 2 15,2 12 0-15,0 13 4 0,-5 7 0 16,-2 7-2 0,-2 8-1 15,0-8-1-31,-2-6-2 0,1-14-4 0,3-9-5 0,-2-14-10 15,6-22-50-15,4-5-20 16</inkml:trace>
  <inkml:trace contextRef="#ctx0" brushRef="#br0" timeOffset="122941">15586 13504 278 0,'0'0'4'0,"0"0"4"0,16 2 3 15,1-2 0-15,6-1 2 16,6-5 0-16,7-3 1 16,5-2 1-16,1-6-3 15,-3-3-2-15,-3-1-3 0,-7-2-2 16,-8 0-1-16,-6-1-2 15,-13 3-2-15,-4 1 0 16,-14 7-3-16,-6 4 0 0,-7 7 1 16,-7 3-1-16,-5 12 1 15,2 9 1-15,-3 9 2 16,5 6 1-16,4 7 1 15,7 4 1-15,9-1 1 16,20 5 2 15,13-2 1-31,11-6-1 0,9-8 1 0,5-7-6 16,7-7-3-16,-2-6-7 15,6-4-22-15,-8-12-55 0,-4-3-4 16</inkml:trace>
  <inkml:trace contextRef="#ctx0" brushRef="#br0" timeOffset="123333">16624 13412 371 0,'0'0'2'16,"-2"-8"0"-16,2 8-1 0,-18-15 1 15,1 8-1-15,-6 2 3 16,-7 4-2-16,-5 1 1 16,-2 6-1-16,-1 12-1 15,-1 7 1 1,1 7 0-16,6 4 0 0,7 4 0 0,17 3 2 31,8-5 1-31,8-6 0 16,11-11 1-16,6-9-1 15,10-9-1-15,1-8-1 0,1-14-1 16,-8-8-2-1,-5-3 0-15,-4 0-1 0,-7 4 0 16,-4 1 0-16,-4 6-2 0,-2 7 0 16,-3 12 1-1,0 0 0-15,1 14 1 0,0 15 1 16,3 23-1-1,-1 8 2-15,0 3 2 16,2 2 2-16,-1 0 0 16,-1-3-1-16,1-6-1 15,-1-7-3-15,0-22-5 0,-2-7-9 16,8-19-51-16,8 6-18 15</inkml:trace>
  <inkml:trace contextRef="#ctx0" brushRef="#br0" timeOffset="123927">17099 13392 383 0,'0'0'-2'16,"0"0"-2"-16,0 0 0 0,0 0 3 15,0 12 2-15,0 5 0 16,0 7 1-16,0 6 1 15,-2 8 4-15,0 3 2 0,2 9 2 32,0-1-3-32,0-5 0 15,0-6 0-15,0-8 0 16,2-5-1-16,5-7 0 0,1-9 1 15,1-9-4-15,8-9-1 16,3-8-1-16,2-7-1 47,4-8-1-47,2-6-1 0,1-6-1 0,0-2 0 0,-3 3 0 0,-7 0 2 0,-1 6 0 15,-1 4 2-15,-6 8 0 16,-3 8 0-16,-2 2-2 16,-2 6-1-16,-4 9-2 0,0 0 0 15,0 0-1-15,0 13 0 16,0 8 1-16,-5 7 0 15,-1 6 1-15,2 5 3 16,2 12 2 0,1-2 0-16,1-2 1 15,4-2 0-15,3-6-2 16,8-6-3 15,2-7-2-31,8-3-8 0,-1-16-22 0,7-7-54 0,9-4-4 0</inkml:trace>
  <inkml:trace contextRef="#ctx0" brushRef="#br0" timeOffset="124335">17830 13498 338 0,'0'0'-1'16,"0"0"0"-16,-15 8 2 0,7 5 1 15,-4 3 1 1,1 7 2-16,-2 3 1 0,13 13 7 31,5 0 5-31,6-7-1 16,6-4-2-16,10-7 0 15,5-10-1-15,5-11-3 16,-1-9-1-16,-14-21-8 16,-2-6-2-1,-8-4 0-15,-4-1-1 0,-8 1 0 0,-6 5 1 16,-6 3 0-16,1 10 0 15,-1 5-1-15,1 10-1 0,11 7 1 47,-14 7 0-47,10 13 0 0,3 7-1 0,1 10 1 0,7 8 3 16,2 4 1-16,5 0 1 0,6 0 1 15,9-7-2-15,7-3 0 16,3-9-3-16,4-6-3 16,1-16-6-16,4-6-10 15,-5 11-62-15,4-33-10 0</inkml:trace>
  <inkml:trace contextRef="#ctx0" brushRef="#br0" timeOffset="124579">18240 13033 440 0,'0'0'0'16,"0"0"-2"-16,0 0 2 16,0 0-2-16,0 0 4 15,0 16-1-15,0 4 3 0,6 11 1 16,6 13 0-16,4 16 3 15,2 11 0-15,6 16 1 32,5 6-2-32,15 17 0 0,4 0-1 0,6-2-2 31,-3-11-4-31,6-1-14 0,-4-13-72 0,0-18-3 15</inkml:trace>
  <inkml:trace contextRef="#ctx0" brushRef="#br0" timeOffset="181563">12855 15168 390 0,'0'0'3'0,"0"0"3"16,0 0 2-16,-2-16 2 16,2 16 2-16,0-15 1 15,0 15 0-15,0-15 1 0,0 15-4 16,2-11-3-16,-2 11-1 15,0 0-4-15,0 0 0 16,11 8-1-16,-1 7-1 16,2 6 1-16,1 8-1 0,6 8 1 15,2 7 1-15,4 7-1 16,1 8 1-16,0 2 1 15,2 3-1-15,-1 1 0 16,2 1-2-16,-5-1 0 16,1-3 0-16,-2-4 0 0,-3-6 0 31,-1-4 0-31,0-1 0 0,-2-6 0 0,-4-1 0 15,1-7 0-15,-2-1 0 0,-2-4 0 16,-1-2 0-16,-1-5 0 16,-2-4 0-16,-3-2 0 15,0-4 0-15,0-1 0 16,-3-10 0-16,4 13 0 0,-4-13 0 15,4 8 0-15,-4-8 0 16,0 0 0-16,5 9 0 16,-5-9 0-16,0 0 0 15,0 0 0-15,0 0 0 16,0 0 0-16,0 0 0 0,0 0 0 15,8-5 0 1,-4-13 0-16,0-13 0 16,2-12 0-16,3-18 0 0,-3-18 0 15,4-19 0-15,0-18 0 0,4-6 0 16,0-2 0-16,1 2 0 15,-4 10 0-15,2 15 0 16,-1 13 0-16,-2 18 0 0,-1 15 0 16,-3 17 0-1,-4 6 0-15,0 9 0 0,1 2 0 16,0 3 0-16,4 5 0 31,-4-2 0-31,-3 11-95 0,16-1-5 0</inkml:trace>
  <inkml:trace contextRef="#ctx0" brushRef="#br0" timeOffset="183512">14318 15604 295 0,'0'0'6'0,"0"0"3"0,0 0 4 15,9-12 1-15,-9 12 1 16,9-10 3-16,-9 10 2 15,10-9-1-15,-10 9-6 0,9-7-2 16,-9 7-4-16,0 0-1 16,11 14-1-16,-7 0-1 15,-3 4-1-15,-1 5 0 16,1 3 1-16,-7 6-1 0,-8 4 1 15,-7 0-1-15,-6 1 0 16,-9-1-1-16,-5-1 0 16,-6-5 0-16,-1-8 0 15,0-8 0-15,-3-8 1 0,6-6-1 16,5-5 0-16,8-8 0 15,5-5-1-15,14 1 0 16,9-2-1-16,10 5 1 16,16 4-1-16,12 6 0 15,12 4 1-15,4 7-1 0,5 9 1 16,-1 5 0-16,-3 8-1 15,-2 3 0 1,-7 2 0-16,-7-1-1 0,-8-3-3 16,-1 0-8-16,-12-10-29 0,2-3-49 15,-4-7-2-15</inkml:trace>
  <inkml:trace contextRef="#ctx0" brushRef="#br0" timeOffset="184418">15225 15705 367 0,'0'0'6'16,"0"0"4"-16,0-15 0 15,0 15 1-15,-7-15 0 16,5 5 1-16,-4 1 1 15,0-2-1-15,6 11-5 0,-13-13-3 16,4 10-2-16,-3 1 0 16,1 2-1-1,-3 4-1-15,-2 5 0 0,-3 5 0 16,0 3 0-16,3 8 1 0,-1 5 0 15,4 6 0-15,3 4 0 16,1 5 1-16,7-1 0 16,2-1 0-16,5-3 1 15,7-5 0-15,1-7 1 16,4-7 0-16,0-10 0 0,4-8 0 15,0-6 1-15,0-11-1 16,-2-10-2-16,-5-10-2 16,-1-8 0-16,-9-7 0 0,-4-3 0 15,-9-7 0-15,-9-2 0 16,-6 2 0-16,-4 2 0 15,-1 9 0-15,4 3 0 16,2 7 0-16,6 6 0 0,7 3 0 16,11 1 0-16,20 0 0 15,21-1 0-15,22-1 0 16,10 1 0-16,4 1 0 15,5 1 0 1,-6 5 0-16,-4 8 0 0,-16 5-14 0,-13 9-40 16,-22 11-41-16,-20 4-2 15</inkml:trace>
  <inkml:trace contextRef="#ctx0" brushRef="#br0" timeOffset="185028">15823 15541 434 0,'0'0'2'0,"0"0"1"15,0 0 3-15,-9 0 1 16,9 0 0-16,0 0 0 16,0 0 1-16,0 0 0 0,14 0 0 15,12 0-2-15,6-1-2 16,4 1-2-16,2-2 1 15,-1 2-1-15,-1 0 0 16,-6 0-2-16,-7 2 0 0,-10 2 0 16,-9 8 2-16,-7 2-2 15,-9 5 0-15,-11 7 0 16,-8 1 0-16,-5 7 0 15,-8 1 0 17,2 4 0-32,1-5 0 0,7-1 0 0,4-1 0 0,16-2 0 0,14-4 0 15,21-4 0-15,22-4 0 16,14-6 0-16,15-2 0 0,7-4 0 15,6-3 0-15,-1-3 0 16,-8 0 0-16,-14-3 0 16,-16-1 0-16,-10 1 0 15,-15 2 0-15,-9 0 0 31,-12 1 0-31,0 0 0 0,0 0 0 0,0 0 0 0,0 0 0 16,0 0 0-16,0 0 0 0,0 0 0 16,0 0 0 15,0 0 0-31,8-9-41 0,5 2-56 0,4-2-4 0</inkml:trace>
  <inkml:trace contextRef="#ctx0" brushRef="#br0" timeOffset="197597">18647 15260 318 0,'0'0'6'0,"0"0"2"15,-6-15 4-15,6 15 3 16,-4-18 3-16,3 10 1 0,-2-2 0 16,1 1-1-16,2 9-4 15,0-12-5-15,0 12-3 16,0 0-2-16,5 9 0 15,5 5-2-15,0 8 0 0,4 3 1 16,2 5 0-16,3 4 0 16,0 4 1-16,3 4-1 15,-2-1 0-15,-1 1 1 16,0 0-1-16,-3 1 1 0,0 2-1 15,-2 1 1-15,1 0-4 16,-3-4 0-16,0-1 0 16,-1 0 0-16,-1-2 0 15,1-5 0 1,-2-3 0-16,0-4 0 0,-3-2 0 0,3-3 0 31,-3-2 0-31,-1-5 0 0,0-3 0 0,-3 1 0 16,3-5 0-16,-3 1 0 0,-2-9 0 15,4 15 0-15,-4-15 0 16,3 10 0-16,-3-10 0 15,0 0 0-15,4 10 0 16,-4-10 0-16,0 0 0 16,0 0 0-1,0 0 0-15,0 0 0 0,0 0 0 0,8-16 0 16,-2-14 0-16,4-18 0 15,0-18 0-15,2-25 0 16,3-17 0-16,2-20 0 0,3-8 0 62,1-1 0-62,-5 8 0 0,1 13 0 0,-5 19 0 0,-2 18 0 0,-1 21 0 0,-4 17 0 0,-1 15 0 0,-4 10 0 16,0 16-6-16,0 0-55 16,7 5-35-16,-2 14-3 15</inkml:trace>
  <inkml:trace contextRef="#ctx0" brushRef="#br0" timeOffset="197992">19598 15794 472 0,'0'0'-2'0,"0"0"-1"16,0 6 2-16,0 9 2 15,2 10 2-15,2 10 1 0,3 11 1 16,-1 10 0-16,6 6 4 15,-4 4-1-15,2-1-1 16,0-3-4-16,-2-8-3 0,-2-7 0 16,0-14 0-16,-1-5 0 15,0-9 0-15,-3-6 0 16,-1-4 0-16,-1-9 0 31,0 0 0-31,0 0 0 0,0-5-3 0,0-6-16 0,-3-7-19 16,-6-7-52-16,5 2-5 15</inkml:trace>
  <inkml:trace contextRef="#ctx0" brushRef="#br0" timeOffset="198618">19490 15860 378 0,'0'0'1'31,"0"0"3"-31,0 0 2 0,0 0 2 0,0 0 0 0,0 0 2 15,-8-3 0-15,8 3 3 16,0 0-1-16,-9-3-2 16,9 3-1-16,0 0-1 15,0 0 0-15,0 0 0 16,0 0-1-16,0 0-2 0,0 0-1 15,-1-13-2 17,6 3-2-32,10-3 0 0,10-4 0 0,7-2 0 0,6 0 0 15,4 0 0-15,6 1 0 0,1 6 0 16,-1 5 0-16,-3 6 0 15,-7 3 0-15,-4 7 0 16,-6 3 0-16,-2 3 0 0,-12 0 0 16,-3 4-2-16,-9 1 2 15,-6 0-1-15,-15-1 2 31,-8 0-1-31,-3-2 2 0,-3-3-2 0,1 1 0 0,3-4 0 16,5-4 0-16,7 0-2 16,11 2 0-16,7 3 1 15,11 1-1-15,8 4 0 16,1 2 0-16,1-1 0 0,-2 3 2 15,-4-1 0-15,-7 1 0 16,-9 0 1-16,-21-2 0 16,-13-3 1-16,-4 1 0 15,-7-5-2-15,0-4-3 0,-2 2-6 16,2-10-16-16,3 0-65 31,19-3-2 0</inkml:trace>
  <inkml:trace contextRef="#ctx0" brushRef="#br0" timeOffset="199203">20183 15884 390 0,'0'0'6'16,"0"0"4"-1,0 0 0-15,0 0 2 0,0 0-1 0,0 0 1 16,0 0 1-16,15 0 0 15,6 0-6-15,10-2-3 16,5-1-1-16,3 0-1 16,0 0 0-16,-2 2-1 31,-3 1 0-31,-7 0-1 0,-9 3-1 0,-8 2 1 0,-10 7 0 15,-10 4 0-15,-5 5 1 32,-11 4-1-32,-1 2 2 0,-4 0-1 0,0 4 1 0,2-2 0 15,6-2 1-15,9-2 1 16,13-2-4-16,14-6 0 15,18-1 0-15,14-4 0 16,12-4 0-16,7-3 0 0,3-5 0 16,1 0 0-16,-7-6 0 15,-1-8-77 1,-10 8-19-16</inkml:trace>
  <inkml:trace contextRef="#ctx0" brushRef="#br0" timeOffset="199988">21149 15909 380 0,'0'0'0'15,"0"0"3"-15,-16 0-1 16,3 0 3-16,-3 3 0 15,-5 7 2-15,-2 5 1 0,-2 5 1 16,0 9 1-16,4 3-1 16,7 5-1-16,6 3 0 15,8-1-1-15,4-1 0 16,14-9 0-16,7-7 1 15,6-10-2-15,5-9 1 0,-2-7 0 16,0-17-3-16,-5-11 0 16,-8-15-4-16,-13-7 0 15,-8-10 0 16,-21-1 0-31,-10-5 0 0,-10 5 0 0,-4 4 0 0,-1 7 0 0,6 15 0 16,5 8 0-16,9 9 0 16,15 1 0-16,14 5 0 0,26-1 0 15,17 2 0 1,16-3 0-16,8 0 0 0,10 1 0 15,2-2 0-15,-3 8 0 16,-15-3 0 0,-8 11-14-1,-21 3-62-15,-12 5-20 0</inkml:trace>
  <inkml:trace contextRef="#ctx0" brushRef="#br0" timeOffset="200460">21593 15691 453 0,'0'0'0'0,"0"0"1"31,17-1 2-31,4-1 0 0,7 2 2 0,6 0 0 16,4 0-1-16,3 3 1 16,3 3-1-16,-5 2-1 15,-7 4-2-15,-7 1-1 0,-14 7 1 47,-11 5 1-47,-9 4 0 0,-15 1 0 0,-7 6 2 0,-5-1 1 0,-1 0-1 16,3-2 0-16,8-3-4 15,10-3 0-15,16-6 0 0,20-6 0 16,21-5 0-16,24-4 0 15,19-2 0-15,9-2 0 16,17 1 0-16,-5-4-23 0,7 1-71 16,-4 0-3-16</inkml:trace>
  <inkml:trace contextRef="#ctx0" brushRef="#br1" timeOffset="282165">8262 12474 168 0,'0'0'8'15,"0"0"2"-15,0 0 0 16,0 0-1-16,0 0 0 0,0 0 3 16,6 0 3-16,-6 0 1 15,5 10-3-15,-5-10-1 16,7 19 3-16,-2-6 0 0,-2 5 0 15,3 1-2-15,-2 4-2 16,0 3-1-16,-1 3-1 16,0 1-4-16,1 3 0 15,-1 3 0-15,1 0 0 16,1-1 0-16,0 2 0 0,1 0 1 15,-2 2 1-15,2 0-1 16,1-2 0-16,2 1-1 16,0-1 0-16,0-1-1 15,0-3-1-15,-1-4 0 0,2-2-2 16,-2-4 0-16,-1-3 0 15,-1-2 0-15,-1-1 1 16,0-2-1-16,0 0 0 16,2 0 0-16,0 1 0 15,-1-1 0-15,-1 1 0 31,2 1 0-31,1-1 0 0,-2 0-1 0,1-2 0 0,-2 0 0 16,1 0 1-16,0-2-1 0,-1-1 1 16,0-1-1-1,0 2 1 16,1-1-1-31,0 0 1 0,-1 1-1 0,1 0 1 0,0 2-1 0,-1-2 0 0,0 0 1 16,0-1-1-16,-1-1 1 16,-4-10 0-16,4 14 0 15,-4-14 0-15,4 10-1 0,-4-10 1 16,0 0 0-16,0 0 1 15,3 9-1-15,-3-9 1 16,0 0 0-16,0 0 0 16,0 0 0-16,0 0 0 15,0 0 1-15,0 0 0 0,0 0 0 16,0 0 0-16,11-14-1 15,-3-2 0-15,2-12 0 16,3-7 0-16,4-13 0 16,3-12 0-16,2-14-2 0,3-11 1 15,2-9 1-15,-1-7-2 16,1-1 0-16,-3-1 0 15,-3 4 0 1,-4 6 0-16,-2 13 0 0,-4 10 0 16,-4 10 0-16,-1 16 0 0,-3 9 0 15,-1 11 0-15,-2 6 0 16,0 18 0-16,1-13-6 0,-1 13-12 15,0 0-21-15,0 10-54 16,6 2-2-16</inkml:trace>
  <inkml:trace contextRef="#ctx0" brushRef="#br1" timeOffset="282815">8927 13355 266 0,'0'0'9'0,"0"0"3"16,0 0 2-16,0 0-2 15,0 0 1-15,9 0 1 0,3-5-1 16,9-4 3-16,5-5-9 16,6-2-2-16,8-1 1 15,2-2 1-15,5 2-1 0,-2 2 0 16,1 4-1-1,-6 7-1-15,-4 2-1 0,-7 4-2 16,-4 7-1-16,-6 6 1 16,-4 4-1-16,-6 1 1 15,-4 4 0-15,-5 0 2 0,-7 2 0 16,-8-2 0-16,-5 2 0 15,-3-4 1-15,-3-2-4 16,2-1-3-16,1-5-7 0,4 4-17 16,6 3-46-16,8-8-15 15</inkml:trace>
  <inkml:trace contextRef="#ctx0" brushRef="#br1" timeOffset="283257">9238 14016 316 0,'0'0'6'15,"0"0"0"-15,0 0 3 16,-1-6 0-16,1 6 0 16,0 0 2-16,0-13 1 0,0 13 0 15,5-8-4-15,-5 8-1 16,0 0-1-16,0 0 0 15,0 0 0-15,0 0 0 16,2-9 0-16,-2 9 1 0,-9 0-1 16,9 0 0-1,-16 0-1 32,16 0-1-47,-16 0 0 0,16 0-1 0,-10 0-5 0,10 0-5 0,0 0-19 0,7 2-60 0,4-4-3 0</inkml:trace>
  <inkml:trace contextRef="#ctx0" brushRef="#br1" timeOffset="283998">9747 13252 165 0,'0'0'3'0,"-3"12"3"16,0 0 6-16,-4 7 0 16,3 3 5-16,-2 7 3 15,3 4 1-15,-1 3 2 0,4 0-3 16,3-3-1-16,4-1-1 15,11-4 0-15,-2-6-1 16,6-4-2-16,1-5 0 16,7-6-2-16,-6-6 1 0,5-1-2 15,-1-7-2-15,1-6-2 16,0-4-1 31,-3-1-2-47,0 0 0 0,-1-5-1 0,-4 3-1 0,-5 1 0 0,-3 3-2 0,-4 0-1 0,1 5-3 15,-6-1-4-15,0 4-7 16,-4-4-10-16,3-3-41 0,0 3-25 15</inkml:trace>
  <inkml:trace contextRef="#ctx0" brushRef="#br1" timeOffset="284387">9958 13243 227 0,'0'0'5'16,"-3"12"4"-16,-2 2 4 16,1 8 2-16,-2 8 4 0,-2 9 1 15,0 10 1-15,-2 7 1 16,4 13 0-1,0-3-4-15,3-3-5 47,1-5-2-47,2-10-2 0,0-6-2 0,0-9-3 0,3-8-4 0,1-13-13 16,-4 4-48-16,0-16-21 0</inkml:trace>
  <inkml:trace contextRef="#ctx0" brushRef="#br1" timeOffset="286250">10287 12859 133 0,'0'0'4'16,"0"0"5"-16,0 0 5 0,0 0 7 0,7 8 2 15,10-3 2-15,11-1 0 16,6 0 2-16,14-1-3 0,0-3-5 15,10 0-5-15,-1 0-5 32,-1-5-1-32,-6-3-3 0,-7-1-3 0,-4 1-4 0,-10-1-11 15,-4 0-33-15,-4 6-30 16,-8-3-6-16</inkml:trace>
  <inkml:trace contextRef="#ctx0" brushRef="#br1" timeOffset="286597">10431 13075 247 0,'0'0'7'0,"0"0"3"0,0 0-5 16,0 0-1-16,0 0 7 16,0 8 3-1,6-3 1-15,12-1 2 0,8 1-7 16,11 1-1-16,8-1 2 0,9 5-5 15,-3 0-25 1,3-6-53-16,4 5-8 16</inkml:trace>
  <inkml:trace contextRef="#ctx0" brushRef="#br1" timeOffset="287704">11733 12252 236 0,'0'0'4'16,"0"0"0"-16,-2-15 4 0,-1 6 0 15,-2-3 2-15,-1-3-1 16,-1 0 0-16,-3-2 1 15,-1 1-3-15,-9 3-4 16,3 2-2-16,-7 3-1 16,0 2-2-16,-8 3 1 0,0 3-1 15,-5 0 0-15,3 6 0 16,2 2 0-16,-3 7-2 15,1 1 2-15,0 6 0 0,5 3 0 32,0 8 1-32,3 6 0 0,1 11 2 0,4 14 1 15,4 10 2-15,5 15 2 0,5 13 1 16,7 18-1-16,1 7 0 15,10 11 1-15,4 2-1 16,-3 16 1 0,-1-16 2-1,-6-12 2-15,-5-20 1 0,-10-17 1 16,-10-22-1-16,-12-18-1 15,-9-18-5-15,-3-33-19 16,-7-4-64-16,11-11-5 0</inkml:trace>
  <inkml:trace contextRef="#ctx0" brushRef="#br1" timeOffset="289117">11559 13844 179 0,'9'-2'8'0,"-1"0"3"16,12 1 2-16,2-1-1 15,0 1 2-15,1-1 1 16,3 2 1-16,-2 0 2 15,-10 3-6-15,1 5-1 0,-10 4-1 16,-3 0 3-16,-2 3-1 16,-4 2-1-16,-3 2 0 15,0 0 0-15,-4-2-2 16,-5 1-5-16,5 0-9 0,-5-3-23 15,-1 1-47-15,14-1-8 32</inkml:trace>
  <inkml:trace contextRef="#ctx0" brushRef="#br1" timeOffset="289438">11738 14386 289 0,'0'0'1'0,"0"0"3"16,0 0 2-16,0 0 0 0,0 0 3 16,0 0 3-16,0 0 2 15,0 0 1-15,0 0 2 16,0 0-1-16,0 0-2 15,-5-4-1-15,5 4-2 16,-14-5-2 0,6 1-5-16,8 4-10 0,-14-3-15 0,14 3-61 15,0 0-4-15</inkml:trace>
  <inkml:trace contextRef="#ctx0" brushRef="#br1" timeOffset="290128">12117 11975 188 0,'0'0'7'16,"3"19"5"-16,7-1 2 0,-3 4 2 15,9 4 2-15,-1 1 3 16,4 1 5-16,2-1 2 15,0-5-5-15,3-10-3 16,-3-7-1-16,5-5-3 16,-4-3-1-16,4-6-4 0,-4-2-2 15,-1-3-4-15,-2-2-2 16,-1-2-2-16,-1 1-5 15,-2-3-6-15,1 1-37 16,-4-3-37-16,-1-5-4 0</inkml:trace>
  <inkml:trace contextRef="#ctx0" brushRef="#br1" timeOffset="290313">12419 11869 227 0,'0'0'6'0,"-8"21"4"0,2 0 0 0,-2 12 1 16,-1 10-1-16,-4 14 2 0,2 3-10 15,1 17-26-15,9 6-42 16,-3 0-8-16</inkml:trace>
  <inkml:trace contextRef="#ctx0" brushRef="#br1" timeOffset="291418">11883 13322 217 0,'0'0'6'0,"0"0"1"0,0 0 0 16,-3 11 2-16,3-11 4 15,0 0 3-15,0 0 1 16,0 0-2-16,0 0-4 16,0-9 0-16,0-10-2 0,0-4-1 15,2-6-4-15,0-5-2 16,1-3 1-16,0-4 1 15,1 5 2-15,-1 0-1 0,0 4 0 16,3 6 0-16,0 4 1 16,3 1-2-16,4 7-1 15,3 2-1-15,4 2-1 16,1 0-2-1,6 3-2-15,-1 0-5 0,5 3-10 16,-6-1-16 15,1 1-32-31,2 4-18 0</inkml:trace>
  <inkml:trace contextRef="#ctx0" brushRef="#br1" timeOffset="291633">11930 13111 208 0,'0'0'6'16,"0"0"3"-16,11 0 1 15,2 0 1-15,5-2 1 0,7 0 0 16,3-1 0-16,4 0-5 15,-3 0-10-15,7 0-23 16,-5 3-33-16,1 0-14 0</inkml:trace>
  <inkml:trace contextRef="#ctx0" brushRef="#br1" timeOffset="291860">11929 13354 315 0,'0'0'4'0,"15"0"1"0,5-3-1 16,6-2 1-16,7-1-2 16,6 2-5-16,-3-3-15 15,8-7-42-15,-4 8-18 16</inkml:trace>
  <inkml:trace contextRef="#ctx0" brushRef="#br1" timeOffset="292095">11740 13159 292 0,'0'0'3'31,"0"0"2"-31,13 0-1 0,5 1-3 0,6 0-31 0,15 2-38 15,-3-2-3-15</inkml:trace>
  <inkml:trace contextRef="#ctx0" brushRef="#br1" timeOffset="293128">12573 13036 99 0,'0'0'7'16,"-14"3"4"-16,2 5 4 15,-3 5 3-15,0 3 3 16,-4 5 2-16,1 3-1 15,1 1 3-15,7 7-3 0,6-10-5 16,4 1 0-16,9-7-4 16,5-4-1-16,7-8-2 15,4-2 1-15,1-2-2 16,2-9-1-16,2-5-2 0,-5-5-3 15,0-6-6 1,-5-2-2-16,-4-4-1 0,-3-4-2 16,-7 2-1-16,-6-1-1 15,0 5 1-15,-7 3 2 16,-5 8 3-16,2 3 2 0,-3 9 2 15,-1 6 1-15,2 4 2 16,2 10 2-16,3 5 0 16,4 8 2-16,3-1 0 15,7 6 1 1,9-4 0-16,3 1 0 0,7-5-3 0,5-4-6 15,8-7-20-15,2 4-41 16,-1-16-18-16</inkml:trace>
  <inkml:trace contextRef="#ctx0" brushRef="#br1" timeOffset="293362">13028 12940 233 0,'0'0'9'15,"0"11"1"-15,-1 2 6 16,-2 7 1-16,-2 5 1 0,-1 5 2 16,0 6-1-1,-4 4 1-15,2-1-6 0,0-2-3 16,1-3-4-16,1-6-3 15,0-8-2 1,4-2-5-16,0-5-4 0,2-13-12 0,6 9-59 16,0-15-4-16</inkml:trace>
  <inkml:trace contextRef="#ctx0" brushRef="#br1" timeOffset="293529">12856 13058 309 0,'0'0'4'15,"9"11"1"-15,9 2 2 16,7 4 0-1,10 5 0-15,10 4 0 0,7 7-5 0,0 1-33 16,5-2-41-16,1-4-7 16</inkml:trace>
  <inkml:trace contextRef="#ctx0" brushRef="#br1" timeOffset="294250">12304 12725 273 0,'0'0'6'15,"0"0"2"-15,0 0-1 0,0 0 0 16,0 0 1-16,0 0 2 16,0 7 1-16,9 11 0 15,3 10-5-15,0 8-2 16,0 14 1-16,-3 9 1 0,-4 12-2 15,-5 7-3-15,-5 4-7 16,-13-4-10-16,-7-3-32 16,-1 4-30-16</inkml:trace>
  <inkml:trace contextRef="#ctx0" brushRef="#br1" timeOffset="294596">11917 12833 245 0,'0'0'-2'0,"0"0"0"16,-11-3 4-16,-5 5 3 15,-5 7 4-15,-5 11 3 16,-4 6 3-16,-3 15 1 0,0 13 2 16,4 10 0-1,9 9-2-15,14 1-3 0,9 2-3 16,18-2-8-16,11-5-43 15,13-8-35-15,11-8-5 0</inkml:trace>
  <inkml:trace contextRef="#ctx0" brushRef="#br1" timeOffset="303407">8958 14702 324 0,'0'0'1'16,"0"0"0"-16,0 0 1 16,0 0 2-16,-9 11 3 0,8 1 1 15,0 6 3-15,2 8 2 16,-1 9 2-16,3 6-2 15,3 8 0-15,-1 6-1 16,4 3-2-16,-2-2-1 0,2-3-2 16,-3-4-1-16,1-7-1 15,-2-7-1-15,0-9 0 16,-2-7 0-16,-1-7-1 15,-2-12 0-15,2 12 1 16,-2-12 0-16,0 0 1 0,0 0-1 16,0 0 0-16,0-11-1 15,-2-1 0-15,-1-4-1 16,-5-3-1-16,0-4-1 15,0-5-1-15,-1-1-1 0,0-1 0 16,-1-2 0-16,2-2 0 16,1 2 1-16,2 0 0 15,-3 1 0-15,1 2 0 0,1-1 1 16,0 4 0-16,0 0 0 47,0 2 0-47,1 2 0 0,0 3 0 0,3 0-1 0,0 2-2 0,2 1 1 15,4-1-1-15,8 1 0 0,7-1 0 16,3 1 0-16,12-1 0 15,-1 3 1-15,4 2 0 16,-1 2 1-16,-3 4-1 0,-1 4 1 16,-6 2-1-16,-6 2 1 15,-9 4 0-15,-1 3 1 31,-10-9 1-31,5 15 0 0,-5-5 1 0,-6 0 0 16,-6-1 0-16,0 0 0 0,-1-1-1 16,-1 0 0-16,-1-1-1 15,3 3-1-15,3 0 0 16,4 1 0-16,-1 3 0 15,5 1 0-15,1 3 0 16,-1-1 1-16,-2 1 1 16,-1-1 1-1,0-3-1-15,-4-2 1 0,-2-2 0 0,1-2 1 16,-4-2-1-16,0-4 1 0,4 0-2 15,0-1 0-15,9-1-2 16,-15 0 1-16,15 0-2 16,0 0 1-16,-9 0-1 15,9 0 1-15,0 0 0 0,0 0 0 16,0 0 1-16,0 0 1 15,0 0-1-15,0 0 1 16,0 0-1 0,0 0-1-16,0 0 1 0,0 0-1 15,0 0-1-15,0 0 0 0,0 0-3 16,0 0-3-16,0 0-9 15,0-7-37-15,0 7-33 16,0 0-4-16</inkml:trace>
  <inkml:trace contextRef="#ctx0" brushRef="#br1" timeOffset="303988">9043 14873 354 0,'0'0'5'0,"0"0"2"16,0 0 3-16,0 0-2 15,0 0 0-15,8 0 0 16,6 0 0-16,7 0 1 0,7 0-4 16,8 0-3-16,6 2-1 15,3 2 0-15,1 1 1 16,-5 1-1-16,-7 1 0 15,-9 2 1 1,-10 2 0-16,-11 2 2 0,-10 1-1 16,-11 0 2-16,-9 0 0 0,-7-3 0 15,-3 1 0-15,-8-2-1 16,5-4-1-1,1-3-1-15,8-1-2 0,3-2-3 0,9 0-6 16,4 0-7-16,14 0-9 16,-12 4-18-16,12-4-45 15,0 15-6-15</inkml:trace>
  <inkml:trace contextRef="#ctx0" brushRef="#br1" timeOffset="304400">9638 14698 428 0,'0'0'-1'0,"0"0"-2"15,0 0 2-15,-3 4 2 16,2 6 1-16,0 6 2 15,1 6 0 1,1 7 1-16,4 7 1 0,7 6 2 0,1 1-2 16,3 0-2-16,3 2-6 15,-1-6-8-15,8 0-34 16,-4-2-44-16,1-8 0 15</inkml:trace>
  <inkml:trace contextRef="#ctx0" brushRef="#br1" timeOffset="305943">9213 15710 258 0,'0'0'2'0,"0"0"2"15,0 0 4-15,12 10 3 16,-8 1 3-16,0 3 0 0,-2 3 3 16,0 4 2-16,-2 0-1 15,-6 5 1-15,-7-3-4 16,-6-1-3-16,-4-5-2 0,-7-6-1 15,-3-6-1-15,-3-5-4 16,0-11 0-16,1-7-1 16,5-7-1-16,2-1 0 15,8-1-2-15,9 3 1 0,8 2 0 16,10 7 1-16,13 7 1 15,12 7 0-15,8 4 0 16,5 10 1-16,4 5 0 16,1 6-1-16,-2 1 0 0,-2 4-1 15,-8-3 0-15,-5 0-1 16,-2-3-3-16,-4-4-6 15,2 1-12-15,1-5-68 32,2-4-1-32</inkml:trace>
  <inkml:trace contextRef="#ctx0" brushRef="#br1" timeOffset="307058">9222 16414 325 0,'0'0'7'0,"0"0"3"16,0 0 3-16,0-9 4 15,0 9 1-15,0 0-1 16,-2-10-1-16,2 10 1 0,0 0-7 15,0 0-2-15,0 20-3 16,2 6-2-16,3 7-1 16,2 9 0-16,-1 7 1 15,4 2 0-15,-3 1 0 0,0-7-1 16,-1-1-2-16,0-13 2 15,-3-4-1-15,2-9 1 16,-3-8-1-16,-2-10-2 16,0 0-5-16,0 0-8 15,4-13-14-15,-1-2-24 0,7-5-37 16,-8-5-8-16</inkml:trace>
  <inkml:trace contextRef="#ctx0" brushRef="#br1" timeOffset="307612">9154 16355 325 0,'0'0'3'0,"0"0"3"16,-15 0 3-16,4 0 1 15,-1 0 2-15,1 0 3 0,-2 0 1 16,2 0 0 0,1 1-2-16,10-1-2 0,-10 0-4 15,10 0-1-15,4-6-1 16,8-3-2-16,8-5-1 15,8-3 0-15,9-2-2 16,8-3 0-16,7 0 1 0,7 3 0 16,2 4 0-16,-3 5-1 15,-3 6 0-15,-8 4 0 31,-6 7-1-31,-10 6 1 0,-8 2-1 0,-10 6 0 0,-13 0 1 16,-5 3 0-16,-12-1 1 16,-8-5 0-16,-5 0-1 15,-4-5 1-15,-4-4 0 0,-3-4-1 16,8-3-1-16,5-1 0 15,8-5-2 1,6 0 0-16,14 4-1 0,0 0 1 0,24 7-2 16,5 6 1-1,2 3 0-15,4 8 0 0,-3 2 3 16,-3 5-1-16,-13 0 2 15,-11 3-1-15,-11-3 2 16,-17-2 0-16,-13-7 1 0,-10-2 1 16,-8-9-2-16,-1-4 1 15,1-5-2-15,2-3-2 16,14-3-7 15,6-6-9-31,15 3-20 0,17 7-52 0,15-17-4 0</inkml:trace>
  <inkml:trace contextRef="#ctx0" brushRef="#br1" timeOffset="308174">9903 16295 403 0,'0'0'0'31,"0"0"0"-31,0 0 0 0,0 0 1 0,0 0 0 16,0 0 2-16,6-1 1 16,8 0 1-16,4-1 2 15,4 1 0-15,4 1 0 0,1-2-1 16,-1 2 0-16,-2 0-1 15,-4 0-2 1,-7 5 0-16,-13-5 0 0,5 22-1 0,-13-3 0 16,-9 7 0-16,-7 4 1 15,-5 3-1-15,-1 2 0 16,-2 1 0-16,2-1 0 15,5-5-1-15,6-2 2 16,12-6 1-16,8-1 0 0,21-2 0 16,12-3 0-16,12-5 0 15,8 0 0-15,8-4-2 16,3 0-5-16,-1-3-5 15,-4 0-13-15,-12 8-51 0,-8-5-21 16</inkml:trace>
  <inkml:trace contextRef="#ctx0" brushRef="#br1" timeOffset="310185">9598 17038 356 0,'0'0'3'16,"0"0"3"-16,0 0 0 0,0 0 0 15,0 0-2-15,0 0 2 16,0 0 0-16,0 0 1 16,9 0 0-16,5 7-2 15,5 6 0-15,5 8 1 0,5 5 2 16,4 8 0-16,4 6-1 15,0 5-1-15,-2 7-1 16,-19-24-3-16,2 2 0 16,-5 2-1-16,0 2-1 15,-3-1 2-15,-1 0-1 0,-4-1 1 16,1-1 0-16,-6-1 1 15,-2-2-1-15,-6-2 0 16,-1-4-1-16,-5-5-1 0,0-1 1 16,-2-7-2-16,-2-3 0 15,-1-6 1-15,14-8 1 16,-22-23 1-16,11-14 0 15,12-13 1-15,16-14 0 16,22-2 1-16,20-1 0 47,8 5 1-32,3 15-2-15,-6 6 0 0,-6 4-1 0,-10 8-3 0,-12 3-7 0,-4 13-25 0,3 0-58 0,-23 7-2 16</inkml:trace>
  <inkml:trace contextRef="#ctx0" brushRef="#br2" timeOffset="324568">8515 12115 327 0,'0'0'4'0,"-12"-8"-1"16,2 3 1-16,-4-1-1 15,-3 0 1-15,-6 3-1 16,-2-1 0-16,-6 1 1 15,0 3-4-15,-5 9 0 0,0 3 0 16,1 6 1-16,-2 3-1 16,0 4 0-16,0 8 1 15,1 1 0-15,-1 9-1 0,4 3 1 16,-2 7 0-16,-1 5 0 15,-2 8 0-15,2 6 0 16,0 5 1-16,2 6-2 16,5 6 1-16,0 2-1 0,5 3 0 15,4 1 0-15,3 0 0 16,4 0 0-16,-3-2-1 15,5 1 1-15,-3 8 0 16,2 4 0 15,-3-1 1-31,2 3 0 0,-2-2 1 0,2 8-1 0,0-4 0 16,2 4 1-16,3-15-1 15,2-2 1-15,1-5 1 0,2 0 1 32,1-2 0-32,0-6-1 0,2-1 0 0,-4-3 1 15,3 0-2-15,1-1 0 16,-2-1-2-16,0-1 1 0,2-1-1 31,0 1 0-31,2 0 0 0,2-2-1 0,3 1 1 16,1 1-1-16,2-1 1 15,2-1-1 32,1-1 0-47,3-2 1 0,-1-2-1 0,1-1 1 0,1-1 0 0,0-2-1 16,0-1 1-16,1-4-1 0,-3 0 0 0,4 1 0 15,-1-2 1-15,2-1-1 0,3-4 1 16,3-3 0-16,0 0 0 15,3-3 0-15,2-1 1 16,3-5 0-16,3-3 0 0,-1-1 0 16,1-3 0-16,2 0-1 15,-2-1 1-15,1 0 0 16,-1 0-1-16,1 3 1 15,-22-20-1-15,7 4-1 16,-3 0 1-16,6 2 0 0,0 1-1 16,4 1 0-1,-1 0 0-15,5 0-1 16,-1 1 2-16,3 1-1 0,3-4 0 15,1 2 1-15,1-2 0 0,6 2 0 32,-3-2 0-32,8 1 0 0,3-3 1 0,-2-2 0 15,3-3-1-15,0-1 2 16,-1-3-1-16,2-3 0 0,0-1 0 15,1-2 0 32,3-3 0-47,0-2 0 0,3-2 0 0,-1 0 0 0,5 0-1 0,-3-4 1 0,3-3-1 16,0-2 1-16,-2-1-1 0,2-3 1 15,2-1-1-15,0-2 1 16,3-1 0-16,-2-4 0 16,2 1 0-1,-27 1 2-15,104-31 0 0,-5-1 0 0,-8-3 0 16,-8-2 0 15,-4 1 0-31,-17-2-1 0,-3 2 1 0,-22 4-2 0,2 0 0 16,-1-3-1-16,0-5 2 0,-2-1-1 15,-1-6 1-15,5-2-1 16,-2-3 1-16,4-1 0 15,0-3 0-15,-1-1 0 16,1-4 1-16,1-3-2 0,1-1 1 16,-2-7 0 15,-2-1 1-31,-4-7 1 0,2-2-1 0,-11-4 0 0,3-2 0 15,-6 0 1-15,-3-1-1 0,-3 3 0 16,-4 1-1-16,-4 4 0 16,-5 4-1-16,-3 1 1 15,-9-1-1-15,-4 1-1 16,-2-2 0-16,-7-6 1 0,-4-1 0 15,-3-5-1-15,-1-4-1 16,-2-4 0-16,0-1 0 16,1 0-1-16,-3 2 1 15,1 3 0-15,-6 1 0 0,-1 6 1 16,-4 6 1-16,-3 7 0 15,-1 1 1-15,-5 4 0 16,-4 0 0-16,0 2-1 16,0 0 1-16,-1 0-1 0,-1-1-1 15,-2-2 1-15,-1 5-1 16,-6-2 1-16,-4 5-1 15,-9 0 0-15,-5 5 0 16,-5 3-1-16,-10 3 1 0,-5 7-1 16,-8 2 1-1,-6 3 0 1,-6 7 1-16,-4 1-1 0,-5 4 0 31,-8 5 0-31,-4 2 0 0,-5 1 0 0,-4 5 0 0,-5 4-1 0,-6 2 0 16,-3 4 0-16,-6 1 0 15,-4 2 0-15,-4 1 0 16,0 2-1-16,-7 1 1 0,2 3 0 15,-5 3 0-15,-2 7 0 16,-3 3 0-16,-7 11 0 16,-3 10 0-1,-10 13 1-15,-5 7 0 0,-4 11-1 16,-12 8 1-16,-6 7 0 0,2 3-2 15,5 3-2-15,-3-3-5 16,13 6-11 0,6-2-41-16,15-9-27 0</inkml:trace>
  <inkml:trace contextRef="#ctx0" brushRef="#br2" timeOffset="325644">13668 11630 308 0,'0'0'5'16,"0"0"1"-16,0 0 1 0,0 0 0 16,0 0 4-16,2 15 4 31,-2 4 2-31,0 8 1 0,-4 9-5 0,-1 7 0 0,-1 9-1 15,1 2 0 1,-1 6-2-16,1-3-4 0,-1-3-2 16,2-8-1-16,0-6 0 15,1-8 0-15,0-8-1 16,0-9 0-16,2-5-1 0,1-10 0 15,0 0-2-15,0 0-2 16,7-10-2-16,2-7-4 16,-2-4-4-16,5-4-6 15,0-5-10-15,1-3-13 0,1-1 1 16,-2 0 0-1,-2 0 2-15,-4 2 6 0,0 3 5 16,-3 2 10-16,0 1 17 16,-2 1 18-16,1 0 7 0,-2 0 4 31,1 3 3-31,1 1-1 0,1 1-3 0,-1 3-1 15,3 1-5-15,1 6-3 16,-6 10-4-16,15-5-4 0,-3 5-2 16,1 10 0-16,1 7-2 15,1 5 0-15,3 6 1 16,0 4-2-16,1 4 1 0,-1 1-2 15,0 3 0-15,2 1-1 16,-4-4 0 0,1-1-1-16,-3-2 1 0,-1-3-1 15,-4-3 1-15,-2-3-1 16,-1-4 0-16,-3-4 1 0,1-3 0 15,-3-5 1-15,-1-9 0 16,0 0 0-16,0 0 0 16,12-20 0-16,-5-8 0 0,0-11 0 15,3-12-4 1,2-14 0-16,0-8 0 0,-3-7 0 15,-2-2 0-15,-2 4 0 16,-2 4-4 0,0 16-7-16,-3 7-9 0,-2 13-44 15,2 20-28-15,0 18-3 0</inkml:trace>
  <inkml:trace contextRef="#ctx0" brushRef="#br2" timeOffset="326063">14482 11891 303 0,'0'0'2'31,"-1"14"2"-31,1 1 3 0,-2 4 3 0,2 7 1 0,4 1 2 16,5 3 2-16,7-1 3 16,5-5-2-16,9-9-2 15,6-9-2-15,10-6-2 16,2-18-1-16,3-9-3 0,-5-12-1 15,-2-7-1-15,-11-4 0 16,-11-2-2-16,-16 3 1 16,-12 4-1-1,-23 10 0-15,-11 10-1 0,-16 14 1 0,-11 11-2 16,0 15-1-16,-1 12 1 15,4 8 0-15,7 4-1 16,14 1 1-16,13-1-3 16,15-6-4-16,16-6-27 15,23-8-51-15,4-13-3 0</inkml:trace>
  <inkml:trace contextRef="#ctx0" brushRef="#br2" timeOffset="326441">15183 11461 425 0,'0'0'0'16,"0"0"0"-16,0 6 0 15,0 5 2-15,0 9 1 0,1 5 2 16,2 12 2-16,1 6 0 15,-2 11 1-15,2 6-1 16,0 2 1-16,-2 2-1 16,0-4-3-1,0-8 0-15,0-9-2 0,0-10-1 0,0-11-3 16,-2-22-7-16,0 0-14 15,0 0-61-15,1-27-6 16</inkml:trace>
  <inkml:trace contextRef="#ctx0" brushRef="#br2" timeOffset="326745">15013 11542 363 0,'0'0'4'0,"0"0"3"32,0 0-1-32,0 0 1 0,4-13 0 0,7 7 2 0,11 2 0 15,13-1 1-15,11 5-3 16,15 0 0-16,11 7-1 15,10 8 0-15,0 4-1 0,-2 9-1 16,-7 3-1-16,-16 1 0 16,-15 3-2-16,-17 1-1 15,-19-3 1-15,-20-3 0 0,-19-4 1 16,-14-7-1-1,-9-7 1-15,-8-3-1 0,-4-7 0 16,3-2-2 0,3 0-4-16,15-3-4 0,6-2-5 31,13 5-10-16,7 0-19-15,11 0-32 0,10 10-15 0</inkml:trace>
  <inkml:trace contextRef="#ctx0" brushRef="#br2" timeOffset="327412">16177 11375 378 0,'0'0'0'16,"0"0"0"-16,0 0 0 0,0 0 1 15,-6 0 1-15,6 0 4 16,-14 0 0-16,6 0 1 16,-1 0-1-16,-2 0 2 15,-3 0 0-15,-2 3-2 0,-2 4-1 16,1 4-2 15,-4 1 0-31,1 5-2 0,-2 2 1 0,-1 3 1 0,1 4-1 16,4-2 1-16,2 0 0 15,4 0 0-15,1 0 0 0,3-4 1 16,3 0 0-16,5-6 0 15,2-1 0-15,12-3-1 16,6-3 1-16,8-3-1 16,6 1 0-16,4-3 0 31,0-1-2-31,0-1 1 0,-4 0-2 0,-4 0 1 0,-6 0-1 15,-10 0 0-15,-4 0-1 16,-10 0 1-16,2 9 0 31,-8 1 0-31,-10 1 0 0,-10 6-1 0,-4 0 1 0,-6 4-1 16,-3 2 1-16,-2 1-1 15,3-2 0-15,6 1 1 0,9-1 0 16,14-2 1-16,10-3 1 16,23-1 1-16,15-3-1 15,18-4 0-15,12-3 1 16,11-2-1-16,11-3 0 0,3-1-2 15,-3 0-2-15,-6 0-5 32,-11-1-9-32,-3-5-50 0,-15 7-24 0</inkml:trace>
  <inkml:trace contextRef="#ctx0" brushRef="#br2" timeOffset="339506">16784 11015 264 0,'0'0'3'0,"0"0"-1"15,0 0 1-15,0 5 4 16,0-5 3-16,0 18 2 0,0-2 2 15,0 4 1-15,0 7-1 16,0 4 1-16,-1 3 1 16,-1 3-3-16,0 1-4 15,0 1-1-15,-1-1-3 0,-1-3 1 16,0-6-3-16,0-4 0 15,-2-3 0-15,3-7-2 16,1-2-4-16,2-13-4 16,-5 14-9-16,5-14-34 0,0 0-32 15,0 0-6-15</inkml:trace>
  <inkml:trace contextRef="#ctx0" brushRef="#br2" timeOffset="339883">17008 10929 226 0,'0'0'3'16,"0"0"3"-16,0 9 4 31,-1 4 2-31,1 4 3 0,-4 8 1 0,2 5 2 16,0 6 3-16,0 3-2 0,2 0-3 15,-2 0-2-15,1-3-1 16,-1-1-4-16,2-6-1 16,0-5-1-16,-2-5-2 15,1-5-3-15,0-3-2 0,1-11-3 16,-1 14-4-16,1-14-6 15,0 0-10-15,0 0-11 16,-9 3-48-16,9-3-5 16</inkml:trace>
  <inkml:trace contextRef="#ctx0" brushRef="#br2" timeOffset="340125">16734 11189 284 0,'0'0'4'15,"0"0"5"-15,0 0 1 0,0 0 0 31,0 0 4-31,7 0 1 0,5 0 0 0,10 0 2 0,9-3-3 16,10-3-4-16,6-1-3 16,6 0-1-1,1-2-3-15,2-1-1 0,-5 0-2 0,-4 2-7 16,-9-6-9-16,-2 6-20 15,-6 2-21-15,-8-2-28 16</inkml:trace>
  <inkml:trace contextRef="#ctx0" brushRef="#br2" timeOffset="340422">16717 11355 335 0,'0'0'7'0,"0"0"1"16,0 0 0-16,0 0 0 0,3-7 2 16,14 2 1-16,13-2-1 15,10 0 1-15,15 1-10 16,4-1-11-16,10 1-17 0,-2 7-44 15,6-3-11-15</inkml:trace>
  <inkml:trace contextRef="#ctx0" brushRef="#br2" timeOffset="347486">17643 11058 205 0,'0'0'8'0,"0"0"3"15,0 0 4-15,0 0 2 16,0 0 2-16,0 0 0 16,0 0 2-16,0 0 1 15,-5-12-7-15,5 12-2 0,0 0-5 16,-7-11-2-16,7 11-1 15,0 0-3-15,-9-3-1 16,9 3-1-16,-18 0-1 16,4 3 0-16,-2 1 0 0,-3 3 0 15,0 4-1-15,-3 1 1 16,-2 5 0-16,3 4 1 15,0 2 0-15,2 2 1 16,5 2 0-16,0 2-1 0,6-3 2 16,3 0-1-16,5-4 1 15,0-4 0-15,3-3 0 16,7-4 1-16,5-7 1 0,1-2 0 15,3-2 0-15,3-7 1 16,0-4-1-16,1-3 0 16,-2-5 0-16,1-2-1 31,-4 1 0-31,-1-2 0 0,-4-1-2 0,-3 4 0 0,-2 4-2 15,-3 1 1-15,-1 4-1 16,-4 10-1-16,1-13-1 16,-1 13-1-16,0 0 0 15,0 0 0-15,0 0 0 0,-6 9 2 16,6 1 1-16,0 5 3 15,7 0 1-15,6 3 2 16,12 0 1-16,5-2-4 16,15 1-9-16,2 0-41 0,10-8-32 15,7-3-6-15</inkml:trace>
  <inkml:trace contextRef="#ctx0" brushRef="#br2" timeOffset="354089">20897 12118 322 0,'0'0'1'16,"0"0"-2"-16,0 0 2 15,0 0 2-15,0 12 3 0,1 4 2 16,1 6 2-16,-2 8 1 15,0 5 1-15,0 5 2 16,-1 5-1-16,-2-1-3 16,-1 0-2-16,-3-1-2 0,0-5-1 15,2-2-1-15,-2-4 1 16,3-4-4-16,0-3 2 15,3-5-2-15,0-1-2 16,-1-5-2-16,2-1-6 16,0-13-5 15,4 10-14-31,-4-10-55 0,12-5-5 0</inkml:trace>
  <inkml:trace contextRef="#ctx0" brushRef="#br2" timeOffset="354590">20892 12162 305 0,'0'0'2'0,"0"0"3"0,0 0 2 0,0 0 2 15,0 0-1-15,0 0-2 16,0 0 0-16,0 0 0 0,0 0 0 15,0 0-1-15,8 15-3 16,0 0 0-16,3 3 0 16,1 3 2-16,5 6 2 15,1 0 1-15,2 2-2 0,2 2-1 16,-1-1 1-16,0 1 0 15,-5 0 1-15,3 3-1 16,-4-4 0-16,2 3-1 16,-4 0 0-16,-2-2-1 0,1-1-1 15,1-3 0-15,-3-3-1 16,-1-3-1-16,-1-1 1 15,0-4-1-15,-3-4 1 16,0-2 1-16,-5-10 0 0,6 14 1 16,-6-14 1-16,5 9 2 15,-5-9 1 1,0 0 1-16,6-6-1 0,0-14 0 15,2-10 0-15,7-13-2 0,2-11 0 16,2-11-1-16,2-9-1 16,1-6-3-1,-1 1 0-15,-2 5 0 0,-1 8-5 16,-5 8-2-16,2 15-8 0,-8 1-17 15,5 11-59-15,2 15-1 32</inkml:trace>
  <inkml:trace contextRef="#ctx0" brushRef="#br2" timeOffset="355333">21921 12474 254 0,'0'0'2'0,"0"0"3"16,0 0 3-16,-5-9-1 0,5 9 2 15,-17-7 0-15,5 4 1 63,-3 1 0-63,-5 2 0 0,-4 5-3 0,-1 6-1 0,-4 7-2 0,1 7 1 0,-2 7-1 0,8 6 0 0,0 2 0 15,10 2 0-15,9-2 0 16,5-3 3-16,13-6 0 0,9-10 2 16,9-6-1-16,4-12 0 15,7-5 0-15,-3-12 1 16,-1-8-1-16,-7-5-2 31,-7-5-1-31,-10-3-2 0,-12-4 1 0,-5 3-2 0,-15 0-2 16,-2 5-5-16,-5-1-9 15,1 12-26-15,6 6-44 16,-3 9-4-16</inkml:trace>
  <inkml:trace contextRef="#ctx0" brushRef="#br2" timeOffset="355972">22151 12497 254 0,'0'0'6'0,"0"17"4"0,0-1 2 16,0 4 3-16,2 9 1 15,1 1 1-15,1 5 1 16,2 4 0-16,-1-6-4 15,-1-3-4-15,4-5-3 16,-3-5-1-16,-2-6-3 31,0-4-3-31,-3-10-2 0,4 11-14 0,6-11-63 0,-9-11-3 16</inkml:trace>
  <inkml:trace contextRef="#ctx0" brushRef="#br2" timeOffset="356209">22092 12444 270 0,'0'0'1'0,"6"0"1"0,7 5 5 0,11 3 3 16,9 6 3-16,10 2 0 15,5 4 0-15,1 7 0 16,0 4 0-16,-6 0-2 0,-8 2-1 15,-14-1-1-15,-13-2-4 16,-12 0 1-16,-17-6 1 16,-9-5 0-16,-4-5-1 15,-4-4-4-15,-3-5-6 0,4-1-10 16,1-4-24-16,5 0-43 15,14-2-6-15</inkml:trace>
  <inkml:trace contextRef="#ctx0" brushRef="#br2" timeOffset="356936">22882 12291 356 0,'0'0'5'15,"0"0"3"-15,0 0 0 16,0 0 3-16,8-11-1 0,-8 11-1 15,0 0 1-15,3-9-2 16,-3 9-6-16,0 0-2 16,0 0-2-16,-10 0-1 15,10 0 1-15,-16 8-1 0,3 2 2 16,-3 3 0 15,-4 0 3-31,0 3-1 0,-2 0 1 0,1-1 0 0,3 3-1 16,2-4 0-16,4 1-1 0,3-2 1 15,3-2-1-15,4 1 0 16,2-1 1-16,2 1 1 15,9-4 0-15,2 1 1 0,2-1 0 16,1-1 0-16,3 0-1 16,-1-3 0 15,-1 1-1-31,-5-2-2 0,-3 0 0 0,-9-3-1 0,4 9 1 0,-9-1 0 15,-8 1-1-15,-4 3 0 16,1 1 2-16,1 1 0 16,2 1 2-16,5 2 1 15,8-3 0-15,14 1 0 16,16-4 1-16,12-1 0 0,7-1-3 15,5-3-4-15,5 3-8 16,-3-5-25-16,-16-1-49 16,2 0-4-16</inkml:trace>
  <inkml:trace contextRef="#ctx0" brushRef="#br2" timeOffset="357780">23389 12492 242 0,'0'0'5'15,"0"16"5"-15,0-1 2 16,0 5 3-16,0 4 2 15,0 0 0-15,-1 4 3 0,-1 4-1 16,1-9-3-16,-1-3-2 16,0-4-5-16,-1-4-1 15,3-12-2-15,-2 14-1 16,2-14-2-16,0 0-5 0,0 0-34 15,-1-7-43-15,1-12-5 16</inkml:trace>
  <inkml:trace contextRef="#ctx0" brushRef="#br2" timeOffset="358044">23501 12193 396 0,'0'0'-2'15,"0"0"-4"-15,0 0-3 0,0 0 3 16,0 0 3-16,4 14 3 0,1 3 1 15,2 10 3-15,1 7 2 16,-1 7 5-16,4 8 2 16,-4 4-1-16,0-1-3 15,-1 1-3-15,-2-7-2 0,-1-6-1 47,-1-6 0-47,0-8-2 0,-2-8-3 0,1-5-1 0,-1-13-25 0,0 0-54 0,0-13-4 16</inkml:trace>
  <inkml:trace contextRef="#ctx0" brushRef="#br2" timeOffset="358280">23255 12531 366 0,'0'0'3'0,"0"0"3"16,9 0 3-16,8-1 0 16,10-3 2-16,14-2 0 15,14-3 1-15,7 1 0 16,13-2-1-16,3-3-4 0,-1 2-5 15,-7 0-5-15,-6 2-8 16,-16-5-20-16,-15 8-53 16,-6 2-3-16</inkml:trace>
  <inkml:trace contextRef="#ctx0" brushRef="#br2" timeOffset="358498">23274 12686 365 0,'0'0'1'16,"6"0"4"0,10 0 2-16,8-5 2 0,13-3-1 15,10-1 2-15,11-4-1 0,4 0 0 16,2-2-2-16,-6-2-8 15,-3 3-25-15,3-5-54 16,-31-1-6-16</inkml:trace>
  <inkml:trace contextRef="#ctx0" brushRef="#br2" timeOffset="358740">23333 12278 411 0,'0'0'-3'16,"0"0"2"-16,0 0 0 15,0 17 3-15,1 0 1 0,5 10 0 16,3 8 1 0,4 6 0-16,1 9 3 0,4 2-1 15,0 0-3-15,-1-3-7 16,-2-8-11-16,3-11-39 15,1-3-30-15,-1-11-6 16</inkml:trace>
  <inkml:trace contextRef="#ctx0" brushRef="#br2" timeOffset="359433">24060 11986 354 0,'0'0'-1'16,"0"0"-3"-16,0 0 2 15,0 6 4-15,1 7 3 16,1 10 1-16,0 9 4 0,2 10-1 16,-3 10 5-16,5 5 1 15,-3 8-1-15,1 0-3 16,-1-4-3-16,2-3-1 0,-3-11-2 15,0-6-1-15,-1-10-1 16,0-8 1-16,-1-6 0 16,1-8 0-16,-1-9 2 15,0 0-1-15,0 0-1 0,-5-9 0 16,-2-10 0-16,1-3-2 15,2-5-1 17,0 0-1-32,4-3-3 0,0 2 0 0,12 4 0 0,11 8 1 0,12 6 0 15,13 10 0-15,4 6 0 16,5 7 1-16,4 8 1 15,-6 5 0-15,-4 2 0 16,-15-1 0-16,-13 2 1 0,-14-5 0 16,-17-5 0-16,-19-6 0 15,-12-7-3-15,-15-8-7 31,-2-19-48-31,-9 3-30 0,-5-15-3 0</inkml:trace>
  <inkml:trace contextRef="#ctx0" brushRef="#br1" timeOffset="367363">20992 13863 319 0,'0'0'5'16,"1"-9"3"-16,-1 9 1 0,3-18 1 15,-3 8 0-15,0-3 3 16,0 1-2-16,0 2-2 0,0 10-4 15,-8-7-3-15,-4 14-1 16,-2 14-1-16,-5 10 0 16,2 10 1-16,-1 11 0 15,2 5 2-15,2 5 1 0,9-2 0 16,5-7 1-16,8-13 0 31,12-13 0-31,9-15 0 0,7-12-1 0,0-23 0 0,1-9 0 16,-3-14-1-16,-10-6-1 15,-5-7 0-15,-10 0 0 16,-9 2 1-16,-9 4 1 15,-4 6-1-15,-1 7 1 0,1 8 0 16,2 4-1 0,11 5-1-1,11 0-1 1,21 0-1-16,10 0 0 15,12 1-1-15,1-1-1 0,7 2-3 0,-2-2-1 0,-4 7-6 0,-12 1-4 16,-10 4-39-16,-17 5-35 16,-17 6-4-1</inkml:trace>
  <inkml:trace contextRef="#ctx0" brushRef="#br1" timeOffset="367509">21650 13684 365 0,'0'0'1'0,"18"35"6"15,-4 1-1 32,2 10 2-47,-1 6 1 0,4 10-5 0,-2 2-15 0,-8 12-62 0,7 1-4 0</inkml:trace>
  <inkml:trace contextRef="#ctx0" brushRef="#br1" timeOffset="370512">20883 15161 267 0,'0'0'4'0,"-7"12"1"15,2 2 3-15,-2 3 0 16,0 4-1-16,-1 2 0 0,2 4 2 16,2 2 3-16,4-2-2 15,7-3 0-15,11-2 0 16,7-6 3-16,7-4 1 15,5-4 0-15,3-5 0 16,1-3-1-16,-3-3-2 0,-1-4 0 16,-7-6 0-16,-5-3-3 15,-11-9-1-15,-12-6-1 16,-5-10-1-16,-19-6 0 15,-8-7 0-15,-7 0-1 0,-6-4-1 16,-1 3 0-16,3 5 1 16,5 5-1-16,7 8-3 15,14 7 0-15,14 2 0 16,9 4 0-1,15 2 0-15,13-1 0 0,9 4-2 0,5 3-6 16,9 7-8-16,0 0-26 16,-3 9-49-16,4 0-1 15</inkml:trace>
  <inkml:trace contextRef="#ctx0" brushRef="#br1" timeOffset="370984">21645 14760 358 0,'0'0'2'0,"0"0"3"16,17-9 1-16,-1 2 0 16,3 2 2-16,5 0-2 15,4-1 1-15,-1 3-1 16,2 1-2-16,-5 2-3 0,-5 6-1 15,-8 5 1-15,-7 6 1 16,-5 5 0-16,-11 4 2 16,-7 3 0-16,-4 5 0 15,1-2 1-15,-2 2 2 0,4-2-4 16,5-3 2-1,9-4 0-15,8-4 0 0,17-6-1 16,15-3 1-16,10-4 0 16,10-2-1-16,4-2-2 15,3-4-4 1,4 1-5-16,-10-1-7 0,1 0-26 0,1 0-47 15,-22 0-5-15</inkml:trace>
  <inkml:trace contextRef="#ctx0" brushRef="#br1" timeOffset="372769">23189 13553 239 0,'0'0'4'0,"-16"1"2"0,0 6 4 16,-3 6 1-16,-1 7 4 16,-9 18 4-1,0 6 0-15,1 1 0 16,8 3-1-1,7-2 3-15,12 0-2 0,11-8-2 16,15-5-3-16,19-18-4 16,5-8 0-16,9-1 0 15,5-5-4-15,1-1-4 0,-3-1-3 16,-3-2-4-16,-11-4-3 15,-9 4-7 1,-13-3-32-16,-7-5-41 0,-13 0-3 0</inkml:trace>
  <inkml:trace contextRef="#ctx0" brushRef="#br1" timeOffset="372927">23013 13731 415 0,'0'0'2'16,"0"0"0"-16,0 0 2 15,18-6 0-15,10 4 1 0,11 1-1 16,18 1 1-16,10 0-4 15,14 3-12-15,3 8-31 0,1 1-42 16,0-1-5-16</inkml:trace>
  <inkml:trace contextRef="#ctx0" brushRef="#br1" timeOffset="373537">22994 14759 384 0,'0'0'3'16,"0"20"4"-16,3-1 3 0,10 3 1 16,6 5 2-16,9-2 1 0,10-2 0 15,7 0 2-15,12-11-3 16,8-10-3-16,3-5-2 0,-2-13-3 15,0-8-2-15,-5-6-3 16,-7-6-5-16,-5-4-9 16,-15-6-24-16,-29 0-53 15,9-5-2-15</inkml:trace>
  <inkml:trace contextRef="#ctx0" brushRef="#br1" timeOffset="373706">23198 14449 387 0,'-4'10'5'0,"-3"13"3"16,-3 14 1-16,-4 14 3 0,0 14-1 15,1 11 1-15,1 13 0 16,4 9 0-16,5-1-5 16,3-6-7-16,13-8-13 15,0 0-53 16,7-24-22-31</inkml:trace>
  <inkml:trace contextRef="#ctx0" brushRef="#br1" timeOffset="374395">23303 13652 161 0,'0'0'10'0,"0"0"5"16,-4 6 13 0,4-6 4-16,-8 5 1 15,8-5 1-15,-12 1 0 16,12-1 2-16,-13-6-9 15,13 6-5-15,-11-18-10 0,7 7-4 16,3-2-2 0,1-2-3-16,2-1 0 0,11-1-1 15,7-1-2-15,11 0 0 0,10-1 0 16,6 2-5-1,9 7-11 1,-1 14-57-16,5-4-14 0</inkml:trace>
  <inkml:trace contextRef="#ctx0" brushRef="#br1" timeOffset="376823">21097 15248 282 0,'0'0'3'0,"0"0"2"16,-3-9 4-16,3 9 1 15,-13-9-1-15,13 9 2 16,-18-8-2-16,10 3-1 0,-4 2-2 16,12 3-4-16,-16 0-3 15,16 0-1-15,0 0 2 16,1 10 0-16,13-5 2 15,2 0 0-15,5 1 1 16,0-1 0-16,4 0 2 0,-4-3 3 16,1 1 2-16,-10-2 1 15,-3 0 1-15,-9-1-1 16,0 0 0-16,0-8 0 15,-8 2-1-15,-4 1-4 0,-2-3-3 16,2 3-4-16,-1-1-3 16,2 6-1-16,3 0-2 15,8 0-6-15,-5 15-17 16,5 1-56-16,5 4-2 0</inkml:trace>
  <inkml:trace contextRef="#ctx0" brushRef="#br1" timeOffset="377256">21083 15240 334 0,'0'0'-7'16,"0"0"-7"-16,0 0 2 15,0 0-1-15,-13 10 0 16,-5 2 2-16,-3 4 0 15,-7 3 4-15,-6 0 12 0,-2 2 8 16,-1-1 4-16,4-2 0 16,4-3-1-16,10-7-2 15,6-4-2-15,13-4-4 16,4-2-8-16,11-7-12 0,11-6-41 15,6 7-26-15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8:38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2336 1226 335 0,'0'0'5'16,"0"0"2"-16,16-14 1 15,-4 6 2-15,7-4 0 0,4 1 1 16,7-3 0-16,8-1 0 16,7-2-5-16,7-2-1 15,9 2-1-15,8-4-1 0,10 2 0 16,6-2-1-16,11 0 0 15,12 0 0-15,4 0 1 32,10 2-3-32,8 3 1 0,6-1 0 0,7 4 1 15,7-3-2-15,7 5 2 0,8-1 0 16,7 1 0-16,6 0 1 15,6 2-1-15,7 0 0 16,9 4-1-16,4-3 2 16,9 0-1-16,2 1 0 15,14 5 0-15,5-3 0 16,6 1 0-1,12 0 0-15,6 0 0 0,10-2 0 0,7 2-1 16,4 1 1-16,8 1-2 16,7 0 2-16,4 0-2 15,10-1 0-15,7-2 1 16,6 2 0-16,27 0 0 15,-9-1-1-15,3-2 1 16,11 1 0-16,8 0-1 0,1 1 0 16,7 1 1-1,7 2-1-15,14-1 0 0,-6 1 1 16,1 1 0-16,3 1-1 15,-1 2 0-15,5 0 1 0,0 1-1 16,2 0 1-16,-3 1-1 16,7 3 0-16,-2 2-1 15,-4-1 1-15,-3 3 0 16,17-1 2-16,-20 2-1 15,-9-2 1-15,-20 1 0 16,6 0 0-16,-13-1 0 16,-6 0 1-16,-14 0-3 15,-14 1-8-15,-14-9-62 0,-19 7-20 16</inkml:trace>
  <inkml:trace contextRef="#ctx0" brushRef="#br0" timeOffset="1424.1422">14115 2565 335 0,'0'0'5'16,"0"0"1"-16,0 0 1 15,0 0 0-15,6-2 0 0,-6 2 1 16,0 0 0-16,0 0-5 15,0 0-6-15,2 5-1 16,-2 8 4-16,0 8 1 16,0 9 0-16,0 8 2 15,-2 11-2-15,1 9 4 0,-4 7 3 16,-1 2-1-16,-1-2-3 15,-1-2-1 17,-3-7 1-32,-1-1 0 0,-2-6 2 0,1-5 0 0,-1-5-2 0,-1-9-4 15,4-2-6-15,0-6-5 16,2-1-7-16,1-11-16 15,8-10-39-15,0 0-13 16</inkml:trace>
  <inkml:trace contextRef="#ctx0" brushRef="#br0" timeOffset="1914.1912">13950 2806 319 0,'0'0'1'0,"0"0"-3"15,2-8 1-15,-2 8 2 16,12-14 3-16,-5 5-1 0,1 1 2 16,3 1 1-16,0 1 2 15,3 4 3-15,4 2 1 16,5 3 0-16,4 11-1 15,3 5-2-15,2 6-1 0,4 4-1 16,-2 7 0-16,3 6-2 31,-2 1-1-31,-1 6 0 0,-5-1 0 0,1-2-2 0,-1-3 2 16,-3 2-1-16,3-4 0 15,-4-1 0-15,-5-5 0 16,2-3 0-16,-5-5 0 16,-2-3 1-16,-2-5 0 15,-4-4 2-15,-9-15 0 0,10 12-1 16,-10-12 0-16,3-16 1 15,-1-11-1-15,5-9 1 16,-3-12-4-16,3-12-2 16,1-10 0-16,3-7 0 0,1 1 0 15,-2-3 0-15,2 9 0 16,-4 3 0-16,2 13 0 15,-6 5-2-15,10 16-22 16,-6 4-16-16,4 10-50 0,13 10-2 16</inkml:trace>
  <inkml:trace contextRef="#ctx0" brushRef="#br0" timeOffset="2353.2353">15370 2915 347 0,'0'0'-1'0,"0"0"0"16,0 0-2-16,-12 0 0 15,2 2-2-15,-6 8 4 16,-3 3 2-16,-5 9 3 0,-9 4 4 15,4 9 2-15,-3 5 0 16,5 3 2-16,3 3 3 16,6-2-5-16,6-2 1 15,9-6-3-15,5-7 0 0,13-6 0 16,4-8 2-16,8-11 0 15,2-7-1-15,5-7 1 16,-4-13-1 15,-1-7-1-31,-4-5-2 0,-8-9-2 0,-6-4-1 0,-10-1-1 0,-4 0 0 16,-12 3-2-16,-3 7 0 15,-5 4 0-15,-2 5 0 16,2 8 0-16,7 9 0 0,0 4 0 16,7 8-8-16,9 1-1 15,-1 6-6-15,1 6-11 16,15 2-39-16,5 4-24 15,3 1-3-15</inkml:trace>
  <inkml:trace contextRef="#ctx0" brushRef="#br0" timeOffset="3036.3036">15799 2991 373 0,'0'0'-1'16,"-9"0"-2"-16,-1 3-1 15,-5 5-1-15,-2 4 2 0,-2 8 0 16,-1 5 2-16,-2 7 0 16,4 6 3-1,5 0 3-15,8 0 5 0,5-2 2 0,4-4 5 16,10-10-2-16,8-8 1 15,7-14-2-15,7-14 1 16,4-14-2-16,3-9-3 31,-3-11-1-31,0-7-4 0,-8-10 0 0,-4-6-3 0,-12 0-1 16,-9 1 0-16,-7 4 0 15,-8 4-1-15,-7 9-2 16,-2 7 0-16,2 13-3 0,-1 9 0 16,3 11 1-16,1 13 0 15,1 14-1-15,0 11 1 16,3 11 0-16,1 11 1 15,1 6 3 1,2 7 0-16,4 2 0 0,8-1 0 0,9-2 2 16,9-5 0-16,9-8 0 15,8-7 0-15,9-11 2 16,3-8 0-16,0-11 0 0,2-8 1 15,-2-11-2-15,-2-11 1 16,-5-11-3-16,-9-8 1 16,-11-4-1-16,-10 0-1 15,-7 0-1-15,-11 3-2 16,-11 7 0-16,-10 6-1 15,-2 12 1-15,-9 10-1 0,4 8 0 16,-1 10 1-16,5 9 0 16,6 8 2-16,5 6 0 15,9 3 2 1,4-1 1-16,6 2 1 0,10-5 0 0,7-3 0 15,7-4-1-15,4-6-1 16,5-2-3-16,2-12-4 16,10-3-4-16,4-5-12 0,4-9-16 15,10-3-48-15,-8-10-4 16</inkml:trace>
  <inkml:trace contextRef="#ctx0" brushRef="#br0" timeOffset="3253.3253">16898 2810 372 0,'0'0'5'15,"-18"-5"7"-15,4 0 0 16,-5 2 0-16,2-2-4 15,0 5 0-15,3 1 2 16,6 12-2 15,8 10-1-31,21 13-7 0,13 9-1 0,10 7 0 0,4 11 4 0,-3 3 3 16,-7 1 0-16,-19-4 2 15,-22-1-1-15,-33-7 0 16,-26-5-1-16,-23 4-7 0,-22-9-25 16,-12-1-58-16,9-1-6 15</inkml:trace>
  <inkml:trace contextRef="#ctx0" brushRef="#br0" timeOffset="11366.1365">22807 5546 511 0,'0'0'0'16,"-29"-3"0"-16,-2 1 0 0,-3 2 0 47,-3-3 0-47,-1 3 0 0,3 0 0 0,0 0 0 0,10 10 0 0,25 3-31 15,14 13-64-15,10-6-4 0</inkml:trace>
  <inkml:trace contextRef="#ctx0" brushRef="#br0" timeOffset="12025.2024">14805 12497 511 0,'0'0'0'0,"64"47"0"15</inkml:trace>
  <inkml:trace contextRef="#ctx0" brushRef="#br1" timeOffset="15548.5547">22304 7238 463 0,'0'0'2'0,"16"2"0"15,2 3 1-15,6-1 1 0,8 1 0 16,9-1 1-16,8-2-1 15,11 1 1-15,2-2-2 16,1-3-3-16,5-4-6 16,0-5-13-16,7-9-61 15,0 12-12-15</inkml:trace>
  <inkml:trace contextRef="#ctx0" brushRef="#br1" timeOffset="17867.7866">5139 8500 182 0,'0'0'-8'0,"0"0"-23"16,-55-30-26-16</inkml:trace>
  <inkml:trace contextRef="#ctx0" brushRef="#br1" timeOffset="19807.9806">4558 8056 332 0,'0'0'4'0,"0"-10"1"0,0 10 1 16,0-10-1-16,0 10 1 15,0-10 1-15,0 10 0 16,0-11-1-16,0 11-1 0,-19 0-2 16,0-2 1-16,-4-1 3 15,-4 0 1 32,0 0-1-47,-6 2 0 0,0 0 1 0,-1-1-2 0,-1 2 0 0,2 6-1 0,0 0-3 0,3 3-1 16,-2-1 0 30,2 2 0-46,0-1-1 0,2-1 1 0,-1-1 0 0,0-1-1 0,-1 0 0 0,-5 4 1 16,-6 2-1-16,-4 2 0 0,-4 4 1 16,-1 2-1-16,-1 2 1 15,-4 4-1-15,-1 5 1 0,3-1 0 16,-2 3-1-16,4 0 1 15,-2 1 0-15,1 1 0 16,3-1 0-16,0 0-1 16,2 0-1-16,-3-3 1 15,1 3-1-15,1-3 1 0,-4 3-1 16,2 2 0-16,0 3 0 15,-1 0 1-15,3 2 0 32,3 5-1-32,5 2 1 0,4 4 0 0,4 1 0 0,6 0 0 15,6 1-1-15,7-1 0 16,5 0 1-16,6-3-1 15,2 0 0-15,3-3 0 16,6-1 0-16,2-3 0 16,3-2 0-16,2 1 1 0,3-3-1 15,-1 0 0-15,4-3 0 16,4 0 0-16,-1 0 0 15,6-3 1-15,0-2-1 0,4-1 1 16,2 0 1-16,6-4-1 16,1 0 0-16,7 0 1 15,3 0-1-15,3-1 1 31,8 1-1-31,6-1 1 0,2 0 0 0,6-1-1 0,4-1 1 16,6-2-1-16,4-3 0 16,2-1 1-16,6-5-1 15,0-2 0-15,1-3 1 0,3-3-1 16,-1-1 0-16,-2 1 1 15,-1-1-1-15,-1 2 1 16,-1 0-1-16,1 2 0 0,-1-2 0 16,4 4 1-1,-2-5-1 1,2 3 0-16,3-3 0 0,0 1 1 0,0-2-1 15,0 0 0-15,1-1 1 16,-2-1-1 15,1-1 0-31,0 0 0 0,1 0 1 0,3-1-1 0,3-4 0 0,-2-2 1 16,6-2-1-16,5 2 1 15,4-3 0-15,-2 0-1 0,-3-1 1 16,2-1-1-16,1 2 1 16,-3-3-1-16,-1 1 1 15,-3-1-1-15,-3-1 0 0,1-1 1 16,4 0-1-16,-3-1 0 31,2-1 1-31,0-2-1 0,1 0 0 0,3-2 1 16,2 1-1-16,-2-1 1 15,0-1-1-15,0-1 1 0,-2 1-1 16,-2-1 1-16,-5 0-1 15,-5-1 1-15,-1 0-1 16,-3-3 1-16,-2 1-1 16,1-1 0-16,-4 0 0 0,0-1 1 15,-2-1-1-15,-1 0 1 31,-3-2-1-31,-3 1 1 0,-5-1 0 0,-5 0-1 16,-4-2 1-16,-6-1 0 0,-3 0 0 16,-2-1 1-16,-4 2 0 46,-2-3-1-46,-5 2 1 0,-2-4-1 0,-2 2 0 0,-6-1 1 0,-4 0-1 0,-5 2 0 16,-6-1 0-16,-6 4 1 16,-3-2 0-16,-7 4 0 15,-3 0 0-15,-6 2-1 0,-2-1 0 16,-2 0 0-16,-1 1-1 15,-7-1 0-15,-1 0 0 47,-3-2 1-47,-2 2 0 0,-2 0-1 0,-5-3 1 0,-1 1 0 0,0-1 0 0,-3 0-1 16,-3-1-1-16,-2 0 1 15,-3-1-1-15,-1 3 0 16,-4 0 1-16,-2 2-1 16,-3 1 0-16,-4 3 1 0,4 3 0 15,-4-1 0-15,0 1-1 16,-7 3 1-16,0 0 0 31,-2 0 0-31,-2 2-1 0,-4-2 1 0,-7 0-1 0,0 3 1 16,-3 2-1-16,-3 1 1 15,-1 2 0-15,-2 2 0 16,-2 1-1-16,2 2 1 15,-2 0 0-15,1 3-1 0,2 2 1 16,0-1-1-16,-2 2 1 16,-4-1 1-16,-1 2-1 15,-2 3 1-15,-5 0-1 16,-5 3 1-16,-2-4 0 0,-3 1-1 15,-2 0 1-15,-1-1-1 16,-4 0 0-16,-4-2 0 16,0 3 0-16,-5-2 0 15,-4 1 0-15,-4-2 0 0,-5-1 0 16,-8 2 0-16,-4-3 0 15,-8 0 0-15,-14 0 1 16,-15-2 0-16,-19 2-1 16,-25 1 2-1,-33 9-1-15,-27 9 1 0,-37 12-1 0,-32 14 0 16,-27 11-9-16,-17 20-56 15,-31 18-26-15</inkml:trace>
  <inkml:trace contextRef="#ctx0" brushRef="#br1" timeOffset="24372.437">7464 4330 294 0,'0'0'5'0,"0"0"1"16,11-12 2-16,-11 12 1 15,12-13 0-15,-12 13 1 16,16-14 0-16,-16 14 0 16,10-15-5-16,-10 15-2 0,0 0-5 15,0 0 0-15,-21-6 0 16,-4 6-1-16,-9 0 0 15,-9-1 1-15,-7 1 0 16,-11 0 3-16,-7-1 1 0,-1-5 1 16,-3-1 1-16,0-2 0 15,-1-4 2-15,0-2 0 16,-3-1 2-16,2-3-1 15,0 1-1-15,-4 0-1 0,-2 1 0 16,1 3-1-16,-5 3 0 16,-4 5-3 15,0 6 1-31,-7 0-2 0,-2 6 1 0,-2 5-1 0,-5 1 0 0,-1 1-1 15,0-2 1-15,-1 2 0 16,-1-4-1-16,1 1 1 16,3 1-1-16,1 1 1 15,-3 3-1-15,1 5 0 16,-3 3 0-16,0 7 0 0,-2 5 1 15,-3 6-1-15,-5 3 0 32,-1 4 0-32,3 3 1 0,-2 0 0 0,4 2 0 0,2-1 0 15,1-1 1-15,6-1-2 16,7-1 2 15,5 2-2-31,3-2 1 0,8 1 0 0,4-1-1 0,5 2 1 0,6-3-1 16,1 4 0-16,7-1 1 15,3-2 1-15,3-1 0 16,9-3-1-16,2 0 1 15,9-3 0-15,3-1 0 0,8-4 1 16,5-3-2-16,8-4 0 31,4 1 0-31,4-5 0 0,1 1 0 0,6-4 1 31,4-1 0-31,1 0 0 0,3-1 1 0,2 0 0 0,2 0 1 16,3-2-1-16,7 1 1 16,4 1-1-16,8-2 1 15,3 1-1-15,7-1 0 0,7-2 0 16,6 1-1-16,6-2 1 15,2 0-1-15,5-6 0 16,0-1 0-16,4 0-1 16,1-3 0-1,-1 0 1-15,4-3-1 0,0 1 1 0,4-3-1 16,1 2 1-16,5-1-1 15,4-2 1-15,2 1-1 16,7 0 1 15,0-3-1-31,3 0 0 0,-4 0 1 0,6-2-1 0,-4 2 1 0,-3-3 0 16,3 5-1-16,-5-1 0 15,0-2 1 1,0-2 1-16,-1-1-1 0,2-2 0 0,3 0-1 16,1-1 0-16,-1-3 1 15,0-1 1-15,0-1-2 16,-2-1 0 15,-2 1 0-31,-6-1 1 0,-4-2-1 0,-6 0 0 0,-2-3 1 0,-4-1-1 16,0-1 1-16,-1-2-1 15,2-1 1-15,-1-4 0 16,0-3-1-16,-3-2 1 0,1-3-1 15,-9-2 1-15,-4-5 0 16,-4-1-2-16,-7-5 0 16,-2-3 0-16,-4-2 0 15,-4-6 1 16,-4-1 0-31,1-7 0 0,-7-2-1 0,-3-5 2 0,-5-2 0 0,-8-7 0 16,-6-2 0-16,-13-2 1 16,-5 0 0-16,-19-1 0 15,-9 1 1-15,-13 2 2 0,-11 3-1 16,-15 4 1-16,-15 3-2 15,-18 7 1-15,-21 9-1 16,-13 10-1-16,-24 16-5 31,-11 25-6-31,-19 7-18 0,-18 42-63 0,4 16-2 0</inkml:trace>
  <inkml:trace contextRef="#ctx0" brushRef="#br1" timeOffset="26699.6697">9791 4279 326 0,'0'0'1'0,"0"0"0"0,-10-13-1 16,1 7 0-16,-9-1-2 15,-2 3 1-15,-5 0-1 16,-10 1-2-16,-4 2 0 0,-5 6 1 16,-8 5 1-16,-4 7 1 15,-2 3 2-15,-2 7 0 16,-4 6 0-16,-1 9 1 15,-1 2 0-15,4 9 0 0,4 3 0 16,5 6-2-16,7 4 2 16,7 1-4-16,9 1 1 15,11-1 0-15,9-1 0 16,9-1 1-16,5-1-1 0,14-1 2 62,5-3-1-62,9 5 5 0,4-2-1 0,8 4 0 0,4 1 2 0,3 0 1 0,6 2-1 0,3-1 0 0,5-1 2 16,7-3-2-16,6-8 0 15,7-2-3-15,7-7 0 16,7-10 0-16,4-6-1 16,9-13 0-16,3-9 1 0,3-9 2 15,4-12 0 32,-1-15 3-47,3-10 0 0,1-11 2 0,-1-8 1 0,-1-12-2 0,0-5-1 0,-1-10-1 0,-2-4-2 16,-8-7-1-16,-6-7-2 15,-8-4 0-15,-9-5-1 16,-10 2-1-16,-14-2 2 15,-13 0-2-15,-20 1 2 16,-17 2 1-16,-15 8-1 0,-22 5 0 31,-30 9-1-31,-25 7 1 0,-33 10-1 0,-37 15-1 16,-47 18 1-16,-34 19-2 15,-32 16 0-15,-20 30-3 0,-12 23-9 16,0 39-31-16,11 25-44 31,4 10-4-31</inkml:trace>
  <inkml:trace contextRef="#ctx0" brushRef="#br1" timeOffset="28782.878">11422 10706 144 0,'0'0'10'0,"-11"-1"7"15,2 1 2-15,-6 0 4 16,-3 0 0-16,-3 0 4 15,-5-1 0-15,-3 1 2 16,1 1-8-16,0 0-4 0,2 0-1 16,6 0 0-16,1-1-2 15,6 0-3-15,3 0-2 16,10 0-2-16,7-16-1 15,17-1-1-15,15-4-3 16,17 0-1-16,16-4 0 0,17 0-1 31,10 6 1-31,7 6-1 16,-2 8 0-16,-6 5-1 0,-7 9 1 0,-16 10 0 15,-13 4-1-15,-16 3 0 0,-17 5 1 16,-16 4 0 0,-13 2 0-16,-16 8 0 0,-21 6 1 15,-20 6 0-15,-18 7 0 16,-15 1 1-16,-7 1 1 0,-6 0-1 47,3-7 0-47,13-7 0 0,13-7-1 0,25-4 1 0,20-9 0 0,22-1-1 0,19-4-1 15,20-4 0-15,16 2 1 16,7-4-1-16,2 2 0 15,-3-3 0-15,-8 2 1 16,-11-1 0-16,-17 4 1 0,-18 3-1 16,-25 5 0-16,-22 3 1 15,-15 1-1-15,-14 0 0 31,-10-3-5-31,-3-1-10 0,-4-6-25 0,7-2-47 16,20-7-2-16</inkml:trace>
  <inkml:trace contextRef="#ctx0" brushRef="#br1" timeOffset="29635.9633">12975 11239 324 0,'0'0'-1'16,"0"0"1"-16,0 0 0 16,0 14 5-16,3 2 4 15,2 11 3-15,2 9 2 16,2 10 3-16,2 10 2 0,0 6-1 15,2 6-2-15,0 1-4 16,1-4-4-16,-2-7-2 16,-1-8-3-16,-3-9-1 0,0-12 0 46,-4-7 0-46,0-9 1 0,-4-13 0 0,3 9 1 0,-3-9 0 0,2-5-2 16,-1-7-1-16,2-11 0 0,2-6-2 16,2-11-2-16,2-9 0 15,0-8-1-15,3-5-1 16,2-3 2-16,7-1-1 15,1 7 0-15,7 3 2 16,2 10 0 15,2 11 0-31,5 9 2 0,0 12-1 0,1 11 2 0,-2 8 1 0,-2 16 1 16,-4 9 1-16,-4 12 0 15,-3 6 1-15,-5 6 0 0,-5 5 0 16,-5 2-2-16,-6-1 0 16,-3-5-1-16,-8-4-1 15,-2-5-2-15,-2-9-2 16,-1-7-5-16,2-8-6 31,5-6-12-31,8-6-61 0,-2-10-1 0</inkml:trace>
  <inkml:trace contextRef="#ctx0" brushRef="#br1" timeOffset="29953.9951">13978 11581 386 0,'0'0'1'0,"4"19"1"16,6 1 0-16,6 9-1 15,6 6 1-15,9 0 1 16,10-3-1-16,6-5 2 16,8-13 0-16,-2-14 0 15,-1-16 0-15,-9-18 1 0,-10-11 0 16,-14-9 2-16,-16 0-1 15,-12 3 1-15,-21 7 0 16,-17 9-1-16,-10 11 1 0,-12 11-1 16,-3 9-1-16,1 7-1 15,5 15-1-15,15 6-4 16,12 3-8-16,22 9-21 15,21-2-56-15,20-8-2 0</inkml:trace>
  <inkml:trace contextRef="#ctx0" brushRef="#br1" timeOffset="30694.0691">14711 11431 430 0,'0'0'3'0,"-21"24"2"15,5 0-2-15,-4 12 3 16,1 4-1-16,1 10 0 16,1 4 0-16,9 1 1 0,8-8-1 31,23-14-2-31,13-15 1 0,14-18-1 0,13-22 0 15,10-22 0-15,11-19 0 16,-2-16-2-16,2-11 0 0,-7-12-4 16,-11-3 0-16,-9-3-1 15,-16 3 1-15,-16 10 0 16,-17 7 0-16,-13 14 0 15,-19 15 0-15,-10 16 2 0,-9 17 1 16,-7 16-2-16,-6 17 1 31,0 20 1-31,3 17 0 0,0 15 0 0,10 13 1 16,2 12 1-16,9 7 2 0,9 5 0 15,10 0 0-15,11-4 1 16,8-9-1-16,21-12 1 16,15-13 0-16,13-15-2 15,14-14-1-15,11-18 0 0,10-11-1 16,2-17 0-16,1-11-2 15,-6-11-1-15,-8-9 1 16,-11-2-1-16,-14-1 0 16,-18 4 0-16,-17 5-1 0,-19 9 1 15,-12 10 1-15,-20 11 2 16,-15 12 0-16,-9 11 0 31,-3 10 1-31,0 10 0 0,5 7 0 0,5 8 1 0,14 3-1 16,13 0 0-16,15-2 1 15,11-6-3-15,18-4 0 16,14-10 0-16,11-13-6 15,17-7-4-15,8-10-10 0,16-22-45 16,8 2-26-16</inkml:trace>
  <inkml:trace contextRef="#ctx0" brushRef="#br1" timeOffset="30913.091">16434 11101 435 0,'-9'-1'3'16,"-13"-1"-3"-16,-8 2 2 15,-4 5 1-15,0 5-2 0,-1 8 2 16,2 5 0-16,4 10 1 15,13 9-1-15,19 11 0 32,21 4 0-32,14 7 2 0,7 2 1 0,3 1-1 15,-2 2-1-15,-9-5 1 0,-12-2 1 16,-21-7-1-16,-22-1-1 15,-27-3-1 32,-23-6-2-47,-18 5-7 0,-19-12-17 0,-18 6-64 0,7-4-4 0</inkml:trace>
  <inkml:trace contextRef="#ctx0" brushRef="#br1" timeOffset="31462.1459">9419 13007 463 0,'0'0'1'0,"-12"0"0"16,12 0-1-16,-11 1 1 0,11-1 0 15,15 10-1-15,13-4 0 16,25-1-1 15,26-1 0-31,33-3 0 0,30-1 1 0,38-5 0 0,34-8 1 0,30-9 2 16,41-6 2-16,31-5 0 15,33-2 1-15,61-2 1 16,-6 3 0-16,22 2-1 0,12 0 1 16,51 3-7-16,-31 4 0 15,6 3 0-15,-10 2 0 16,-31 4 0-16,13-1 0 15,-17 5 0 1,-19 2 0-16,-62 7 0 0,1 5 0 0,-33 9 0 16,-40 15-64-16,-38-2-30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39:31.03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10625 4700 112 0,'0'0'1'15,"4"-8"1"-15,-4 8 3 0,11-12 1 16,-11 12 5-1,13-13 4-15,-13 13 4 0,13-11 1 16,-13 11 3-16,0 0-1 16,9-1 1-16,-9 1-2 0,0 0-6 15,0 0-4-15,-8 8-3 16,-1-1-5-16,-6 2-1 15,-3 7-1-15,-4 3-1 16,-2 5 0-16,-3 6 3 0,-2 0 0 16,2 5 0-16,5-4 3 15,6 3 0-15,6-7 2 16,6-1 1-16,8-7 3 15,13-5-2-15,12-6 1 16,9-5-1-16,10 0-1 0,6-3-6 16,10-1-16-16,-2 1-65 31,8-6-7-31</inkml:trace>
  <inkml:trace contextRef="#ctx0" brushRef="#br1" timeOffset="128942">11843 5654 119 0,'0'0'5'15,"0"0"5"-15,0 0 6 16,0 0 2-16,2-9 5 0,-2 9 2 16,3-10 3-16,-3 10 2 15,0 0-2-15,5-9-7 16,-5 9-3-16,1 5-1 15,-1 9 0-15,1 14-1 0,-1 10-4 16,2 8-2-16,-1 11-1 16,1 10 0-16,-1 2 0 15,-1 0-3-15,2-6-1 16,-1-7-2-16,-1-10 1 0,0-12-1 15,0-8 1-15,1-10-1 16,-1-16-5-16,0 0-4 16,0 0-6-16,1-13-12 15,-2-6-19-15,1-8-23 0,4-2-23 16</inkml:trace>
  <inkml:trace contextRef="#ctx0" brushRef="#br1" timeOffset="129365">11527 5682 205 0,'0'0'9'0,"0"0"7"15,13 2 6-15,5-2 2 16,11 0 4-16,12-8 1 0,14-4 0 15,12 1 3-15,7-5-9 16,8-4-7-16,0 0-5 16,-5 2-4-16,-7 3-3 15,-11 4-4-15,-11 3-4 0,-15 1-6 16,-8 4-9-16,-9 0-22 15,-16 3-37-15,15-3-10 16</inkml:trace>
  <inkml:trace contextRef="#ctx0" brushRef="#br1" timeOffset="129661">11680 6295 268 0,'0'0'4'15,"0"0"3"-15,0 0 2 16,0 0 7-16,7 0 2 0,10-3 2 31,12-5 1-31,14-4 2 0,12-3-4 16,9 1-2-16,5-2-6 0,-1-4-6 15,3 5-10-15,-8 1-10 0,-9 2-31 16,-12 6-36-16,-16 0-6 15</inkml:trace>
  <inkml:trace contextRef="#ctx0" brushRef="#br1" timeOffset="130223">12487 6091 337 0,'0'0'3'0,"0"0"2"15,0 0 0-15,0 0 2 16,0-6 2-16,0 6 1 16,14-12 2-16,3 5-1 15,2 1-3-15,4-1-1 16,3 1-2-16,0 1 0 15,0 3-3-15,-4 2-1 0,-7 1-1 16,-3 4-1-16,-12-5 0 16,8 18 1-16,-10-2 1 15,-8 6 0-15,-7 0 1 0,-2 6 0 16,-2-1 0-16,0 4 3 15,1-2-3-15,1-2 2 16,10-5-1-16,9-5 1 16,13-6 0-16,11-5 0 0,9-6-1 15,12 0 0-15,3-7-2 16,6-4-5-16,1 2-6 15,-8-2-14-15,-3-7-47 16,-8 12-16-16</inkml:trace>
  <inkml:trace contextRef="#ctx0" brushRef="#br1" timeOffset="131242">11168 5900 247 0,'0'0'8'0,"0"0"3"15,0 0 4-15,0 0 3 16,0 0 0-16,0 0 3 0,0 0 0 16,0 0 1-16,0 0-6 15,0 0-3-15,0 0-3 16,0 0 0-1,0 0-2-15,0 0-1 0,0 0 1 0,-4 0-1 16,4 0 0-16,0 0-2 16,0 0-1-16,0 0-1 15,0 0-2-15,0 0-2 16,0 0-2-16,-3 9 1 0,2 0 0 15,1 6 0-15,0 9 0 16,0 8 1-16,0 11 1 16,1 13 2-16,1 9 1 15,0 9-1-15,1 1 1 16,-2 4 0-16,0-2 0 0,-1-2 1 15,0-6-1-15,-3-7-1 16,-3-11 1-16,1-7-1 0,-2-8 0 31,3-10-2-31,0-6-1 0,0-9-2 0,4-11-4 16,0 0-3-16,1-7-7 15,1-10-12-15,2-8-40 16,3 4-20-16</inkml:trace>
  <inkml:trace contextRef="#ctx0" brushRef="#br1" timeOffset="131751">10984 6533 314 0,'0'0'6'15,"0"0"5"-15,6-1 1 16,-6 1 3-16,0 0 1 16,12 0 1-16,-12 0-2 15,0 0 1-15,0 0-6 0,10 1-4 16,-10-1-1-1,14 21-1-15,1-5-1 0,-1 2 0 16,2 4-1-16,0 3 1 16,3 2 0-16,-4 0 1 0,0-1-1 15,-3 2-1-15,0-2 1 16,-1 1 0-16,0 2 1 15,-1 0 0-15,-1-2-1 0,-2-1-1 16,2-4 0-16,-3-1 0 16,-2-4 1-1,1-7 0-15,-5-10 1 0,0 0 0 16,9-8 0-16,-2-15-4 0,1-10 0 15,2-9 0-15,4-5 0 16,1-2 0-16,1-1 0 16,-2 2 0-16,3 11-3 15,-9 14-79-15,3-9-11 16</inkml:trace>
  <inkml:trace contextRef="#ctx0" brushRef="#br1" timeOffset="140288">2715 13564 322 0,'0'0'1'0,"0"0"0"16,0 0 5-16,-7 10 2 16,4 7 3-16,4 14 3 15,0 9 3-15,1 10 2 16,0 7-1-16,-2 7-1 15,2 4-3-15,2 0-3 0,-3-3-1 16,-1-13-4-16,-1-6-2 16,-2-8-1-16,0-8-1 15,3-10-1-15,0-6-2 16,0-14-2-16,0 0-7 0,0 0-9 15,0-5-31-15,7-8-34 16,-5-6-9-16</inkml:trace>
  <inkml:trace contextRef="#ctx0" brushRef="#br1" timeOffset="140605">3082 13527 418 0,'0'0'-6'0,"0"0"-14"16,0 0-44-16,0 0-19 0</inkml:trace>
  <inkml:trace contextRef="#ctx0" brushRef="#br1" timeOffset="140869">2269 14280 372 0,'0'0'5'0,"1"10"4"16,9-5 1-1,9 2 3-15,10-4 1 0,12 1 1 16,12-4 0-16,17-3 1 15,7-7-5-15,1-3-3 16,3 1-4-16,-4-4-3 0,-7 5-5 16,-11-2-7-16,-8 9-15 15,-19 4-48-15,-3-2-14 16</inkml:trace>
  <inkml:trace contextRef="#ctx0" brushRef="#br1" timeOffset="141406">2454 13693 323 0,'0'0'6'16,"0"0"4"-16,-10-7 2 15,10 7 2-15,0 0 2 16,-11-4 2-16,11 4 0 0,13-3 3 15,15 0-7-15,17-3-2 16,14-3-2-16,14-1-2 31,8-2 0-31,6-3-1 0,-3 0-2 0,-7 2-1 16,-12 1-2-16,-16 3 1 0,-14 5-3 15,-14-2 0-15,-9 5-3 16,-12 1-2-16,0 0-4 16,0 0-14-16,1-16-56 15,-1 16-14-15</inkml:trace>
  <inkml:trace contextRef="#ctx0" brushRef="#br1" timeOffset="142150">3565 14229 418 0,'0'0'4'0,"0"0"0"16,0 0 1 0,0 0-1-16,8-10 1 0,7 3 0 0,5-3 0 15,9 0 1-15,7 0-3 16,3 0-2-16,4 1 0 15,0 2 1-15,-4 3-1 16,-4 3 0-16,-6 1 0 0,-7 3-1 16,-7 3 1-16,-4 0-1 15,-11-6 0-15,10 16 2 16,-10-4-1-16,-4 5 1 15,-9 1-1-15,-5 5 0 0,-6 5 0 16,-7-1 1-16,0 4-2 16,-4 1 1-16,2-2-1 15,4-4 0-15,4-4 2 16,7-3 1-16,10-4 2 0,9-5 1 15,16-5 0-15,14-5 0 16,10-2-1-16,11-7-5 16,5-2 0-16,3-2 0 15,5-1 0 1,-10-1 0-16,0 4 0 0,-11 0-13 0,-6 7-25 15,1-1-56-15,-18 4 0 16</inkml:trace>
  <inkml:trace contextRef="#ctx0" brushRef="#br1" timeOffset="142606">4496 13721 338 0,'0'0'4'15,"0"0"4"-15,0 0 4 16,0 0 3-16,0 0 2 16,15 8 1-16,2-6 0 15,11-1 1-15,7-1-4 16,9 0-3-16,3-2-4 0,7-2-2 15,-1-1-3-15,-2-1-1 16,-4 0-1-16,-10 0-1 16,-6 1-2-16,-7 2-3 15,-7-1-2-15,-6 4-8 31,-11 0-16-31,7-11-51 0,-7 11-8 0</inkml:trace>
  <inkml:trace contextRef="#ctx0" brushRef="#br1" timeOffset="142822">4501 14047 388 0,'0'0'6'0,"0"0"4"15,15 4 2-15,8-1 1 16,6-3 0-16,12 0 1 15,10-2-1-15,10-6 1 32,6 1-6-32,0-4-6 0,5 1-6 0,-9-2-9 0,2 2-37 15,-1 5-39-15,-17 2-4 16</inkml:trace>
  <inkml:trace contextRef="#ctx0" brushRef="#br1" timeOffset="143520">5547 13650 326 0,'0'0'6'16,"0"0"3"-16,0 0 2 0,5 0 0 15,5 0 2 1,9-4 0-16,6-1 0 0,12 1 1 16,6-1-5-16,11 0-3 15,4 2-2-15,3 3-1 16,-3 0-1-16,-6 5-1 0,-7 5 1 15,-13 11 1 1,-12 2 1 0,-11 5 1-16,-9 0 0 0,-13 3 2 15,-9 0 0-15,-4 0 0 16,-3-1 0-16,1-10-3 15,2-2-2-15,4-3-5 16,4-6-6-16,6 4-12 0,2-3-30 16,10-10-40-16,13 15-3 15</inkml:trace>
  <inkml:trace contextRef="#ctx0" brushRef="#br1" timeOffset="143777">6025 14350 464 0,'0'0'2'15,"0"0"2"-15,0 0 1 0,0 0 0 16,0-5 1-16,0 5 0 16,4-16 0-16,3 3-1 15,3 2-1-15,-2-1-3 16,1 2-1-16,1 0-1 0,-10 10-1 15,9-9 1-15,-9 9 0 16,-6 7 0 15,-8 2-1-31,0 1 1 0,0-2-2 0,1-3-1 0,2 1-6 16,1-10-22-16,10 4-57 0,8-22-2 15</inkml:trace>
  <inkml:trace contextRef="#ctx0" brushRef="#br1" timeOffset="144191">6331 13643 421 0,'0'0'1'0,"0"0"2"15,-10 0 1-15,10 0 0 16,0 0 1-16,0 0 0 0,0 0 1 16,0 0-1-16,28-6 0 15,10 2 0-15,5 1-2 16,8 0-1-16,5 1 0 15,0 1 1-15,-4 1-1 0,-8 0 1 16,-10 10 0-16,-27 13 2 31,-10 3 0-31,-18 2 0 0,-5-1-1 16,-2 1-1-16,-3-1-5 15,3 3-5-15,-5-8-11 16,33-22-62-16,-7 23-13 16</inkml:trace>
  <inkml:trace contextRef="#ctx0" brushRef="#br1" timeOffset="144448">6699 14340 480 0,'0'0'1'0,"0"0"1"0,0 0 2 16,0 0 1 15,0 0 1-31,6-8 0 0,-6 8 1 0,16-17-7 0,-8 7 0 0,1-1 0 16,0 1 0-16,-1 1 0 15,-8 9 0-15,11-8 0 16,-11 8 0-16,0 0 0 15,-9 2 0-15,9-2 0 0,-10 2 0 16,10-2-7-16,-7-5-31 16,7 5-53-16,17-25-3 15</inkml:trace>
  <inkml:trace contextRef="#ctx0" brushRef="#br1" timeOffset="144819">6915 13658 450 0,'0'0'1'15,"0"0"2"-15,0 0 1 16,0 0 0-16,10 0 0 16,6 0 1-16,7 0 0 15,13 0 0-15,7 0 0 0,4 0-2 16,1 1-1-16,4 5 0 15,-11 13 3 1,-12 6-1-16,-17 8 1 16,-13 3-1-16,-15 2-4 15,-7 1 0-15,-5-1 0 16,-3-7 0-16,6-8 0 15,7-6-9-15,12-1-25 0,17-7-58 16,0-2-3-16</inkml:trace>
  <inkml:trace contextRef="#ctx0" brushRef="#br1" timeOffset="144985">7268 14335 483 0,'0'0'2'0,"0"0"3"16,0 0 2-16,0 0 1 15,0 0-2-15,0 0-6 16,0 0 0-16,0 0 0 15,0 0 0-15,0 0 0 16,0 0 0-16,-1-6-73 0,1 6-25 31</inkml:trace>
  <inkml:trace contextRef="#ctx0" brushRef="#br1" timeOffset="230186">8585 13722 208 0,'0'0'8'16,"0"0"5"-16,7 4 3 15,8-4 2-15,9 0 1 16,11-1 0-16,7-5 0 0,12-1 2 15,3-2-7-15,8 0-6 16,-3-1-1-16,-2 2-4 16,-11-1-3-16,-5 5-4 15,-11-3-7-15,-9 6-12 16,-6-3-20-16,-18 4-37 0,14 0-6 15</inkml:trace>
  <inkml:trace contextRef="#ctx0" brushRef="#br1" timeOffset="230413">8809 14018 285 0,'0'0'2'0,"0"0"6"15,13 7 4-15,6-6 1 16,12-1 1-16,12 0-1 0,12 0 1 16,8 0 0-1,5 0-5-15,3-1-15 0,3-1-19 16,-6 2-36-16,-7 0-22 0</inkml:trace>
  <inkml:trace contextRef="#ctx0" brushRef="#br1" timeOffset="231073">10054 13609 219 0,'0'0'10'0,"0"0"2"0,0 0 1 16,0 0-1-16,0 0 1 15,0 0 1 1,13 0 1-16,4-4 2 0,11-4-9 15,6 1-2-15,10-1 1 16,11 3 0-16,8 5 0 0,3 1-1 16,0 12-1-16,4 19-1 15,-10 6-1 1,-9 6 0-16,-14 2 0 15,-15 5-1-15,-12-1 2 16,-11-2 0 0,-19-7 0-16,-14-16-1 0,-8-9 0 15,-3-7 0-15,-4-8-1 0,5-4-1 16,1-10 0-16,8-3-3 15,12 0-2-15,9-1 2 32,14 4-1-32,12 3 1 0,17 8 1 0,6 2 0 0,8 12 0 15,4-1 2-15,1 5 1 16,1 3 0-16,-9 3 0 15,-3 0-2-15,-3 2-9 16,-9-3-29-16,-3 2-39 0,0 1-7 16</inkml:trace>
  <inkml:trace contextRef="#ctx0" brushRef="#br1" timeOffset="231878">11467 13376 285 0,'0'0'4'16,"0"0"1"-16,0 0-1 15,0 0-2-15,0 0 1 16,1 6 3-1,4 9 1-15,0 4 3 0,4 12-3 0,2 4-1 16,2 9 4-16,6 15 3 16,-5 2-1-1,3 2-1 1,-5-4-2-16,3-2-1 0,-5-6-1 0,2-2-1 15,-1-6-1-15,-3-12-1 16,1-1 0-16,-1-4-1 16,4-3 1-16,-5-3-1 15,1-1-1 16,-2-6 2-31,-2-2 1 0,-4-11 0 0,0 0 1 0,10 1 0 0,-4-13-1 16,2-20 0-16,4-8-1 16,1-13-1-16,3-13-2 0,3-12-1 15,2-8-1-15,3-3 1 16,0 7 0-16,-3 8 0 15,-2 7 1-15,-1 11 0 16,-3 10-4-16,-1 16-5 0,-4 4-7 16,2 16-15-16,3 6-58 15,2 4-4-15</inkml:trace>
  <inkml:trace contextRef="#ctx0" brushRef="#br1" timeOffset="232395">12383 13919 243 0,'0'0'2'15,"-9"6"2"-15,3 6 5 16,-5 5 1-16,0 4 0 16,-1 6 1-16,1 1 2 0,3 4 2 15,5-3 0-15,3-1-1 16,9-7-3-16,7-7 1 15,8-6-1-15,4-8 0 16,-1-7-4-16,0-9-2 16,-2-3-1-16,-4-7-2 0,-9-2-1 15,-5 0 0-15,-5 3 1 16,-2 4 0-16,-8 3-2 0,0 8 1 15,8 10 2-15,-14 4 1 16,11 14 0 15,5 12 0-31,7 3-1 0,4 2 1 0,6 3 2 0,3-4 0 16,4-5 0-16,6-9-4 0,-1-9-3 15,3-9-9-15,-4-11-24 16,-2-11-50-16,-1-9-5 16</inkml:trace>
  <inkml:trace contextRef="#ctx0" brushRef="#br1" timeOffset="232809">12800 13604 305 0,'0'0'1'15,"0"0"-2"-15,0 0 0 31,1 8 4-31,2 6 4 0,7 25 6 16,5 11 1-16,-1 7 2 16,-1 7 1-16,3 8 3 0,-1 2-1 15,2 2-3-15,-2-7-3 16,-7-21-5-16,-5-12-1 15,1-7 0-15,-1-9 1 16,-3-8 0-16,0-12-2 0,0 0 0 16,1-21-3-16,2-3 0 31,2-4-2-31,4-5-2 0,5 0-3 0,11 4-1 15,9 10 1-15,17 7 0 0,9 12 0 16,2 12 1-16,3 9 2 16,-3 6-1-1,-9 3 2-15,-10 4 1 0,-25-2 0 16,-21 0 0-16,-30-6 0 0,-17-6 0 15,-17-5-4-15,-15-8-8 47,-12-3-74-47,-2-5-3 0</inkml:trace>
  <inkml:trace contextRef="#ctx0" brushRef="#br1" timeOffset="247729">14061 13869 338 0,'0'0'2'0,"0"0"3"16,0 0 1-16,7-4 2 15,12 0 3-15,10-1 2 0,14-2 0 16,12-1 0-16,7 0 0 16,5 1-3-16,2-1-2 15,-3 1-2-15,-7 1-1 0,-11 2-2 31,-10 1-1-31,-11 2-1 0,-8 1-2 0,-5 0-3 16,-6-1-4-16,3 1-10 16,-11 0-18-16,0 0-42 15,0 0-11-15</inkml:trace>
  <inkml:trace contextRef="#ctx0" brushRef="#br1" timeOffset="247964">14317 14006 259 0,'0'0'5'0,"0"0"6"0,0 0 7 15,10 8 3-15,11-6 1 16,14-2 0-16,16 0 4 15,12 0-2 1,10 0-4-16,9-1-6 0,0-4-7 31,-4 2-3-31,-9-1-5 0,-14 4-7 0,-15 0-8 0,-15 2-18 16,-5 4-51-16,-20-6-4 0</inkml:trace>
  <inkml:trace contextRef="#ctx0" brushRef="#br1" timeOffset="278502">15732 13532 211 0,'0'0'10'15,"0"0"2"-15,0 0 3 16,0 0 4-16,-5-11-1 16,5 11 1-16,0-9-3 15,0 9 0-15,6-14-10 0,11 9-2 16,12 3-3-16,9 2-2 15,15 3-1-15,8 9 0 16,9 8 2-16,3 5 2 16,2 19 0-1,-7 4 1 16,-13 2-1-31,-13 1 1 0,-17-1 0 0,-14-2 1 0,-12-5 0 16,-18-4-2-16,-16-17 1 16,-5-9-3-16,-7-10 0 0,-3-3 0 15,-2-12-1-15,5-4 1 16,7-4 0-16,7 1 0 15,10-1 0-15,6 4 0 16,15 8 0-16,2 8 1 0,23-2 0 16,3 6-1-16,7 7 0 15,5 3 0-15,3 5 3 16,4-2 0-16,-7 2 0 0,1-2 1 15,-9-2-2-15,-5-3-3 16,-4-2-9-16,-8-4-25 16,-13-6-41-16,16 3-7 0</inkml:trace>
  <inkml:trace contextRef="#ctx0" brushRef="#br1" timeOffset="279305">17605 13475 222 0,'0'0'4'0,"0"0"3"16,-15 0 0-16,15 0-2 0,-14 0-1 15,14 0 3-15,-10 14 3 16,10-3 2-16,4 8-3 16,11 4-2-16,8 6 1 15,8 14 2 1,2-3 2-16,-3 3-1 15,-1-2-1-15,-10 0 0 16,-12-3 0-16,-10-1 0 0,-18-5 1 16,-17-13-2-16,-8-3-1 15,-3-4-2-15,0-5-3 16,1-7-7-16,8 0-16 15,12-7-42-15,9-14-21 16</inkml:trace>
  <inkml:trace contextRef="#ctx0" brushRef="#br1" timeOffset="279451">17676 13496 380 0,'0'0'1'0,"24"-9"2"0,4 3-1 15,6-3-1-15,11 2-3 16,3-3-14-16,9 0-35 0,5 6-27 15</inkml:trace>
  <inkml:trace contextRef="#ctx0" brushRef="#br1" timeOffset="282694">9581 3011 161 0,'0'0'-1'16,"0"0"1"-16,-5 7 2 15,5 6 4-15,-3 2 1 0,3 7 2 16,-2 2 3-16,2 8 0 15,0 1 3-15,0 1-1 16,0-4 1-16,0-3 0 16,0-6 2-16,0-4 1 15,0-4 0-15,0-13 1 0,1 10 1 16,-1-10-1-16,0 0-4 15,2-15-5-15,-1-6-4 16,1-6-5-16,1-9-1 0,5-6-4 16,-1-6 0-16,1-3 0 15,2 1 1-15,2 3 3 16,-1 5 1-16,0 11 0 15,-4 5-1-15,-1 9-2 0,-3 3-1 16,-3 14-1-16,0 0-1 16,12 10-2-16,-6 8 1 15,2 4 1-15,1 9 0 16,-1 3 4-16,3 8 2 0,-4 0 2 15,3 3-1-15,-3-2 2 16,-1-5-1 15,-2-2-3-31,0-8-6 0,0-4-6 0,-1-10-8 0,0-4-16 0,-3-10-41 16,0 0-7-16</inkml:trace>
  <inkml:trace contextRef="#ctx0" brushRef="#br1" timeOffset="282864">9612 3146 346 0,'0'0'0'16,"17"-13"0"-16,9 0 0 16,13-3-5-16,15-4-29 0,16 2-39 15,-4-4-6-15</inkml:trace>
  <inkml:trace contextRef="#ctx0" brushRef="#br1" timeOffset="283210">9500 3525 363 0,'0'0'0'16,"3"-4"2"-16,11-8-2 15,14-2 0-15,8-6 1 16,17-2-1-16,9-4-8 0,8 1-25 16,13 3-40-16,-12 3-6 15</inkml:trace>
  <inkml:trace contextRef="#ctx0" brushRef="#br1" timeOffset="283823">9682 3623 297 0,'0'0'-8'0,"6"0"4"16,-6 0 3-16,16 18 2 15,-6 0 2 17,2 5 1-32,1 5-1 0,2 3 3 0,-4 4 7 0,3-3-1 15,-3 1-2-15,2-7-2 16,-3-2 0-16,-3-8 1 0,0-2 4 15,0-5 2 1,-7-9 1-16,0 0-1 0,0 0-1 16,9-16-1-16,-5-8-1 0,3-8-3 15,3-3-2-15,-1-7-3 31,6-1-4-31,-2-2-2 0,5 8-5 0,-4 1-8 16,4 8-25-16,10 6-47 0,-9 3-4 16</inkml:trace>
  <inkml:trace contextRef="#ctx0" brushRef="#br1" timeOffset="284234">9392 2966 276 0,'0'0'-1'16,"-12"15"-1"-16,-2 9 1 16,-4 15 1-16,-3 17 2 0,-1 12 2 15,2 21-1-15,-1 17 1 16,9 5 3-16,12-2-6 15,9-2-2 17,15-15-2-32,12-15-3 0,6-18-10 0,11-24-19 0,7-13-37 0,5-22-6 15</inkml:trace>
  <inkml:trace contextRef="#ctx0" brushRef="#br1" timeOffset="284492">10142 2975 294 0,'0'0'4'0,"31"20"-1"16,-2 4 1-16,20 15-1 0,8 13 1 15,5 18-2-15,5 10 2 16,2 16 0-16,-8 4-3 16,-18 6 2-16,-13-4-2 15,-20-3-18-15,-7-5-53 16,-16-18-5-16</inkml:trace>
  <inkml:trace contextRef="#ctx0" brushRef="#br1" timeOffset="285856">18256 13538 114 0,'0'0'11'15,"0"0"3"-15,0 0 2 16,0 0-2-16,0 0-1 15,9 4 1-15,-3 6 4 16,3 3 7-16,0 8-8 0,9 26 0 31,0 2 2-31,2 8 2 16,1-2 2-16,-2 3-1 0,-2-10-1 15,-2-2-2-15,-1-15-4 16,-5-26-5-16,1-10-2 16,5-15-1-16,1-8-1 31,5-9-2-31,1-6-3 0,3-4-1 0,0-1-1 0,-1 1-2 15,0 7-4-15,-5-1-17 16,-15 12-61-16,10 5-3 31</inkml:trace>
  <inkml:trace contextRef="#ctx0" brushRef="#br1" timeOffset="287529">16600 13478 209 0,'0'0'7'0,"2"15"3"16,2-1 3-16,-2 0 0 15,4 2 4-15,-2 0 4 0,2-1 3 16,-2-2 0-16,-4-13-6 15,0 0-1-15,9-15-3 16,-4-10-3-16,-2-10-2 0,1-8-6 16,3-6-2-16,-1-5 0 15,2 1-1-15,-1 1 0 16,-3 7-1-16,0 6 2 0,-2 11-2 15,-1 6-1 17,-1 9-1-32,0 13 0 0,0 0-1 0,2 8 1 0,1 13 0 15,0 5 1-15,4 7 1 0,2 6 2 16,-4 4 0-16,3 1 1 15,0 0 0-15,0-1 0 16,-1-7 0-16,1-4-2 16,1-7-2-16,-4-6-5 15,2-5-7-15,-7-14-29 16,0 10-37-16,0-10-7 15</inkml:trace>
  <inkml:trace contextRef="#ctx0" brushRef="#br1" timeOffset="287654">16563 13457 287 0,'0'0'1'0,"10"-3"1"16,12 0 0-16,8 0 0 15,13-2-1-15,4-2-12 16,11-3-30-16,14 6-30 16</inkml:trace>
  <inkml:trace contextRef="#ctx0" brushRef="#br1" timeOffset="287895">16640 13806 375 0,'0'0'0'0,"20"0"1"15,5-5-1-15,10-2 0 16,10-3-2-16,4-1-11 16,10-4-35-16,4 5-31 15</inkml:trace>
  <inkml:trace contextRef="#ctx0" brushRef="#br1" timeOffset="288180">16926 14059 293 0,'0'0'7'15,"4"20"1"-15,-2-3 3 16,1 4 4-16,-1 2 0 15,2 2 1-15,-2 2 4 16,3-1-1-16,-4-8-3 0,0-6-2 47,-1-12-2-47,10 0-4 0,2-10 0 0,7-10-2 0,4-8-1 0,5-6-4 15,3 2-5-15,-3-7-9 0,3-6-72 16,-6 15-3-16</inkml:trace>
  <inkml:trace contextRef="#ctx0" brushRef="#br1" timeOffset="288797">19320 13733 335 0,'0'0'3'0,"0"0"2"0,0 0 2 15,14-3 1 17,9-1 0-32,9 0 1 0,12-2 1 0,8-1-2 0,11 1-2 15,4-3-6-15,5 4-6 16,-5-7-9-16,-4 7-22 0,-4 5-37 15,-21-6-12 1</inkml:trace>
  <inkml:trace contextRef="#ctx0" brushRef="#br1" timeOffset="288967">19386 13952 328 0,'0'0'4'0,"17"3"1"31,10-2 1-31,10-1 0 0,10 0 0 0,16-4 0 0,9-2-9 16,13-5-44-16,1 5-29 0</inkml:trace>
  <inkml:trace contextRef="#ctx0" brushRef="#br1" timeOffset="290147">20806 13520 355 0,'0'0'2'0,"0"0"-3"0,0 0 2 15,3 6 0-15,0 10 2 16,2 8 2-16,-1 27 4 31,2 8 1-31,-1 4-2 0,-2 6 2 16,-1 1 0-16,-2-1-1 15,0-8-1-15,0-7 0 16,-5-25-4-16,1-6-1 15,-1-7-1-15,3-7-3 32,2-9-4-32,0 0-14 0,-18 0-64 0,23-12-2 0</inkml:trace>
  <inkml:trace contextRef="#ctx0" brushRef="#br1" timeOffset="290450">21193 13773 284 0,'-2'9'4'0,"2"9"2"0,-3 7 4 0,3 8 0 16,3 4 4-16,6 2 2 16,5 1 3-16,7-3 3 15,6-12-6-15,8-14-1 0,7-11-2 16,0-16-3-16,-2-11-3 15,-6-9-4-15,-9-8-3 16,-11-2-2-16,-12-2-1 16,-8 5-1-1,-16 2-1 1,-9 7-1-16,-6 5 1 0,-1 10 1 0,0 8-1 0,5 10 1 15,2 4-1-15,9 17-8 16,4 6-17-16,11-2-45 16,8 13-9-16</inkml:trace>
  <inkml:trace contextRef="#ctx0" brushRef="#br1" timeOffset="290978">21899 13579 294 0,'1'9'4'0,"3"7"3"0,2 27 5 31,-1 13 4-31,0 6-1 16,1 5 2-16,2 5 2 15,-3 1 0-15,0-8-3 16,-1-6-1-1,-4-30-4-15,1-8 0 0,-1-11 1 0,0-10-1 16,-1-6-2-16,1-16-1 16,0-11-2-16,0-12-1 0,4-9-5 31,1-9-2-31,8-6-2 0,3-2 0 0,7 3-1 15,5 5 1-15,3 8 0 16,3 8 1-16,3 9 0 16,-1 10 0-16,-4 11-1 0,-4 7 1 15,-1 10 0-15,-4 12 1 16,-2 15 0-16,-6 15 1 15,-5 19 2 1,1 7 1-16,-1 7 1 0,-3 1 2 31,-3 0-1-31,0-6 0 0,-4-9 1 0,1-8-3 16,1-20-2-16,0-10-5 0,-2-7-5 15,9-16-56-15,-9 0-23 16</inkml:trace>
  <inkml:trace contextRef="#ctx0" brushRef="#br1" timeOffset="291113">22049 13836 450 0,'0'0'0'0,"0"0"1"0,0 0 0 0,15-3 1 16,11 2 0-16,12-1 1 15,11-1-5-15,13 3-13 16,15 0-69-16,-8 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44:40.0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7298 2500 66 0,'0'0'9'16,"0"0"9"-16,0 0 7 15,5-12 3-15,-5 12 0 16,4-10 3-16,-4 10 0 15,1-11 2-15,-1 11-10 0,0-8-8 16,0 8-6-16,0 0-2 16,-12-4-4-16,3 4-1 15,-1 4-2-15,-4 1-1 0,-2 10 0 16,-8 3-1-16,3 7 1 15,-3 4 1-15,1 10 1 16,1 1-1-16,4 7 0 16,2 1 0-1,10 1 0-15,6-3 2 0,1-5 0 0,7-4 1 16,7-12 3-16,8-7 1 15,-1-10 2-15,8-8 0 16,-2-14 3-16,4-8-1 16,-3-7-2-16,3-9-1 0,-8-3-3 15,-3-8-2-15,-3-1-1 16,-5 1 1-16,-7 4-3 15,-2 1 0-15,-4 3 1 16,-1 7 0-16,-5 8-1 0,1 9-2 16,0 6 0-16,5 11 0 15,-9 1 0-15,5 17 0 16,2 8-1-16,2 8 2 47,3 6 1-47,7 3 2 0,2 2 0 0,10-4 0 0,5-1-4 0,1-11-9 0,7-4-31 15,9-3-37-15,-9-12-4 16</inkml:trace>
  <inkml:trace contextRef="#ctx0" brushRef="#br0" timeOffset="558">7734 2635 252 0,'0'0'-1'16,"8"10"-1"-16,6 5 6 15,2 3 0-15,1 9 4 16,1-1-1-16,-2 7 2 31,2 5 3-31,-8-7 4 0,3 0 2 0,-10-10-3 0,-2-1 1 16,0-10-2-16,-1-10 1 15,0 0-3-15,0-10-3 16,0-10-2-16,0-7-3 0,3-5-1 16,2-4-4-16,1-4 0 15,5 1-1-15,2 2 1 16,5 2-3-16,0 8 0 31,1 4 0-31,-1 7 1 0,0 6-1 0,-1 7 3 0,0 4 1 16,0 12 0-16,-3 5 3 15,1 7 0-15,0 2 1 16,0 6 1-16,-2-2 0 0,0 2-1 15,-1-4-2-15,-5-4 0 16,-1-4 0-16,-3-5-1 16,1-2-2-16,-1-5-2 15,-3-9-8 1,2 13-12-16,-2-2-47 0,0-11-13 0</inkml:trace>
  <inkml:trace contextRef="#ctx0" brushRef="#br0" timeOffset="985">8533 2563 398 0,'0'0'-2'0,"0"0"-2"0,-2 13 1 15,-2 3-1-15,-2 9 0 16,-2 8 1-16,-2 3 0 15,2 9 2-15,0 4 3 16,2-2 1 15,1-2 2-31,2-9 1 0,3-5 1 0,5-11 2 0,4-8 1 0,5-12-2 16,6-12 0-16,1-16-2 15,3-9-5-15,5-16-8 16,0-15-2-16,-2-11-1 0,-3-6 1 16,-8-5 3-16,-5 5 1 15,-9 10 2-15,-2 6 5 16,-12 14 4-16,-5 16 0 31,-3 19-2-31,-2 10-1 0,0 15-2 0,-3 19 0 0,4 10 0 16,4 10 1-16,7 11 1 15,9 9 2-15,9-1 2 16,17-1 0-16,16-3-5 0,16-12-2 15,14-8-10-15,5-9-40 16,20-17-30-16,6-10-7 16</inkml:trace>
  <inkml:trace contextRef="#ctx0" brushRef="#br0" timeOffset="1480">10087 2238 274 0,'0'0'-4'15,"0"0"6"-15,2 17 4 0,-2 9 3 16,1 9 3-16,-1 11 0 16,0 15 3-16,0 4 1 15,-3 6 5-15,-1 1-5 0,1-8-3 16,0-9-6-16,-1-10-1 15,4-12-1-15,-2-12 1 16,2-7-2-16,0-14-5 16,0 0-8-16,2-10-34 0,13-15-34 15,-10-18-5-15</inkml:trace>
  <inkml:trace contextRef="#ctx0" brushRef="#br0" timeOffset="1685">10219 2128 308 0,'0'0'2'16,"4"9"1"-16,0 7 2 15,7 16 4 1,-3 8 0-16,4 8 0 0,-2 6 0 16,3 10 2-16,-4-4-1 15,4 3-1-15,-5-9-3 16,-2-15-4-16,1-10-1 15,-2-6-4-15,-5-12-13 32,0-11-58-32,0 0-6 0</inkml:trace>
  <inkml:trace contextRef="#ctx0" brushRef="#br0" timeOffset="1920">9762 2648 438 0,'0'0'0'0,"7"-4"0"31,15-5 0-31,10-3 0 0,16-5 0 0,13-2 0 0,16-8 1 16,15-2-1-16,9-1 1 15,-3 3 0-15,-5 2-1 16,-8 1 0-16,-10 8-3 0,-17-1-7 15,-11 9-19-15,-23 5-19 16,-24 3-34-16,0 0-7 16</inkml:trace>
  <inkml:trace contextRef="#ctx0" brushRef="#br0" timeOffset="2143">9798 2757 443 0,'0'0'1'0,"23"-7"-1"0,15-6 1 15,22-7 0-15,21-3 0 16,21-5-1-16,15-2-1 16,20-4-3-16,2 2-3 0,6 7-15 15,-9 15-44-15,-11-3-17 16</inkml:trace>
  <inkml:trace contextRef="#ctx0" brushRef="#br0" timeOffset="2698">11372 2398 435 0,'0'0'-4'16,"0"0"0"-16,0 22 1 15,0 4 0-15,5 10 1 0,2 12 1 16,-1 7 1-16,3 7-1 16,2 4 5-16,-2-5-1 15,0-6 0-15,-2-14 3 16,0-9 1-16,-5-13 2 0,3-8 2 15,-5-11-2-15,5-11 1 16,0-16-2-16,0-10-1 16,1-8-2-1,2-9-4-15,4-2-4 0,2-5-1 0,1 5 0 16,7 8-1-16,1 12 2 15,1 8 0-15,2 21-1 16,0 7 2 15,-1 11 1-31,-2 15 2 0,-4 10 0 0,-5 10 2 0,-4 4-1 0,-5 4 0 16,-5-2 1-16,0-4-1 15,-6-8-1-15,0-7 0 16,-1-10-2-16,4-9-1 0,3-14-5 16,0 0-10-16,0-19-68 15,11-8-2-15</inkml:trace>
  <inkml:trace contextRef="#ctx0" brushRef="#br0" timeOffset="2949">11940 2687 391 0,'-3'8'1'0,"-1"7"1"0,-2 3 2 15,4 4 2-15,2 3 2 16,2 0 0-16,11-1 1 16,12-3 3-16,10-17-1 15,16-7 0-15,5-15-3 31,3-11-1-31,-1-13-3 0,-7-7-1 0,-9-3-2 0,-14 1-2 16,-14 5-1-16,-15 4-2 16,-18 12 1-16,-12 7-1 0,-10 14 1 15,-9 9 1-15,-1 6-2 16,1 10-2-16,0 6-3 15,10-3-1-15,7 5-19 16,6-6-25-16,4-2-29 16,18-5-7-1</inkml:trace>
  <inkml:trace contextRef="#ctx0" brushRef="#br0" timeOffset="3680">12962 2328 307 0,'0'0'-1'16,"-17"7"0"-16,-7 5-1 15,-2 5 2-15,-9 7 6 0,-3 9 2 16,-3 7 4-16,-4 9 1 16,5 2 3-16,8 5 1 15,12 0 4-15,6 1-3 31,14-5-4-31,6-7 0 0,13-7-3 0,9-12 0 0,11-7-1 16,8-18 1-16,3-3-3 16,5-19-1-16,4-15-2 15,-2-14-3 16,-2-15-3-31,-5-8-2 0,-12-7 0 0,-5-5-4 0,-11 0 0 16,-15 3 0-16,-7 9 1 0,-10 13 1 16,-8 10 0-16,-5 12 1 15,-2 12-1-15,-5 17 1 0,0 9 0 16,1 13 1-16,-2 17 0 15,1 14 4-15,5 14 2 16,5 12 0-16,8 8 2 0,7 2 1 16,9-1 1 30,16-6 1-30,14-8-1-16,9-13-2 0,11-13-1 0,6-19 1 0,8-13-1 0,-1-8-1 0,3-16-1 0,-5-17-2 0,-4-9-1 16,-3-10-1-16,-10-2 0 15,-13 0-2-15,-9-2 0 16,-11 5 0-16,-12 5 0 0,-3 14 1 47,-11 9-1-47,-15 12 0 0,-5 11 3 0,-6 6 0 0,-4 14 2 0,-2 12 0 15,0 6 2-15,1 5 0 0,5 10 2 16,12-1 1-16,9-3-3 16,7-2 2-16,9-4-2 15,8-9 1-15,10-5-2 16,10-10-1-16,4-11-3 0,10-6-7 15,1-14-14-15,6-23-51 32,7 3-16-32</inkml:trace>
  <inkml:trace contextRef="#ctx0" brushRef="#br0" timeOffset="3921">13812 2228 343 0,'0'0'2'0,"-17"20"-1"15,10 8 2-15,4 9 0 16,3 7 3-16,15 9 2 15,13 6 2-15,15 6 3 16,15-3-2-16,16-7 0 16,2-7-2-16,-6-8 1 15,-8-6 2-15,-23-4-2 31,-25 0-2-31,-26-11-2 0,-25-3 0 0,-21-3-2 0,-12-6-4 16,3 3-28-16,6-5-55 0,-1-4-4 16</inkml:trace>
  <inkml:trace contextRef="#ctx0" brushRef="#br1" timeOffset="16786">11403 4516 12 0,'-12'8'17'16,"12"-8"1"-16,-18 14-2 0,7-6-3 15,1-1-4-15,-1 4-3 16,2-3-2-16,-3 6 5 16,2-2 2-16,-4 2 4 15,1 2 1-15,-3 1-2 0,2-1 2 16,-3 4 0-16,2-1-2 15,-2-3-6-15,2 2-2 16,0-1-5-16,5 4 0 16,-1-4-1-16,3 5 0 0,0-5 1 15,1 8-1-15,1-3 2 16,-3 6 0-16,2-3 2 15,-2 2 1-15,0 1 1 0,-1 2-1 16,0 0 1-16,-3 0-1 16,3-1 1-16,1-2-3 15,-1-2 0-15,3 0-1 47,2-1 1-47,2 0 1 0,2 0-1 0,1-1 1 0,0 4 0 0,5-1 0 0,0 3 2 16,1 1-2-16,3-1 0 31,-3 1-1-31,1-7 0 0,-2 5-1 0,0-8 0 0,-2 5 2 15,0-7-3-15,0 4-1 16,-1-2 1-16,1 2 0 47,0 4 0-47,0 1 0 0,2 2 0 0,1 1 0 0,2 1-1 0,1-3 1 0,-1 2-1 15,3-3 1-15,-1 1-1 16,1-2-1 31,0-2 1-47,2 0-1 0,-1 2 0 0,0 1 0 0,-1-1-2 0,3 3 1 0,-3-3-1 0,2 5 1 15,1-2 1-15,-3 5 0 16,4-4 1-16,-1 3 0 0,3 0 0 16,-1-1-1-16,2 4-1 15,-1-1 0-15,3 1-1 16,-3-6 0-16,0 2-1 15,-1-6-1-15,-2 1 2 0,-1-5 3 16,0 0 0-16,-2-4 2 16,3 4 1-16,-2 1-1 15,2-1 1-15,0 5 1 16,3-1-1-16,6 6 0 0,0-3-2 31,3 4-3-31,1-5 0 0,5 0-3 0,1-5 1 16,5-2-1-16,0-3 2 15,1-5 0-15,0-6 2 31,1-2 5-31,2-3 2 0,-2-2 2 0,0 1 0 0,0-1 0 16,1-2 0-16,5-1-1 0,-1 0-2 16,1 0-1-16,-1 0-1 15,5-2-1-15,-1-1 0 16,1-3-1-16,-6 0 0 15,-1-1 0-15,2-5 0 16,-1 0 0-16,0-2 0 0,-3-4 0 47,0-3 2-32,5-5 0-15,0-5 1 0,0-2 1 0,0-3 1 0,-1-4 2 0,-1-2-1 0,-1-1 0 16,-5-2-2-16,-3 0 1 0,-2-2-1 16,-6-4-2-16,1-2 1 15,-1-4-1-15,-2-8-1 16,-4-2-1-16,4-6 0 0,-2-2 0 15,1-5-1-15,-3-1 1 32,-1-1-1-32,0 0 0 0,-4 3-1 0,-1 1 2 15,-7 5 0-15,-2-1 1 0,-5 5-1 16,-2 1 0-16,-9 4 0 15,-5 0 0-15,-5 0 0 16,-4 1-2-16,-6 3 1 16,-2 6-1-16,-5 1 1 0,-4 2-1 15,-3 4-1-15,-5 4 2 16,-1 3 0 15,-5 2 0-31,-4 2 0 0,-3 1-2 0,-3 4 1 0,-3 1 0 16,-5 7 0-16,-6 6-1 0,-7 5 1 15,-8 11-1-15,-11 7 1 16,-9 14 0-16,-8 11-3 15,-7 5-4-15,2 6-16 0,8 6-53 16,8-8-9-16</inkml:trace>
  <inkml:trace contextRef="#ctx0" brushRef="#br1" timeOffset="21026">7273 4356 98 0,'0'0'0'0,"0"0"0"16,0 0-1-16,0 10 1 15,-4-2-2-15,0 3 1 0,-1 4 1 16,-2 1-1-16,-1 3 1 15,0 2 1-15,-1 1 2 16,1 1 0-16,-3 5 4 16,-5 0-1-16,8 8 2 0,-7 3-1 15,6 4 2-15,-4 3-2 16,5-1 0-16,-5 5-1 15,5-3-3-15,3 3 3 16,-2-6-3-16,1-4 1 0,0-3-2 16,-1-1 2-16,1 1-1 15,3-5-1-15,-2 3 2 31,3-5-1-31,-2 5 2 0,2-1-2 0,-1 6 5 16,-1 1 0-16,0-1 0 0,0 2 0 16,0-4-2-16,1 4 2 15,0-7-1-15,2 5 0 47,0-7-2-47,1 0-2 0,-1 2 1 0,1-3 0 0,-1 5 1 0,-1-3-1 0,0 5-1 16,0-5-1-16,-1 6 1 31,0-1-3-31,2-2 1 0,1 0 0 0,-2-2 0 0,2 1 2 15,0-4-2-15,0 4 1 16,0-5 0-16,0 2 0 16,3-4 0-16,1 3 0 15,0-1-1-15,0-1 1 0,0 3-2 16,0-2 1-16,1 1-1 15,-2-4 0-15,1 6 1 16,1-4 0 0,-4 2-1-16,3 1 0 0,2 0 0 0,-1 3 1 15,0-2 0-15,3 4 1 16,0-3-1-16,-3 4 1 15,5-3 0-15,-5-3-1 32,1 2 0-32,-2-1 0 0,0 0-1 0,-1 0 0 0,-1-1 0 15,5-1 0-15,0 2 0 16,2-1 1-16,-3 3 0 0,2 1 0 15,-1-4 0-15,1 1 0 16,-5-1 0-16,0 0-1 16,-3-2 0-16,0 2 1 15,0-5-2-15,0 3 1 16,-1-2 0 15,-2 1-1-31,2 3 0 0,1-2 2 0,-2 2-1 0,-2 0-1 0,1 3 1 16,-1-3 0-16,0 3 0 15,2 0 0-15,0 5 1 0,-4-1 0 16,6 0 0-16,-4 0 0 15,3-1 1-15,-3 2-1 16,4-2 0-16,-2 1 1 0,-2-3-1 47,1 0 0-47,1 3-1 0,1-2 1 0,-1 2 1 0,1-2-1 0,0 3 1 15,0-4-1-15,-2 6 0 0,1-1 0 16,-4-2 0-16,-2 3 0 16,1-1 0-16,-3 3-1 15,-1-3 1-15,0 4-1 16,0-5 0-16,3 1 2 0,-2 0-1 15,3 0 0-15,0-1 0 16,2-2 0 0,1 4-1-16,0 0 0 0,0-1 0 15,0 2 0-15,-1-1 0 16,1 2 0-16,-2 2-1 0,-3 1 1 15,5-2 0-15,-1-1 0 16,0 2 0-16,1-1 0 16,1-1-1-16,2-3 1 15,-1 0-1-15,2-3 1 0,-1 1 0 16,-1 2 1-1,1-3-1-15,1 3 0 0,0-4 1 16,0 6-1-16,0-1 1 0,0 3-1 16,4-1 1-16,-1 0-1 15,-1 2 0-15,0-3 2 47,1 1-4-47,-1-5 2 0,1 3 2 0,1-3-2 0,1-1 0 0,5-1 0 0,-2-4 0 16,2 3 1-16,3-4-1 15,-1 3 1-15,4-5 1 16,-2 1-2-16,3-1-2 15,0-1 2-15,2-2 0 0,2-1 0 16,0 1 0-16,2-3 0 16,-1-1 2-16,1-1-2 46,1-2 1-46,0 0-1 0,-2-1 1 0,-1-1 0 0,1-1-1 0,-1-2 1 0,-1 1-1 16,1 0 1-16,0 2 1 16,-1-1 0-16,3 1 0 15,0 0 1-15,2-2-1 0,0 2 0 16,2-3-1-16,4-1 0 15,1-3-1-15,-3-2 0 32,4-2-1-32,-1-3 1 0,1-1 0 0,-2-1 1 0,0-3 0 15,-4-1 0-15,1-5 1 16,2-3 0-16,-4-4 0 15,2 1 1-15,-5-4 0 16,0-3-2-16,0-2 0 0,1-1 0 16,-2-2 0-16,-2-1-1 15,5-4 1-15,-2-1-1 16,0-2 0-16,-1-3 1 31,-2 0 1-31,-1-2-1 0,-2-5 2 0,1 2 0 0,-4-5-1 16,-1 1 1-16,2-7-1 15,2-1 0-15,1-4-1 16,3-3 1-16,3-6-2 0,0-3 1 15,5-2-1-15,-4-2 1 16,3 0 0-16,-1-4 0 16,-1-1 0-16,-1-1 0 31,-6-1 1-31,2 0-2 0,-2-4 2 0,-4 1 0 0,2-5 1 15,-2 1 0-15,0-2 0 16,-2-2 1-16,6-2-1 0,-1-1 0 16,3 0-1-16,1-1 0 15,-3 4 0-15,2-1-1 16,-1 3 0-16,-3 1-1 15,-4 3 1-15,-4 0-1 16,-3 2 0 0,-2 2-2-16,-3 2 1 0,-1 2-1 0,-1 1 0 15,1 3 1 1,-1 1 1 15,-1 6 0-31,1 1 0 0,0 2 1 0,0 4 0 0,1 0 0 0,-1 4 0 0,0 4 0 16,-1 0 0-16,1 4-1 15,0-1 1-15,1 1 0 16,0 0-1-16,0 0 1 0,0 0-1 15,0-1 1-15,2 2 0 16,1-1 0-16,2 1 0 16,-2 3-1-16,0-2 1 15,-1 4 0-15,1 0 0 0,-1 2 0 16,0 0 0-1,1-1-1-15,0 0 1 0,1-3-1 16,-1 2 0-16,0-5 0 16,0 2 0-16,0-2 0 0,-1 0 0 15,0 1 0-15,-2-2 0 31,3 1 0-31,-1 1 1 0,2 3 0 0,0 1 0 16,1 2-1-16,-1 0 1 16,5 1 0-16,-2 1-1 0,-2 1-1 15,2 1 0-15,1-1 1 16,-1 2-1-16,1-2 0 15,-2 4 1-15,0-3 0 0,1 3 0 16,-3 1 0-16,1-2 0 16,1-3 0-16,0-2-2 31,4 2 0-31,-1-2 0 0,2-1 1 0,1-1-1 0,-2 0 1 15,-1-1 0-15,1 3 0 16,-3-1 2-16,-4-1 0 16,0-1 0-16,0-2 0 15,-1 1 0-15,-1-4-1 0,0 0 1 16,0-1-1-16,1 0-1 15,-2-1 1-15,1 0 0 32,-1 0-1-32,-1 0 1 0,-1 0 0 0,-3 0 1 15,-3 1 0-15,-2-1 1 0,0 1-1 16,-3 2 0-16,1 0 1 15,-1 5-1 1,-1 0 0-16,0 5-1 0,2 3-1 0,-3-1-1 16,-2 5 0-16,0 0 0 15,-3 4-1-15,-1-2 0 31,-5 3 1-15,-1 2-1-16,-3 3 1 0,-2 3 0 0,-2 3 0 0,-1 4 1 0,-4 5-1 16,1 2 0-16,-3 2 1 15,-2 5 0-15,1 2 0 16,-5 2 0 15,0 1 1-31,-2 1-2 0,0 3 1 0,-1 3 1 0,-1 2-1 0,-3 3-1 16,0 4 1-16,2 0 0 15,-3 1-1-15,-2-1 1 16,-4 0 0-16,-5-3 0 0,-8-2-1 15,-7-2 1-15,-2-5-3 16,-1 4-8-16,-1 0-41 47,9-4-31-47,12-3-6 0</inkml:trace>
  <inkml:trace contextRef="#ctx0" brushRef="#br1" timeOffset="25635">5501 4018 28 0,'0'0'3'0,"0"0"3"0,0 0 2 15,-7 0 8-15,7 0 1 0,-10-1 0 16,10 1 5-16,-15-1-2 15,15 1-3-15,-15 0-2 16,15 0-4-16,-12 0-5 16,12 0-3-16,-11 2-1 15,11-2 1-15,-18 5-1 0,8-3 2 16,-1 1 2-16,1 0-1 15,-2 1 0-15,-1-1 0 16,3 1 0-16,1 0-1 0,9-4-1 16,-18 17-3-16,9-9 1 15,-4 5-1-15,2-4 1 16,-7 5 0-16,5-5-1 15,-5 6 0-15,5-8-1 16,-4 0-1-16,7 0 2 0,-1 3 0 16,4-1 0-16,0 1 1 15,-1 2-1-15,4 2 3 16,-6 3 1-16,1 2 0 0,-3 2-1 15,2 0 0-15,-5 3-1 47,4-2 0-47,-1 0-2 0,3-2-1 0,0 3 0 0,0-4-3 0,4 4 1 16,1-3 1-16,0 6-3 0,-1-3 0 15,1 7 3-15,-1-2 1 16,-2 7 2-16,2 3 2 16,-3 1-1-16,2 2 1 15,1-2 1-15,-2 5 0 0,0-3-1 16,3 6-1 15,-1-8-3-31,0 0 0 0,-1 3-1 0,2-3 1 0,-1 2 1 16,1-1 0-16,0 1-1 0,2-5-1 15,-1 5 0 1,1-1 1-16,3-2 2 0,-1 1-1 15,0-2 1-15,3 1 0 0,0-3 0 16,1 4 1-16,1-7 2 16,1 1-3-16,-2-1-1 15,1 1 1-15,-1-1 0 16,0-1 0-16,-1 2-1 15,0-2 1-15,1 3 0 0,-2-2 1 16,0 3 1-16,-1-3-2 47,-1 5-1-47,0 4 1 0,0-1 0 0,-3 3 0 0,-1 2 1 0,0 4 0 0,-2-2-2 15,2 4 3-15,-2-4 2 16,2-1-2-16,-2 1 0 16,1-2-1-16,1 0-1 15,-1-4 1-15,-1 4 0 0,-3 3-1 16,2-3-1-16,-3 6 2 15,-1 0 0 17,2 3-1-32,-1 1 1 0,0 5-1 0,0-1 0 0,3-4 1 0,-1 6-1 15,-1-2 0-15,4 1 0 16,-1 0 0-16,-1 0-1 15,-2 4 0-15,2-1 1 16,-1 3-1-16,-1 1 0 0,0-4 0 16,-1 7 0-16,3 0 2 15,0 0-1-15,0 1 2 16,0 1-1-1,0-1 0-15,1 1 2 0,-1 0-1 16,-1 1-1-16,3 1-1 0,-1-1-1 16,1 1 0-16,0 1 1 15,1 3 0-15,1-1-1 16,-1 1 0-16,1-1 1 0,1-2-1 15,0 3 1-15,0 2-1 16,2-1 0-16,0-2 0 16,0-2 0-16,2 1-1 31,3-1 1-31,4 0 1 0,4-4-1 0,-1-3 0 0,5-7 0 15,-1 1 0-15,1-5-1 16,1 3 1-16,-1-7-1 16,0 2 1-16,-2-3 0 15,3-2 1-15,-3 1 0 0,1-1 0 16,-1 1 1-16,0-1 0 15,-2-1 0-15,0 0-1 16,2-4 1-16,-3 0-1 0,3-2 0 16,0 0 1-16,1-5-1 15,0-1 0-15,0 0-1 16,1-2 1-16,-1 0 1 15,-2-2-2-15,1-1 1 32,-4-1-1-32,3 0 0 0,-3-4 0 0,0 1 1 0,0 2 1 15,-1 1-1-15,0-1 1 16,0-1 1-16,-2 1 0 0,0-1-2 15,1 4 2-15,-1-6-2 16,-2 1-1-16,2 1 1 16,4-2 0-16,-3 3 0 15,2-1 0-15,0 3 0 16,4 0 1 15,0 2 0-31,1 0-1 0,0 1 0 0,-2 0 1 0,4 3-2 0,0-1 0 16,3-1-2-16,1-2 2 15,2-3-1-15,1 0 0 0,4-3 1 16,1-1 0-16,4-5 1 15,2-2 0-15,5-1 1 16,0-2-1-16,4-1 1 16,4-2 0-16,4-3-1 15,2-4 0-15,1 0 0 0,4-3 0 16,5-4 1-16,2 0 0 15,3-3 0-15,3-5 0 0,2 0-1 16,4-2 1-16,1-4 0 47,4 0 0-47,-1-3-1 0,2-1 1 0,4-2-1 0,-1-3 0 0,4-3 1 15,-1-2-1-15,3-3 1 16,-1 1 0-16,3-4-1 0,4-1 0 16,-1-3 0-16,1 0 0 15,-2-2-1-15,-1-2-1 16,2 0 1-16,-2-3 0 0,-3-1 1 47,-3-1-1-47,-3-1 1 0,-2-2 1 0,-3 0-2 0,-6-1 1 0,-3 1 0 15,-3-1 0-15,-3 1-1 0,0 1 1 16,-1 0-1-16,-3-1 0 15,2-1 2-15,1 2-1 16,-1-1 0-16,-2 2 0 16,0 0-1-16,-2-1 1 0,-1 2-1 15,1 0 0-15,0-2 0 31,-1 3 0-31,1-3 0 0,4 0-1 0,1 1 2 16,1 1-1-16,2 1 2 0,0 1-2 16,-1 2 0-16,-2 3 1 15,-2-1 0-15,-3 3 0 16,-5 1 0-16,-1 2-1 15,-4-1 1-15,-2 2 0 0,2-1-1 16,0 0 0-16,4-2 0 16,3 3 0-16,5-3 0 31,2 2 0-31,2-1 0 0,4 1 0 0,0 2 0 0,0 1 0 15,2 4 0-15,-2-2 0 16,5 3 0-16,2 2 0 16,2 2 1-16,1-1 0 15,2 0 0-15,4 3-1 0,-1 0 1 16,2 2 0-16,-2 0 0 15,-5 2-1 1,4 0 0-16,-2 2 0 0,-2 3-1 16,-1-1 1-16,0 2 0 0,0 1 0 15,1 3-1-15,2 1 1 16,-1 2 0-16,1 1 0 15,3 3 0-15,-2 0-1 32,-2 0 1-32,-2 7-1 0,-2 2 0 15,-3 2 0-15,-3 3 1 0,-3 1-1 0,-2 6 0 16,-4 1 0-16,-2 7 0 15,-4 1-1-15,-1 3 0 16,-5 6 1-16,0 6-1 0,-3 3 0 16,-4 5 0-1,-4 4 1-15,-5 5 0 0,-2 5 0 16,-6 2 0 15,-3 6 0-31,-7 3 0 0,-5 3 0 0,-3 5 0 0,-7 5 1 0,-3 4 0 16,-5 9 1-16,-9 1 0 15,-3 4 0-15,-13 3 1 0,-4 3-2 16,-12 2 3-16,-6 3 0 15,-7 2-1-15,-8-1 0 16,-7 2 0-16,-8-2-1 16,-2 3 1-1,-9-3 0-15,-4 2-1 0,-9-1-1 0,-8-2 0 16,-6-1 0-16,-10-2 1 15,-5 2-1-15,-11-3 0 16,-8 0 0-16,-5-4 0 16,-6-2 0-16,-8-4 0 0,-6 0-1 15,-5-4 1-15,-8-4 0 16,-6-3 0-16,-5-7 0 15,-6-4 1-15,-7-5-1 16,-4-4 1-16,-4-6 1 0,-8-5-1 16,0-4 1-16,-3-6 0 15,-3-4-1-15,1-4 1 16,2-5-1-16,1-8 0 31,4-3 0-31,3-6 0 0,1-5 0 0,4-6 0 0,0 0 0 16,0-7 0-16,-2 1-1 15,-1-3 1-15,0-2 0 16,-1-3-1-16,3 0 1 15,1-5 0-15,7-4 0 0,0-5 0 16,7-4 1-16,4-7 0 16,5-5 0-16,9-3 0 15,6-7-1-15,7-6 1 31,8-5 0-31,10-5 0 0,5-7-2 0,9-2 0 0,10-5 1 16,3-7 0-16,8-2 0 16,8-5 0-16,7-5-1 15,3-1 1-15,7-8 0 0,6-1-1 16,6-5 0-16,4-6 0 15,5-3-1-15,5-4 1 0,5-2-1 16,2-7 1-16,8-1 0 16,1-4 1 15,0-1-1-31,4-5 1 0,4-2-1 0,-3-2 1 0,3-2-1 15,1 3 0-15,0-4 1 16,2 1-1-16,4-2 0 0,3 0 0 16,3 1 0-16,5 2 1 15,2-2 0-15,5 1 0 16,5 2 1-16,1-4-2 0,6 4 2 15,-1 1 0-15,2 3-1 16,1-5 0 15,0 3 0-31,2-1 0 0,-1 6 0 0,1-2 0 0,-4074 1-1 0,8148 0-1 16,-4074 1 0-16,2 4 1 15,1 1-1-15,0 1 0 16,1-2 0-16,3 5 0 0,-1-1 1 16,1 1-1-16,1 3 2 15,0-3-1-15,5 3 1 31,2 4 0-31,-1 2-1 0,5 0 1 0,2 2 0 16,4 4-1-16,1-2 1 16,5 4 0-16,4 2-1 0,-1-4 0 15,6 2 0-15,1 1 0 16,2 0 0-16,-2 4-1 15,4 1-1-15,0 3 1 0,4 0-1 16,0 5 1-16,1 1 0 16,2 0 0 15,1 5 0-31,3 1 0 0,-2 0 1 0,0 2 0 0,-3 5 0 0,2 1 1 15,-3 7-1-15,2 4 0 16,-2 2 1-16,-1 6-1 16,6 5 0-16,-3 2 0 15,1 3 1-15,1 4-1 0,0 3-1 16,-2 3 1-16,3 2 0 15,-2 1 0-15,2 1 0 16,1 4-1-16,3 4 1 16,0-1 0-16,4 1 0 15,4 1-1-15,1 2 1 0,5 2 0 16,2 0 0-16,1 3 0 15,2-2 0-15,2 3 0 16,-3 3 0 15,1 0 0-31,0 4 0 0,-3-2 1 0,-1 5 0 0,0-1 0 0,1 3 1 16,4 1-1-16,1 0 0 15,2 0 0-15,2 2 1 0,3 3-2 16,-1 0 0-16,1-1-1 16,-1 3 1-16,3-2 0 15,-2 3-1-15,2 0 1 16,-3-1-1-16,3 3 0 31,0 2 1-31,-2 2-2 0,-3 0 0 0,-4 3 0 0,-2 0 0 16,-5 3 0-16,-6-2 0 15,-7 3 1-15,-3-1-1 16,-8 1 2-16,-3 0-1 0,-5-1 0 15,-7 3 1-15,-3 2-1 16,-6 1 1-16,-7 5-1 16,-6 6 1-1,-5 6-1-15,-14 7 2 0,-10 9-1 0,-14 4 0 16,-10 5 0-16,-10 4 0 15,-5 1 0-15,-5 4-2 16,-1 6-4-16,0-3-20 16,8 6-51 15,15 4-12-31</inkml:trace>
  <inkml:trace contextRef="#ctx0" brushRef="#br1" timeOffset="35609">15766 2456 392 0,'0'0'1'0,"0"0"-1"15,0 0-1-15,0 0 1 16,7 0-1-16,7 1 0 0,4-2 1 15,9 0 1-15,4 0 1 16,8-4 0-16,8 3 2 16,4-2-1-16,1 3 0 0,0-4-5 15,-2 2-5-15,-4 1-12 16,-2-2-22-16,-11 2-35 15,-2 0-9-15</inkml:trace>
  <inkml:trace contextRef="#ctx0" brushRef="#br1" timeOffset="35860">15766 2799 342 0,'0'0'3'0,"0"0"5"16,0 0 2-16,0 0 3 0,19 11 2 16,7-11-1-16,12 0 1 31,13 2-1-31,9-2-2 0,9 1-9 0,3-4-4 0,5 3-12 15,-5-5-13-15,-7 3-43 16,-3 4-16-16</inkml:trace>
  <inkml:trace contextRef="#ctx0" brushRef="#br1" timeOffset="36413">16746 2336 284 0,'0'0'8'16,"-11"1"3"-16,2 6 2 16,0-3 2-16,-2-2-1 15,11-2-1-15,-15 9 2 0,15-9 2 16,0 0-8-16,15 7-2 15,14-6-3-15,12-1-3 16,11 1 2-16,6 2-1 0,3 6 1 16,4 3-4-16,-5 5 1 15,-8 5-2 1,-9 11 3-16,-15 2 0 0,-12 3 0 0,-13 0 3 15,-7 0-1-15,-17-6 1 16,-1-3 1-16,-4-4 0 16,2-10-3-16,6-4 1 31,8 1-1-31,10-12-1 0,17 18 1 0,14-6-2 0,7 4-1 15,0 1 0-15,-2 6 4 16,-8 6 0-16,-12 1 0 16,-18 4 2-16,-24 0-3 15,-23 1 3-15,-15-1-1 0,-13 3-4 16,-13-5-16-16,-12 1-67 15,18-2-3-15</inkml:trace>
  <inkml:trace contextRef="#ctx0" brushRef="#br0" timeOffset="66599">5847 3214 161 0,'0'0'5'16,"0"0"0"-16,0 0 0 16,8 13 2-16,7-5 0 15,4 4 1-15,5 0 0 16,9 3 5-16,11-1-3 0,3-2 2 15,14 0 1-15,3-5 2 16,7 0 1-16,12-3 0 31,9-2-1-31,9 0-2 0,4 1-2 0,15 1-3 16,8 3-1-16,12 1-3 0,9 4-1 15,13 4 0-15,9 1-3 16,12 5 1 0,12 3-1-1,9-1 0-15,6 3-1 0,10-1 1 0,6 2 0 0,2-2 0 16,2 1 0-16,5-1 0 15,3-2 0-15,6 1 6 16,7 2 0-16,6-1 3 16,10 2 1-16,7-1 1 0,9 2 2 15,45-4 0-15,-17-1 0 16,-3-5-3-16,12-2-2 31,-2-3-1-31,-2-4-2 0,-8 1-2 0,-11 0-4 0,-44 1-5 16,9-3-15-16,-16 9-65 15,-17-1-4-15</inkml:trace>
  <inkml:trace contextRef="#ctx0" brushRef="#br0" timeOffset="67038">16197 3866 413 0,'0'0'0'0,"0"0"-3"0,0 0 0 16,0 4-1-16,0 13 2 15,3 9 0-15,0 10 0 16,1 6 0 0,1 10 0-1,-2 7 5-15,-1 9 1 0,-2-6 0 0,0-5-2 0,0-9 1 16,-3-5 0-16,1-11-3 15,0-9-4-15,2-7-7 16,0-16-39-16,0 0-31 16,3-10-6-16</inkml:trace>
  <inkml:trace contextRef="#ctx0" brushRef="#br0" timeOffset="67604">16399 4030 304 0,'0'0'1'16,"8"6"-1"-16,3 8 0 15,2 4 3-15,4 10 1 16,-2 6 2-16,3 6 2 0,1 4 2 16,-2-2-2-1,-4 2 2-15,-5-11-1 0,-1-5 0 16,-4-9 2-16,1-6-2 0,-4-13 0 15,0 0-3-15,8-20 0 16,-3-6 0-16,2-3 0 16,5-7-2-16,0-3-3 15,2-6-2-15,3-1-2 0,3 10 2 16,1 4-1-16,1 2-1 15,1 8 1-15,-2 8-1 32,1 8 2-32,2 6-1 0,0 9 1 0,-3 7 1 0,-2 10 1 15,3 6 1-15,-4 2-1 16,-4 2 1-16,-1 0-1 15,-3-3 2-15,-5-2-1 16,0-8 2-16,-5-6 1 16,0-17-1-16,0 0 0 15,0-7-2-15,2-22 1 0,4-6-4 16,8-5 0-16,3-6-1 15,11 0-3 1,1 3 1-16,5 9 0 0,4 16 2 0,-2 12-1 16,-2 7 2-16,-7 15 1 15,-1 11 1-15,-10 7 3 16,-8 8-3-16,-7-2 3 31,-1-1-2-31,-7 1 2 0,-2-7-4 0,0-5 1 0,-1-9-6 16,6-6-18-16,4-13-59 15,2-9-5-15</inkml:trace>
  <inkml:trace contextRef="#ctx0" brushRef="#br0" timeOffset="67833">17574 4028 374 0,'0'0'4'0,"0"25"-2"16,2 3 4-16,1 8 0 16,1 7 0-16,2 4 2 15,-2 8 0-15,0 1 2 0,3-6-5 16,-5-3 4-16,-2-14-5 15,1-7 0-15,-1-7 0 16,0-6-4-16,0-13-7 16,-1-8-17-16,0-19-40 0,0-6-22 15</inkml:trace>
  <inkml:trace contextRef="#ctx0" brushRef="#br0" timeOffset="68104">17550 3877 276 0,'0'0'6'0,"5"-7"1"0,9 1 4 15,7 0 1-15,15 1 2 16,5 1 2-16,11 3-2 15,3 2 1-15,2 7-5 0,-7 6-1 16,-9 8 0-16,-12 6-4 16,-23 3 2-16,-16 5-4 15,-25 0 2-15,-14-3 1 16,-7-2 0-1,-7-6-1-15,-1-6-2 0,6-6 0 16,9-4-6-16,12-9-11 0,15-3-32 16,17-7-36-16,11-3-6 15</inkml:trace>
  <inkml:trace contextRef="#ctx0" brushRef="#br0" timeOffset="68380">18262 3920 392 0,'0'0'1'15,"-1"10"-1"-15,-5 3 1 16,-1 3 1 15,1 5-1-31,-2 2 0 0,1 1 5 0,7-1 1 0,3-4 2 0,16-6-2 16,12-11 2-16,6-2-2 15,2-12 3-15,1-5-2 16,2-4-3-16,-5-6-2 16,-12-2-3-16,-15 0 2 15,-10 4-3-15,-15 4 2 0,-18 0-1 16,-8 3-1-16,-5 9 0 15,-7 1-3 1,7 5-1-16,-2 2-9 0,10 9-11 0,6-2-13 16,12 3-48-16,20-9-5 15</inkml:trace>
  <inkml:trace contextRef="#ctx0" brushRef="#br0" timeOffset="68701">18892 3563 410 0,'0'0'0'0,"0"0"0"0,-11 0-2 16,-8 4 3-16,-7 5-2 16,-3 1 0-16,-1 4 0 31,0 3-1-31,5 4 2 0,6 2 2 0,12 3 2 0,15-2-3 15,16 6 2-15,12 2 0 16,5-4 1-16,0 5-2 16,-1-4-1 15,-5 2 1-31,-8-1-2 0,-17-2 3 0,-9-5-2 0,-23 3 3 0,-9-2 0 15,-7-8 0-15,-2-2 3 16,-1-3-5-16,3-6-2 16,11-2-12-16,8-10-19 15,2-10-53-15,27-8-4 0</inkml:trace>
  <inkml:trace contextRef="#ctx0" brushRef="#br0" timeOffset="68993">19416 3555 378 0,'0'0'0'16,"0"0"0"-16,-13 0-1 15,-6 8 2-15,-8 5 2 16,-8 10 1-16,-2-2-1 0,1 8 1 16,1 11 2-16,12-4 1 15,17 4 0-15,14 0-1 16,20-8-2-16,17-2 1 15,7-1-1-15,0-9 0 16,-2-6-5-16,-8 2 3 0,-15-3 0 16,-13-2-1-16,-19 0 3 15,-18-3-2-15,-13 3 3 47,-8-2-2-47,-6 3 3 0,-3-6-4 0,4-5-3 0,9 3-8 0,4 2-58 0,19-17-18 16</inkml:trace>
  <inkml:trace contextRef="#ctx0" brushRef="#br0" timeOffset="69173">19714 3870 408 0,'0'0'3'0,"0"16"0"16,0 1 0-16,-3 3 3 0,-1 6-2 15,-2 7 1-15,-5 3 1 16,1 2-2-16,1-4-2 16,1-7-3-16,3-3-4 15,-1 2-79-15,14-26 1 0</inkml:trace>
  <inkml:trace contextRef="#ctx0" brushRef="#br0" timeOffset="69297">19791 3493 489 0,'0'0'1'0,"0"0"-3"0,-4-9-4 15,4 9-8 1,-5-12-27-16,5 12-46 0,0-16-4 16</inkml:trace>
  <inkml:trace contextRef="#ctx0" brushRef="#br0" timeOffset="69688">19916 3442 347 0,'0'0'4'15,"0"27"1"-15,2 3 0 0,0 13 6 16,2 12 0-16,-2 11-1 15,0 8 2-15,3 7 0 16,-2 0-3-16,-1-14 0 16,0-9-1-16,1-9-2 15,-1-13 1 1,1-17 2-16,1-8-3 0,-4-11 0 0,13-12-1 15,-2-10-1-15,0-9-1 16,2-6-1-16,1-1-2 0,5 6-4 16,1 0 0-16,2 7 1 15,6 8 0-15,0 13 0 16,1 4 0-16,-1 11 0 15,-2 7-1-15,-8 1 2 0,-4 6 2 16,-11 2 0 0,-9 4 2-16,-19-3 0 15,-11-2 1-15,-10-4 0 0,1-1 3 16,1-6-2-16,3-6-2 0,3-7-4 15,9-10-4-15,16-11-7 16,13-1-49-16,15-22-25 16</inkml:trace>
  <inkml:trace contextRef="#ctx0" brushRef="#br0" timeOffset="70025">20514 3506 395 0,'0'0'2'15,"-14"25"1"-15,-3 3 2 0,-4 13 1 16,-5 17 0-16,-5 7 1 15,1 11 0-15,0 7 1 16,8-3-1-16,9-9 3 16,13-8-3-16,14-20 1 15,15-14-2-15,19-14-1 16,9-16-1-16,6-16-1 0,-2-16-4 15,-1-8-4-15,-9-7 3 16,-10 4-4-16,-13 2 1 0,-16 3 1 16,-12 12 1-1,-12 14 2 1,-13 12 2-16,-4 17 2 0,-4 11-3 0,6 5 2 15,5 5 2-15,14 6 0 16,13-2 0-16,28-4-3 0,27-10-3 16,27-5-15-16,17-6-66 15,16-7-6-15</inkml:trace>
  <inkml:trace contextRef="#ctx0" brushRef="#br0" timeOffset="95991.3497">16819 6469 377 0,'0'0'0'16,"0"0"-2"-16,0 0 6 15,0 13 0-15,0 3 1 16,-1 13 2-16,1 5 0 15,0 11 1-15,0 11 1 0,1 2 2 16,-4 6-5-16,1-2 0 16,0 1-1-16,-1-6-2 15,-1-5 0-15,-1-4-1 16,0-5 1-16,-1-4-1 0,4-9-1 15,-3-2-4-15,1-9-5 16,3-2-11-16,3-7-67 16,-2-10-1-16</inkml:trace>
  <inkml:trace contextRef="#ctx0" brushRef="#br0" timeOffset="96289.3795">16246 6578 370 0,'0'0'3'0,"-15"0"2"16,6 0 3-16,9 0-1 15,-15 3 0-15,15-3 4 0,0 0 2 16,5 14 1-16,30-10-3 15,20-1-1-15,22-3-1 16,18 1 0-16,12-4 0 16,13-4-3-16,4-1-2 0,-3-5-3 15,-12 2-2-15,-12-2-3 16,-18 5-5-16,-19-3-11 15,-10 3-26-15,-13 2-44 32,-18-3-4-32</inkml:trace>
  <inkml:trace contextRef="#ctx0" brushRef="#br0" timeOffset="96505.4011">16357 7266 451 0,'7'6'3'16,"14"-1"1"-16,17 2 1 15,13-3 1-15,19-2 0 0,12-1 1 16,11 3-3-16,13 2-5 16,-8-7-24-16,-14 1-63 15,12 3-3-15</inkml:trace>
  <inkml:trace contextRef="#ctx0" brushRef="#br0" timeOffset="97151.4657">17875 6977 398 0,'0'0'-3'16,"0"0"-2"-16,0 5 4 15,1 12 1-15,5 8 2 16,2 10 1-16,3 9 2 0,-2 13 1 15,0 8 4-15,5 6 2 16,-7 0-3-16,0 0 0 16,-3-9-2-16,-2-6-2 0,-2-15 1 15,0-7 0-15,0-11 1 16,-1-11-1-16,1-12 0 15,-12-3 0-15,2-20-1 16,-2-7 0-16,1-1-2 16,4-5-2-16,3 1-3 0,6-2 0 15,17 5 0 1,15 12-1-16,15 12 1 0,5 8-2 15,4 5 2-15,-1 12 0 0,-3 8-1 16,-12 5 1-16,-15 5 0 16,-17 3 1-16,-18-3-1 15,-15-3 2-15,-16 0 0 16,-7-9 1-16,-10-7-2 16,-6-11-2-16,0-5-3 0,1-2-5 15,14-7-19 1,12 1-59-16,7-5-3 0</inkml:trace>
  <inkml:trace contextRef="#ctx0" brushRef="#br0" timeOffset="97424.4929">18709 7304 366 0,'-8'0'5'15,"-8"9"1"-15,-12 6 5 16,-4 9 0 0,-5 4 1-16,-2 7 0 0,0 4 3 15,5 4 0-15,14 3-2 0,20-3-3 16,16-5-2-16,25-5-2 15,20-3-6-15,8-8-10 16,15-23-70-16,2 12-11 16</inkml:trace>
  <inkml:trace contextRef="#ctx0" brushRef="#br0" timeOffset="97913.5419">19358 6918 424 0,'0'0'3'0,"0"0"1"16,0 0 0-16,0 0 2 15,20-4 0-15,9 0 0 16,16 0 2 0,11-3-1-16,12-2-3 0,5 0-1 15,8 3-2-15,-1-1-3 0,-6 3-7 16,-12 0-8-16,-9 3-15 15,-14 5-45-15,-11 3-14 47</inkml:trace>
  <inkml:trace contextRef="#ctx0" brushRef="#br0" timeOffset="98089.5595">19400 7202 426 0,'0'0'4'0,"10"5"2"15,10-2 1-15,14-3 0 16,18 0 2-16,20 0-2 0,19-3 1 16,12 2-2-16,5-9-14 15,10-12-70-15,-6 21-12 31</inkml:trace>
  <inkml:trace contextRef="#ctx0" brushRef="#br0" timeOffset="98664.617">21083 6484 360 0,'0'0'5'0,"0"0"-1"15,0 0 3-15,0 0 4 0,11-5 0 16,13 5 1-16,11 0 0 16,17 3 2-16,18 3-4 15,15 0 0-15,13 9-3 0,5 0-2 16,-2 2-3-16,-12 2-1 15,-14 4 0-15,-15 2 0 16,-27 7 1-16,-28 2-1 16,-25-1 2-16,-26-2-1 46,-17 0 1-46,-7-2 0 0,-7-2-1 0,1-13-7 0,11 4-13 0,7-5-28 0,23-2-43 16,18 3-5-16</inkml:trace>
  <inkml:trace contextRef="#ctx0" brushRef="#br0" timeOffset="98947.6453">21415 7546 426 0,'0'0'2'0,"0"0"2"15,0 0 2-15,0 0 0 16,5-1 1-16,3-4-1 0,7 2 0 16,1-4 0-16,1 1-1 15,-1 1-3-15,-1 0-3 16,-2 1 2-1,-3 4 1-15,-10 0 1 0,0 0 1 0,-16 0 1 16,3 3 1-16,1-1 0 16,0 0-2-16,3 2-8 15,-8 13-72-15,17-17-15 31</inkml:trace>
  <inkml:trace contextRef="#ctx0" brushRef="#br0" timeOffset="112127.9631">17507 9717 359 0,'0'0'3'15,"0"0"0"-15,0 0 2 16,0 0-2-16,0 0 1 0,-4 5 5 15,4 9-1-15,0 7 1 16,0 11 0-16,1 8-1 16,0 11 1-16,-1 9 1 15,0 7-1-15,-5 2-2 0,-5 0-1 16,-1-1-1-16,-5-3-1 15,0-6-1-15,-1-6 0 47,1-9-1-47,1-5-1 0,3-9-3 0,2-4-5 0,1-12-8 0,9-14-59 0,0 0-15 16</inkml:trace>
  <inkml:trace contextRef="#ctx0" brushRef="#br0" timeOffset="112473.9977">17773 10056 313 0,'0'0'1'0,"0"19"0"16,1-1 3-16,1 10 2 15,0 7 1-15,1 6 1 16,4 7 3-16,1 3 0 15,5-5 3-15,5-6 1 16,6-10-2-16,8-8-1 0,1-14-2 16,4-8 0-16,-2-11-2 31,0-12-1-31,-8-9-2 0,-6-7-2 0,-12-5-2 0,-11-2 0 15,-15 0-1-15,-10 2 0 16,-10 6 0-16,-7 7-1 47,-7 9 0-47,-3 9 1 0,1 9-1 0,6 4 0 0,5 12-3 0,7 5-3 0,9 5-6 15,7 0-11-15,10 0-46 16,9-1-17-16</inkml:trace>
  <inkml:trace contextRef="#ctx0" brushRef="#br0" timeOffset="112954.0458">18184 9923 355 0,'0'0'1'0,"4"13"1"16,3 4 1-16,4 7 3 15,2 9 2-15,2 6 2 16,1 10 0-16,0 7 0 0,2 4 2 16,-5 0-1-16,-3-3-1 15,-5-3-1-15,-3-8-2 16,-2-5 0-1,0-10-1-15,-3-7 0 0,-1-8-1 16,0-6 0-16,4-10-1 0,-6-13-3 16,5-12 0-16,1-13-2 15,0-10 0 16,7-10-2-31,4-10-1 0,4-4 0 0,5 1 2 0,4 5 0 0,2 8 2 16,1 8 2-16,-2 13-1 16,-1 8 1-16,-3 10-1 15,-1 8 0-15,-3 8 1 16,2 3-2-16,-2 15 0 0,2 12 0 15,-2 9 0-15,2 10 0 16,-1 11 1-16,-5 7 0 31,-1 7 0-31,-4-2 1 0,-3 3 0 0,-2-7 0 0,-2-6 0 16,0-5-1-16,0-9-1 15,0-4-5-15,-1-12-5 16,4-1-20 0,12-14-60-16,-20-13-1 0</inkml:trace>
  <inkml:trace contextRef="#ctx0" brushRef="#br0" timeOffset="113094.0598">18334 10353 441 0,'0'0'0'0,"12"-6"1"16,12-2-1-16,12-4 1 0,9-4-5 15,19-3-39-15,-1-2-42 16,7-11-3-16</inkml:trace>
  <inkml:trace contextRef="#ctx0" brushRef="#br0" timeOffset="117011.4515">16215 12133 344 0,'0'0'3'16,"0"0"2"-16,0 0 1 15,0 0 1-15,0 0 1 16,0 0 2-16,11 2 0 0,2-2 0 15,2 0-2-15,7-2-2 16,4-2-1-16,6 1 0 16,6-1 0-16,5-2-2 31,3 3 0-31,3-1-3 0,-1 1 2 0,-2 1-4 0,-5 1-2 15,-6 1-5-15,-7 0-13 16,-5-3-37-16,-3 3-26 16</inkml:trace>
  <inkml:trace contextRef="#ctx0" brushRef="#br0" timeOffset="117237.4741">16272 12487 365 0,'0'0'0'16,"0"0"4"-16,6 4 2 0,10-2 3 15,11-2 0-15,16 0 0 16,15 0 0-16,10-2-3 15,9-4-5-15,11 4-23 16,-3 2-55-16,-2-3-7 0</inkml:trace>
  <inkml:trace contextRef="#ctx0" brushRef="#br0" timeOffset="117640.5144">17167 12102 329 0,'0'0'4'0,"15"-4"3"0,9 2 2 16,7-4 0 15,8 3 2-31,7 2-1 0,4 0 0 0,5 1-1 0,-6 0-4 16,-7 4-4-16,-12 7 0 0,-11 5-1 15,-13 3 0-15,-6 2 2 16,-14 4 1-16,-7 1 1 16,-3 4 2-16,-2-1 1 0,1-1 1 15,7-1 0-15,5-4 1 16,13-1-1-16,10-2-1 15,13-6-1-15,17-3-1 16,9-3-6-16,12 3-10 0,-1 10-67 16,16-18-11-16</inkml:trace>
  <inkml:trace contextRef="#ctx0" brushRef="#br0" timeOffset="118161.5664">18486 12171 371 0,'0'0'4'0,"5"2"1"16,11 2 3-16,8 1 0 0,8 0-1 16,11 2 2-16,8 0-1 15,8 0 0-15,3 0-3 16,0-3-5-16,-4 0-6 15,-9-4-9-15,-3-8-46 0,-10 0-22 16</inkml:trace>
  <inkml:trace contextRef="#ctx0" brushRef="#br0" timeOffset="118349.5853">18762 11995 369 0,'-4'9'4'15,"1"8"0"-15,-2 10 3 16,-1 10-1-16,1 6 1 0,-1 7 1 15,0 9-1-15,1 7 0 16,5-2-8-16,0-8-16 16,0-4-62-16,7-6-6 15</inkml:trace>
  <inkml:trace contextRef="#ctx0" brushRef="#br0" timeOffset="118957.6461">19523 12008 322 0,'0'0'2'0,"0"0"0"15,0 0 0-15,0 0 1 16,-8 7 2-16,8-7 2 0,11 4 1 15,13-2 1-15,7-2 0 16,15 0-3-16,4 0 2 16,5 3-4-16,-1 1-2 0,-6 5-3 31,-6 2 2-31,-15 8-1 0,-17 4 1 0,-16 7 0 15,-20-1 2-15,-8 1 1 16,-4 1 0-16,-2-4 0 16,3-3 0-16,8-3-1 0,9-3-1 15,17-2 0-15,11 0 0 16,12 0-2-16,5 2 0 15,0 3 0-15,-4 1 0 16,-9 1 0-16,-9 1-1 0,-11-4-1 16,-13-1-1-16,-11-3 0 15,-3-5-2-15,2-2-10 16,0-4-29-16,6-5-36 0,27 0-6 15</inkml:trace>
  <inkml:trace contextRef="#ctx0" brushRef="#br0" timeOffset="119143.6647">20322 12244 438 0,'0'0'0'0,"0"0"0"0,19-4 0 0,3 1 1 16,9-2 1-16,7-1-1 15,7 0-1-15,7-4-2 16,6 1-6-16,-3-5-15 16,-11-1-59-16,3-2-4 15</inkml:trace>
  <inkml:trace contextRef="#ctx0" brushRef="#br0" timeOffset="119287.6791">20546 11864 363 0,'0'0'3'15,"-7"19"2"-15,-1 2 0 0,1 11 3 16,-3 7 0-16,3 8-1 15,-2 9 1-15,3 5 0 16,2 4-4-16,1-3-8 16,6-1-20-16,15-6-57 15,-7-8-4-15</inkml:trace>
  <inkml:trace contextRef="#ctx0" brushRef="#br0" timeOffset="119753.7257">21559 11972 284 0,'0'0'4'0,"0"0"5"15,7 14 3-15,1 1 4 16,10 5 0-16,8 6 0 0,4 6 3 16,4 5-1-16,2 5-4 15,-1-2-4-15,-3-1-4 16,-9 0-2-16,-12-6-1 15,-11-8-5-15,-14-2-13 16,-10-7-57-16,-15-16-11 0</inkml:trace>
  <inkml:trace contextRef="#ctx0" brushRef="#br0" timeOffset="119880.7384">21759 11915 406 0,'0'0'2'0,"21"-5"-1"16,-1-2 1-16,5 1-3 15,2-2-5-15,5 0-13 16,-1 1-30-16,-3 0-30 15,-3 5-7-15</inkml:trace>
  <inkml:trace contextRef="#ctx0" brushRef="#br0" timeOffset="120745.8249">21564 12016 294 0,'0'0'9'0,"0"0"4"15,0-9 4-15,0 9-1 16,2-11 1-16,8 3 2 16,12-1-2-16,10-1 0 0,13 4-8 15,9-4-4-15,8 4-5 16,5-1-3-16,3 4-4 15,-6 1-11-15,-6 2-18 16,-11 4-41-16,-14 3-11 0</inkml:trace>
  <inkml:trace contextRef="#ctx0" brushRef="#br0" timeOffset="121414.8918">22474 12148 303 0,'0'0'-1'0,"0"0"0"15,0 0 2-15,0 6 4 16,0 4 3-16,0 4 4 15,0 4 1-15,0 3 2 16,-2 5 5-16,0-1 0 31,0-1-2-31,0-2-2 0,-1-3-1 0,1-7-3 0,-1-3-1 16,3-9-1-16,0 0-3 15,-2-4 0-15,2-16-3 47,10-7-2-47,4-10-2 0,6-9-2 0,4-9-1 0,8-1-2 0,5-3 1 0,4 3 0 16,2 6 1-16,-5 9 0 15,-2 9 0-15,-6 11 2 0,-2 8 0 16,-8 10 0-16,-3 7 1 16,-7 13 0-16,-2 9 0 15,-2 11 1-15,-2 6 0 0,0 7 1 47,-1 6 0-47,-1 3 0 0,1 2-1 0,1-5 1 0,1-2-1 0,0-6-1 16,-1-8-1-16,3-4-5 0,-4-10-8 15,6-16-41-15,-6 1-33 16,-3-11-3-16</inkml:trace>
  <inkml:trace contextRef="#ctx0" brushRef="#br0" timeOffset="121524.9027">22638 12140 422 0,'5'-1'0'16,"15"0"0"-16,15 0-3 15,6-3-15-15,2 1-63 16,29-1-2-16</inkml:trace>
  <inkml:trace contextRef="#ctx0" brushRef="#br0" timeOffset="122804.0307">19928 11603 237 0,'1'10'4'16,"4"5"2"-16,-2 11 7 15,1 6 2-15,0 6 0 16,2 0 2-16,-1 2 4 0,2-1 3 15,-4-11 0-15,0-4-2 16,-3-24-6-16,0 0-3 16,5-11 1-16,-5-14-2 15,0-11-4-15,-1-7-4 0,-2-10-2 16,2-6-2-16,0-3 0 15,1 0 0-15,0 5-1 16,5 1 0-16,4 8 0 16,6 7-1-16,1 7 1 0,2 9 0 15,0 7 0-15,2 9 0 16,2 8 0-16,0 3 1 15,0 15 0 1,-2 12 1-16,-3 9 0 0,-1 11 0 0,-2 9 1 16,-2 6 1-16,-5 3-1 15,-1-2-1-15,-3-4-1 16,-3-11-5-16,0-5-8 15,-5-10-33-15,-4-17-41 0,-6-14-4 16</inkml:trace>
  <inkml:trace contextRef="#ctx0" brushRef="#br0" timeOffset="122894.0397">19872 11624 379 0,'0'0'2'15,"24"-3"1"-15,12 1-1 16,13-1 0-16,22 4-9 16,10 2-60-16,14-3-11 31</inkml:trace>
  <inkml:trace contextRef="#ctx0" brushRef="#br0" timeOffset="123584.1087">17541 11583 335 0,'0'0'4'15,"5"14"4"-15,-1 1 3 0,0 3 1 16,1-1 1-16,3 1 2 16,-3-1 1-16,0 3 3 15,0-10-3 1,-5-10-4-16,0 0-3 0,8-1 0 0,-4-17-1 15,-2-8-3-15,1-8-3 16,-2-8-2-16,-1-8-2 16,-1-5-1-16,1-1 0 15,0 2 0-15,1 4 1 0,1 6-1 16,5 4 1-16,1 10-1 15,3 6 1-15,2 9-1 16,2 6 0-16,2 7 1 31,2 4 1-31,1 14 1 0,1 13-1 0,0 8 3 0,2 11 0 16,-1 9 1-16,0 6 2 15,-2 1-2-15,-4-2-1 16,-1-5 0-16,-4-8-4 0,-4-13-3 16,0-7-21-16,-2-17-60 15,-5-12-2-15</inkml:trace>
  <inkml:trace contextRef="#ctx0" brushRef="#br0" timeOffset="123704.1207">17638 11398 444 0,'0'0'0'0,"12"-6"1"0,18 0-1 15,12-2-1-15,20 5-15 16,28-4-67-16,-11-2-2 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8:56:16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22239 16556 233 0,'0'0'4'0,"0"0"4"0,6-1 3 15,-6 1 1-15,0 0 1 16,0 0 3-16,12 3 0 16,-12-3 3-16,5 21-6 15,-1-6-3-15,0 4-2 0,5 4 1 16,-3 4-4-16,5 2-1 15,0 3-2-15,1 2-1 16,0-1 1-16,1 2 0 0,-2-2 1 16,4 0 0-16,-2-2 0 15,2 0 1-15,1-3 1 16,4-4 0-16,6-5 0 15,4-5 1-15,6-8 0 16,5-6 1-16,5-3 0 16,6-13 1-16,4-8 0 0,1-2-1 15,-5-4 1-15,0-1-1 16,-4 2-1-16,-8 2-1 15,-6 2-1-15,-6 4-1 0,-8 2-2 16,-4 3-3-16,-1 2-6 16,-6-2-9-16,3-1-42 15,-4 2-29-15,-3-2-5 16</inkml:trace>
  <inkml:trace contextRef="#ctx0" brushRef="#br0" timeOffset="412">22600 16199 440 0,'0'0'2'0,"0"0"0"16,-9-2 1-16,9 2 0 15,0 0 0-15,-9-2-1 16,9 2 1-16,0 0 0 0,0 0-2 16,0 0-2-16,0 0-3 15,0 0-7-15,8 3-25 16,8-1-47-16,-6-1-4 15</inkml:trace>
  <inkml:trace contextRef="#ctx0" brushRef="#br0" timeOffset="678">23062 16201 448 0,'0'0'0'16,"0"0"-4"-16,0 0 0 0,0 0-2 15,0 0-4-15,13-4-10 16,-13 4-33-16,0 0-29 16,9-8-6-16</inkml:trace>
  <inkml:trace contextRef="#ctx0" brushRef="#br0" timeOffset="1821">22845 15887 307 0,'0'0'1'15,"-10"-2"-1"-15,-1 1 1 16,-5 1 2-16,-7 0 2 16,-5 0 3-16,-8 0 0 15,-5 4 1-15,-8 3 0 16,3 3 1-16,-6 3 0 0,-2-1-3 15,0 6 0-15,0 0-4 16,0 6-1-16,-2 0-1 16,2 3-1-16,1 2 0 0,3 3 1 15,4 4 0-15,1 0 0 16,5 1 0-16,5 4 0 15,4 1 0-15,3 2 0 16,5 3 1-16,2 0-2 0,5 2 0 16,2 4 0-16,3 1 1 15,3 5-2-15,2 0 1 16,2 1 0-16,2 0 1 15,2-1 0-15,0-4 0 16,7-1 0-16,0-3 0 16,5-5 2-16,-1-3-1 0,2 0-1 15,3-3 0-15,2 0 1 16,1 0-1-16,1-2 2 15,-8-19-1-15,2 4-1 0,4-2 2 16,2 2-1-16,3-2 1 16,5 2 0-16,3-2 0 15,3 1 0-15,2 0-1 16,6 0 0-16,0-2 1 15,5 0-1-15,2-1 0 0,6 0 0 16,3-3 0-16,3-1-1 16,6-4 1-16,2-3-1 15,2-4 0-15,1-4 1 16,-1 0-1-16,2-3 1 0,-1-4-1 15,0-5 1-15,36-12 1 16,33-17 0-16,-12-4-1 16,-11-6 0-16,-15-2 0 15,-12-4-1-15,-11 1 0 16,-6-5 0-16,-13 7-2 0,-5-3 0 15,-2-1 1-15,-10 1-1 16,-2-1 2-16,-11 1 0 16,-5 0-1-16,-9 4 1 0,-7-4 0 15,0 2 0-15,-5-5 0 16,-1-1 2-16,2 0-2 15,-3-2 1-15,-3 1 0 16,0-3 0-16,-1 5-1 0,-12-3 1 16,-1 5-1-16,-10 1-1 15,-7 4 0-15,-15 3 0 16,-12 8 0-16,-20 11-1 15,-20 6 1-15,-22 13-1 0,-16 12 0 16,-16 8 0-16,-12 12 0 16,1 12-3-16,4 1-4 15,15 6-8-15,15-5-28 16,22 5-44-16,26-5-2 15</inkml:trace>
  <inkml:trace contextRef="#ctx0" brushRef="#br0" timeOffset="3550">24490 469 258 0,'0'0'8'16,"0"0"1"-16,0 0 3 15,0 0 1-15,0 0-2 0,0 0 2 16,0 0 0-16,0 0 2 16,0 0-6-16,0 0-1 15,0 0-1-15,0 0 1 16,0 0 0-16,0 1 2 15,0 5-1-15,-4 53-1 0,-5-38 0 16,-4 8 0-16,-1 2-1 16,-3-1-1-16,-2 3-1 15,-3-2-2-15,-1 1-2 16,0-4-4-16,0 3-12 15,2-8-9-15,0 1-42 16,21-24-16-16</inkml:trace>
  <inkml:trace contextRef="#ctx0" brushRef="#br0" timeOffset="3911">24251 535 345 0,'0'0'7'16,"0"0"0"-16,0 0-1 16,0 0 3-16,0 0 4 15,0 0-1-15,0 0 3 0,0 0 0 16,0 0-6-16,0 0 0 15,5 0 1-15,55 29-2 16,-35-19-3-16,6 2-1 16,0 2-2-16,5 1 0 15,44 15-4-15,-38-16-11 16,1 5-67-16,3-5-3 0</inkml:trace>
  <inkml:trace contextRef="#ctx0" brushRef="#br0" timeOffset="5829">655 608 304 0,'0'0'2'15,"0"0"1"-15,0 0-1 0,0 0 1 16,0 0 0 0,0 0 2-16,0 0 3 0,0 0 2 15,0 0 1-15,0 0 1 16,0 0 1-16,0 0 1 15,0 0-2-15,0 0 0 16,0 0-5-16,13 20 0 16,-18 7-2-16,-2-4-2 0,-7 8 0 15,0-4 1-15,-2 4-1 16,1-2 1-16,-3 4-1 15,1-5-4-15,-2-1-4 16,2-3-9-16,0-3-27 0,5-7-41 16,0-2-3-16</inkml:trace>
  <inkml:trace contextRef="#ctx0" brushRef="#br0" timeOffset="6283">451 640 259 0,'0'0'8'0,"0"0"5"0,0 0 2 15,0 0 6-15,0 0 1 16,0 0 2-16,0 0 2 15,0 0-1-15,0 0-4 16,0 0-4-16,0 0-4 16,0 0-4-16,0 0 0 0,0 0-3 15,50 37-1-15,-28-20 0 16,4 4-5-16,0-2-2 15,3 4-5-15,1-5-15 16,-6 3-65-16,10 0-1 16</inkml:trace>
  <inkml:trace contextRef="#ctx0" brushRef="#br0" timeOffset="7621">1168 17237 175 0,'0'0'9'0,"0"5"3"16,0 5 3-16,-1 4 1 15,-4 3 4-15,0 4 3 16,-1 5 2-16,-3 6 2 15,2-12-8-15,1 3-2 0,-4 3 1 16,-4 6-2-16,1 3-2 16,-4 1-3-16,-1 0-1 15,0 1-2-15,-1-1-1 16,-1 1 0-16,0-2-3 15,-1-1-4-15,4-2-7 0,-2-1-9 16,4-5-39-16,0 2-26 16,1-10-5-16</inkml:trace>
  <inkml:trace contextRef="#ctx0" brushRef="#br0" timeOffset="7947">914 17449 363 0,'0'0'2'0,"5"11"0"0,-5-11 5 16,13 15 3-16,-3-2 2 16,5 1 1-16,5 3 1 15,5 2 1-15,3 0-1 16,4 4-1-16,5 0-3 15,2 1-3-15,6 1-2 0,-1-1-3 16,4-1-4-16,-1-1-9 16,3-1-40-16,1 2-34 15,-2-6-3-15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6T19:47:15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 5952 180 0,'0'0'-4'16,"0"0"1"-16,0-6 4 15,0 6 6-15,0 0 6 0,14-1 4 16,-4 0 3-16,6 1 1 16,3 3 5-16,8 0-1 15,2 6-3-15,8-2-7 16,6 6-4-16,8-3-4 0,7 2-2 15,8-2-2-15,10 1 1 16,8-4-1-16,11-4 2 16,11-1 3-16,13-9 0 15,10-6 1-15,15-1 0 0,7-2 1 16,10-2 0-16,2 2-1 15,4 1-1-15,-5 4-2 16,-6 4-1-16,-11 6-2 16,-12 2 0-16,-13-1 0 15,-15 5-1-15,-16 3 0 0,-13 0-1 16,-15-1 0-16,-11 1-1 15,-12-4 1-15,-9 0-1 16,-9-1 0 0,-5-1 0-16,-5 0 1 0,-10-2 1 0,0 0 0 15,0 0 0-15,0 0 1 16,0 0 1-16,0 0-1 15,0 0 0 1,0 0 0-16,0 0 0 0,0 0-2 0,0 0 1 16,0 0-1-16,0 0-1 15,0 0 1-15,0 0-1 16,0 0 0-16,0 0-1 0,0 0 1 15,0 0-1-15,0 0 0 16,0 0 0-16,0 0 0 16,0 0 1-16,0 0 0 15,0 0 0-15,0 0 0 0,0 0 1 16,0 0 1-1,0 0 0-15,0 0 0 0,0 0 0 16,1-8-2-16,-1-11 0 16,0-9 0-16,0-11 0 15,0-13 0-15,-1-12 0 0,-2-12 0 16,-2-10-3-16,1-8 0 15,-4-8 1-15,1-3-1 16,1-9 1-16,-6 2 0 0,3-2 0 16,-6 2 0 15,2 2 1-31,-5 7 2 0,4 7-1 0,-5 10 1 0,2 7-1 15,-1 8 1-15,2 10 1 0,1 5-2 16,2 5 1-16,2 4 0 16,2 1-1-16,3 4 1 15,0 3-1-15,1 7 1 16,-1 0 0-16,3 7-1 0,0 7 1 15,1 3 0-15,0 6-2 16,2 9 0 0,0 0-1-16,-3-9 0 0,3 9 0 15,0 0 1-15,15 5 0 0,9-2 0 16,17 1 1-16,13-4 0 15,24-3 2 17,22-5-1-32,26-4 1 0,25-7-1 0,20-5 0 0,17-3 0 15,8 0 0-15,6 4-1 0,-4 0 0 16,-12 6-2-16,-17 5-2 15,-18 9-5-15,-30 3-8 16,-21 9-30-16,-21 11-43 0,-32 8-3 16</inkml:trace>
  <inkml:trace contextRef="#ctx0" brushRef="#br0" timeOffset="640.064">5397 5988 137 0,'0'0'6'0,"0"0"4"15,-13-5 5-15,5 5 5 16,-2 0 3-16,-4 0 2 15,1 0 4-15,-2-1 0 0,2 8-1 16,2-7-5-16,0 6-2 16,11-6 0-16,-14 3-4 15,14-3-2-15,0 0-2 16,0 0-3-1,0 0-1-15,8-2-2 0,16-2-1 0,11-2 0 16,17-1-1-16,23-2 1 16,23 0 0-16,29-3 0 15,23 0-1 1,27-4 1-16,14 2-2 0,17-1-1 0,3 0-3 15,-4-1 0-15,-9 0 0 16,-15 6-3-16,-24-6-10 16,-20 11-22-16,-14-3-55 0,-39 2-4 15</inkml:trace>
  <inkml:trace contextRef="#ctx0" brushRef="#br0" timeOffset="1531.153">5175 5993 298 0,'0'0'5'0,"0"0"4"0,0 0 2 15,-3-8 2-15,3 8 0 16,0 0 3-16,0-14-1 15,0 14 2-15,10-7-6 16,-10 7-4-16,11-7-2 0,-11 7-1 16,14-4-1-16,-14 4-2 15,11 0 1-15,-11 0-1 16,0 0 0-16,11 10 1 0,-2 6 2 15,-1 3-2-15,2 11 2 16,1 9-1-16,2 8 1 16,0 7 0-16,-1 6 0 15,-4 8-1-15,-5 3 1 16,-3 2-1-16,-5 1-1 0,-6-3 1 15,0 0 0-15,-5 1 0 16,-1-1 0-16,-1 0-1 16,2-2 0-16,-3-1 0 15,3 2 0-15,-4-4 0 0,-1 1-1 16,-4-2 0-1,-2-6-1-15,2-7 1 0,1-6-1 16,2-6 0-16,5-8-1 0,8-3 1 16,9-3 0-16,15-6 1 15,27 0 0-15,25-4 1 16,25-1 0-16,32-4 2 15,28-2-1-15,26-5 0 0,24-4-3 16,14 2 0-16,6-7 0 16,4 1 0-16,-6 0 0 15,-16 4 0 1,-15-2-6-16,-15 3-14 0,-29 14-60 15,-18-14-14-15</inkml:trace>
  <inkml:trace contextRef="#ctx0" brushRef="#br0" timeOffset="2620.2619">2266 5507 350 0,'0'0'5'16,"0"0"2"-16,0 0 0 15,0 0 1-15,0-5 2 16,7-1 0-16,16-4 3 0,11-1 0 31,17-1-4-31,10 1-2 0,7 0 0 0,4 1-1 16,-2 3-1-16,-3 1-2 15,-12 6-2-15,-13 0 0 0,-12 0-1 16,-13 0 0-16,-8 0-2 16,-9 0-3-16,0 0-3 15,0 0-5-15,-10-1-8 16,-1-3-18-16,-4-3-43 0,6 4-8 15</inkml:trace>
  <inkml:trace contextRef="#ctx0" brushRef="#br0" timeOffset="2884.2883">2738 5218 335 0,'0'0'2'0,"16"-8"1"16,1 3 2-16,6 0 1 0,6 3 1 15,3 2 1-15,2 1 2 16,1 4 2-16,-3 13-2 16,-10 6-1-16,-6 7 0 15,-9 5 0-15,-7 1 0 31,-11 1-1-31,-4-2-3 0,-4 0-4 0,2-8-6 0,2-1-20 16,9-7-59-16,-1-7-4 0</inkml:trace>
  <inkml:trace contextRef="#ctx0" brushRef="#br0" timeOffset="3320.332">2376 4717 309 0,'0'0'2'0,"0"19"2"15,3 0 3 1,3 7 1-16,5 4 0 0,4 3 3 15,4 1 1-15,3 0 3 16,3-5-2-16,0-7-2 16,-2-8-1-16,1-8-3 15,-6-4-2-15,-2-2-10 0,-8-8-28 16,2-9-49-16,-2-8-4 15</inkml:trace>
  <inkml:trace contextRef="#ctx0" brushRef="#br0" timeOffset="3447.3447">2362 4275 431 0,'0'0'0'0,"0"0"-11"16,0 0-25-16,0 0-47 0,0 0-4 15</inkml:trace>
  <inkml:trace contextRef="#ctx0" brushRef="#br0" timeOffset="3804.3804">2789 4824 263 0,'0'0'3'16,"9"16"2"-16,4-4 6 16,6 0 4-16,6-1 2 15,4-3 4-15,8-5 0 31,6-3 2-31,-2-6-2 0,-2-13-2 0,-6-3-4 0,-8-6-6 16,-10-3-2-16,-12 1-3 16,-9 6-2-16,-15 4-1 0,-11 8-2 31,-11 5-1-31,-3 7-5 0,-4 8-8 0,10 8-33 15,8 4-38-15,9-3-5 16</inkml:trace>
  <inkml:trace contextRef="#ctx0" brushRef="#br0" timeOffset="4437.4436">5708 3138 404 0,'0'0'0'15,"0"0"1"-15,5-5 0 16,10 1 0-16,12-2 2 31,15-1 0-31,12-5 1 0,11 0 1 0,12 0-1 0,7-2 0 16,-3 4-2-16,-1-2-6 15,-11 9-11-15,-20-3-20 16,-14-1-45-16,-7 7-6 0</inkml:trace>
  <inkml:trace contextRef="#ctx0" brushRef="#br0" timeOffset="4716.4716">6102 2859 390 0,'0'0'0'16,"19"-6"2"-16,6 3-1 0,9 2-1 16,8 1 0-16,10 1 0 15,4 5 0-15,7 8 1 16,-4 5 2-16,-9 8-1 15,-8 4 2-15,-16 1 2 16,-13 4 2-16,-13 0 0 0,-15-1 0 16,-14-2-5-16,-8-8-12 15,1-10-47-15,-2 5-25 16</inkml:trace>
  <inkml:trace contextRef="#ctx0" brushRef="#br0" timeOffset="5115.5115">6992 2323 324 0,'0'0'0'16,"0"0"1"-16,-6 15 1 15,-2 2 2-15,2 7 3 16,-2 8 1-16,2 3 4 0,3 5 2 16,3 2 3-16,4-2-1 15,9-4-1-15,7-5-2 16,5-7-1-16,4-10-3 0,6-6-5 15,-1-8-6 17,5-10-13-32,-6-2-55 0,-3-20-15 0</inkml:trace>
  <inkml:trace contextRef="#ctx0" brushRef="#br0" timeOffset="5251.5251">7063 1935 424 0,'0'0'0'0,"0"0"-3"16,0 0-16-1,0 0-26-15,-8 2-38 0,8-2-5 0</inkml:trace>
  <inkml:trace contextRef="#ctx0" brushRef="#br0" timeOffset="5488.5487">7553 2314 409 0,'0'18'2'0,"1"12"1"15,0 11 0-15,-1 9-1 16,3 10-7-16,-2-2-16 15,1 13-58-15,11 3-2 16</inkml:trace>
  <inkml:trace contextRef="#ctx0" brushRef="#br0" timeOffset="6035.6035">6405 5275 381 0,'0'0'2'16,"0"0"-1"-16,0 0-1 15,0 0-1-15,0 0 4 16,4 9 2 0,13-6 2-16,14-1 1 0,11-2 0 0,13-3 0 15,9-4 1-15,8-2-1 16,2-4-6-16,-3-2-8 0,-5 2-17 15,-18 6-38-15,-11-1-25 16</inkml:trace>
  <inkml:trace contextRef="#ctx0" brushRef="#br0" timeOffset="6284.6284">6730 4992 398 0,'0'0'-1'0,"5"0"0"15,13 0 2-15,5 0 0 0,17 3 0 31,6 5 1-31,8 6-1 0,6 4-1 0,2 4 2 16,-5 6 0-16,-9 7-2 16,-9 2 1-16,-17-1 1 15,-11 2-1-15,-11-2 0 16,-16-4-4-16,-8 0-7 0,-9-5-22 15,-3-6-44-15,6 0-8 16</inkml:trace>
  <inkml:trace contextRef="#ctx0" brushRef="#br0" timeOffset="6562.6562">7640 4736 409 0,'0'0'2'0,"-2"16"1"15,-1 5 0-15,-1 8-1 16,2 10 1-16,2 6 0 16,0 5-4-16,5 0-1 15,9-6-6-15,2-14-26 16,12-12-48-16,8-18-5 15</inkml:trace>
  <inkml:trace contextRef="#ctx0" brushRef="#br0" timeOffset="6652.6652">7537 4507 88 0,'0'0'-48'0</inkml:trace>
  <inkml:trace contextRef="#ctx0" brushRef="#br0" timeOffset="6989.6989">8173 4841 345 0,'0'0'1'0,"0"0"1"16,0 0-1-16,0 0-1 16,0 0 2-16,0 0 2 15,15 6 1-15,2-5 0 0,8 0 0 16,2 0-1-16,7 4-1 15,-1 0 1-15,0 4 2 32,-7 4-1-32,-11 6 0 0,-8 7 2 0,-11 3 1 15,-11 1-1-15,-3 0 0 0,2 2 1 16,3-2-2-16,9-2-1 15,11-2-4-15,19-8-7 16,24 5-15-16,10 4-55 0,6-5-9 16</inkml:trace>
  <inkml:trace contextRef="#ctx0" brushRef="#br0" timeOffset="7475.7475">6398 7217 366 0,'0'0'7'0,"0"0"-1"16,0 0 1-16,0 0-2 15,0 0 2-15,5 0 2 16,17-2 0-16,16-3 0 15,13-2-5 17,9 1-1-32,6-2-1 0,6-1-2 0,-2-4-9 0,-1 5-17 0,-17 9-54 15,-10-10-6-15</inkml:trace>
  <inkml:trace contextRef="#ctx0" brushRef="#br0" timeOffset="7703.7702">6915 6972 292 0,'10'0'3'0,"11"2"2"16,13 5-1-16,6 3 1 16,5 6 3-16,3 4 2 15,1 5 1-15,-1 3 2 0,-13 5-1 16,-16 1 1-16,-19 2 1 15,-15-3-3-15,-12-2-3 16,-12-3-7-16,-2-4-15 16,-2-3-64-1,7-7-5-15</inkml:trace>
  <inkml:trace contextRef="#ctx0" brushRef="#br0" timeOffset="8104.8104">7376 6449 387 0,'0'0'1'0,"-1"19"1"16,1 2 1-16,0 8 0 15,0 9 1-15,6 6 0 0,4 4-1 16,4 4 2-16,-1-9 0 15,8-7 0-15,3-12-7 16,-1-13-14-16,-11-14-63 16,15-19-4-16</inkml:trace>
  <inkml:trace contextRef="#ctx0" brushRef="#br0" timeOffset="8184.8184">7309 6246 346 0,'0'0'-14'0,"0"0"-18"15,6 4-42-15,11-1-4 0</inkml:trace>
  <inkml:trace contextRef="#ctx0" brushRef="#br0" timeOffset="8591.859">7955 6586 253 0,'0'0'7'16,"0"0"4"-16,-16 10 3 15,16-10 1-15,-9 8 0 0,9-8 0 16,0 0 1-16,-4 10 0 16,11-10-6-16,12 2-5 15,6 1-2-15,2 2-3 16,3 2-1-16,-2 3 0 15,-3 4 2-15,-5 5 3 0,-13 4 0 16,-9 4 2-16,-15-2 1 16,-5 1 0-16,-3-2 1 15,-1-2-1-15,3-4-4 0,3 0-1 47,12-5-2-47,8 1 0 0,10 2-1 0,10-1 0 0,1 2 0 0,-1-1 1 16,-5 5 0-16,-6-3 0 15,-9 4-2-15,-13-7-6 0,-10 4-19 16,-5 1-54-16,-14-1-3 15</inkml:trace>
  <inkml:trace contextRef="#ctx0" brushRef="#br0" timeOffset="10782.078">3503 10501 365 0,'0'0'2'15,"0"0"0"-15,0 0 1 0,0 0-1 16,0 0 2-16,0 0-1 15,0 0 1-15,0 0-1 16,0 0 0-16,7 0 0 16,6 0-1-16,4 0 1 0,9 2-1 15,10 0 0-15,9 0 2 16,13 1-1-16,8 0 0 15,13 0 0 1,9-1 0-16,15-2 1 0,9 1-1 16,14-2 0-16,13-5-1 0,13-1 1 15,15-2-1-15,14-5 0 16,14-1-1-16,20-3 1 15,12-2-1 17,19-1 0-32,12-1 1 0,25-1-1 0,15 0 1 0,52 0-1 0,-19 3 1 15,6 1-1-15,6 0 1 47,3 5 0-47,2 2 0 0,-17 3 0 0,-10 4 1 0,-56 2 0 0,16 4-1 0,-22 1 1 16,-21 5 0-16,-27 0-1 15,-27 4 0 16,-21-1 0-31,-24-2 0 0,-22-1-1 0,-18 0 1 0,-20-2-1 0,-19-3 0 16,-16 0 0-16,-11-2 0 16,-11 0 1-16,-8 0-1 15,-14 0 1-15,9-4-1 0,-9 4 1 16,0 0-1-16,-3-12-1 15,3 12 1-15,-9-10-1 16,9 10 1-16,-11-11-1 16,11 11 0-1,-11-12 1-15,11 12-1 0,-11-10 1 0,11 10-1 16,-6-8 1-16,6 8 0 15,-6-10-1-15,6 10 0 16,0 0 0-16,-7-12 0 0,7 12-1 16,0 0-1-16,0 0-1 15,-10 0 0-15,8 16 1 16,-2 18-1-16,1 17 1 0,-2 20 1 15,-2 22 0 17,-3 21 1-32,0 22 1 0,0 13 2 0,-4 12 1 0,2 6-1 15,1 3-1-15,-4-2 2 16,3-3 0-16,-2-6 0 15,-1-4-4-15,-4-10 0 0,-3-10 0 16,-3-13 0-16,-4-10 0 16,-1-12 0-16,-3-13 0 15,2-15 0-15,5-13 0 0,2-21-26 31,2-13-66-31,22-25-3 16</inkml:trace>
  <inkml:trace contextRef="#ctx0" brushRef="#br0" timeOffset="11711.171">11379 10223 286 0,'0'0'6'0,"0"0"2"0,-14-4 1 15,14 4 4-15,-12-3-1 16,12 3 0-16,-11-3 0 15,11 3 3-15,0 0-4 16,9-2-2-16,17 1-1 0,8 0-1 16,14 1 0-16,7 0-1 31,10 2 1-31,8 2-2 0,7 2 0 0,5 2-4 15,5 2 1-15,10 1-1 0,10-2 0 16,9 0 0-16,14-2 0 16,10-4-1-16,7 0 1 15,4-3 0-15,4 0 1 16,-9-6-1-16,-6 3 0 0,-12-4 1 15,-13 1-1-15,-13 0 1 16,-17 1-1-16,-12-1 1 16,-15 0-1-16,-13 1 1 15,-12-2 0-15,-10 1 1 16,-7-1 0-16,-7-1 0 0,-4-2 1 15,-5 2-1-15,-3-2 0 16,0 10-1-16,-1-14 0 16,1 14-1 15,-3-11-2-31,3 11 0 0,0 0-1 0,0 0 0 0,0 8-1 0,4 7 1 31,5 11 0-31,0 8 1 0,2 17 1 0,-1 18 1 0,-2 18 0 16,0 21 1-16,-6 21-1 15,-1 21 2-15,-1 19 2 16,-9 15-2-1,-5 8 0-15,-5 0-1 0,-1-13 1 16,-4-14-1-16,-1-16 0 0,-1-25-5 16,4-20-11-16,-5-13-69 15,12-44-8-15</inkml:trace>
  <inkml:trace contextRef="#ctx0" brushRef="#br0" timeOffset="12551.2549">13836 10248 217 0,'0'0'6'16,"-11"4"2"-16,11-4 2 16,-14 7 3-16,4-4 2 15,10-3 2-15,-14 6 1 16,14-6 1-16,-9 7-4 0,9-7 0 15,9 3-1-15,5-3-1 16,11 0-1-16,8 0-2 16,13 0 0-16,13-6 1 31,15-1-3-31,15 0-1 0,16 0-1 0,13-1 0 0,11 1-2 15,9 3-2-15,8-2 0 16,7 1 0-16,4 2-1 16,4 0-1-16,-4 0 0 0,-1-1 1 15,-4 0-1-15,-2-1 1 16,-12-1 0-16,-11 3-1 15,-17 2 1-15,-13 1-1 16,-20-2 1-16,-17 2-1 0,-17 0 0 31,-12 0 1-31,-13 3-1 0,-9-1 1 0,-9-2 0 16,0 0 0-16,0 0 0 0,0 0 0 15,0 0-1-15,0 0 0 16,0 0-1-16,2 14 0 16,1 2 1-16,2 11 0 15,2 17 3-15,5 19 1 0,6 24 1 16,4 27 0-16,7 24 0 31,7 30 2-31,8 25-1 0,1 18-2 0,5 11-4 16,-1 1-5-16,9 1-11 15,-9-6-58-15,7-27-17 0</inkml:trace>
  <inkml:trace contextRef="#ctx0" brushRef="#br0" timeOffset="13516.3515">4407 11016 415 0,'0'0'0'16,"0"0"2"-16,12 0 0 31,6 0 2-31,13 0 2 0,12-2 0 0,16-3 2 0,13-1-1 15,12 0 1-15,3-1-1 16,-3 2-2-16,-3-1-1 16,-12 2-1-16,-12-1-2 15,-17 3-2-15,-12 0 0 0,-12 0-4 16,-16 2-3-16,6-13-6 15,-9 2-7-15,-3 0-9 16,-8-6-25 0,3-1-10-16,-5-4-2 0,0 0 10 15,-2-1 20-15,-1-1 18 0,1 4 20 16,-6-3 19-16,7 5 32 15,-5 1 16-15,4 3-5 16,1 2-14-16,4 3-12 0,4 5-15 16,9 4-6-16,6 3-4 15,19 9-7-15,12 6-2 16,13 8-1-16,5 5 2 15,6 7 0-15,6 3 0 0,-6 3-1 16,-7-3-1-16,-11 1 0 16,-17-1-2-16,-19-2-2 15,-10 2-9-15,-23 5-46 16,-11-7-29-16,-12-2-4 31</inkml:trace>
  <inkml:trace contextRef="#ctx0" brushRef="#br0" timeOffset="13906.3905">4320 11625 398 0,'0'0'1'16,"2"7"2"-16,1 6 2 0,-1 11 0 16,4 7 3-16,-1 9 2 15,0 10 1-15,3 7 1 16,-2 3 0-16,-1-2-2 0,0-2-1 15,2-8-1-15,0-6-1 32,2-8-2-32,1-7-1 0,6-7-1 0,2-8-3 15,5-3 0-15,3-8-4 16,6-1-6-16,-3-7-12 15,-3-6-68-15,11-7-3 0</inkml:trace>
  <inkml:trace contextRef="#ctx0" brushRef="#br0" timeOffset="14118.4117">4419 11451 502 0,'0'0'1'16,"0"0"0"-16,0 0-1 0,-2-11 0 15,2 11-3-15,-1-9-3 16,1 9-6-16,0-9-9 16,0 9-52-16,8 5-18 15</inkml:trace>
  <inkml:trace contextRef="#ctx0" brushRef="#br0" timeOffset="14489.4488">4863 11982 363 0,'0'0'2'16,"2"11"-1"-16,2 1 3 15,5 2-1-15,4 5 3 16,7 0 1-16,11 3 2 0,4-4 0 15,7-5 1 17,5-7 0-32,-1-6 0 0,-1-4 0 0,-8-12-1 0,-10-7-1 15,-14-3-2-15,-13-2 0 16,-13 2-2-16,-14 2 0 0,-13 4-3 15,-8 4-1-15,-1 10-5 16,-4 4-6-16,8 7-31 16,12 11-46-16,3 2-3 0</inkml:trace>
  <inkml:trace contextRef="#ctx0" brushRef="#br0" timeOffset="15146.5145">10775 11290 391 0,'0'0'0'0,"0"0"-1"16,0 0 1-16,0 9 3 15,0 9 2-15,2 10 2 16,1 11 1-16,2 12 1 15,1 11-1-15,1 6 3 0,-2 6-2 16,1 1-1-16,-2-6-3 16,3-7-2-16,-5-11-3 15,-2-14-4-15,1-6-7 0,-3-13-37 16,-11-14-39-16,3-7-3 15</inkml:trace>
  <inkml:trace contextRef="#ctx0" brushRef="#br0" timeOffset="15385.5384">10542 11868 393 0,'0'0'5'15,"6"18"2"-15,10-1 3 16,9 7 2-16,11 2 1 16,12 3 2-16,6-3 1 0,10 1 0 15,-1-8-3-15,-3-9-2 16,-4-9-11-16,-8-4 0 31,-9-11 0-31,-9-5 0 0,-5-6 0 0,-10-4 0 0,0 0 0 16,1-7 0-16,1 0-6 15,-2 9-69-15,6-9-19 47</inkml:trace>
  <inkml:trace contextRef="#ctx0" brushRef="#br0" timeOffset="15797.5796">9208 11568 404 0,'0'0'1'16,"-7"13"2"-16,1 4 3 15,-5 9 1-15,1 9 1 32,2 8 1-32,3 6 0 0,4 8 1 0,2 1 0 0,14-4-2 15,8-8-2-15,12-7-1 16,5-11-3-16,10-11-4 15,1-12-6-15,4-5-17 0,3-14-63 16,-17-16-1-16</inkml:trace>
  <inkml:trace contextRef="#ctx0" brushRef="#br0" timeOffset="15916.5915">9194 11268 478 0,'0'0'0'0,"0"0"-2"16,0 0-3-16,5-3-4 15,-5 3-15-15,23-3-51 16,-2 9-13-16</inkml:trace>
  <inkml:trace contextRef="#ctx0" brushRef="#br0" timeOffset="16235.6234">9847 12132 435 0,'0'0'3'0,"1"12"-1"15,-1 9 2 1,3 5 0-16,-1 7 0 0,1 8 0 0,1 4 1 16,0 3-1-16,-1-1-3 15,1 0-8-15,-4-5-41 16,2-12-37-16,6-10-5 0</inkml:trace>
  <inkml:trace contextRef="#ctx0" brushRef="#br0" timeOffset="16765.6764">12970 11061 374 0,'0'0'2'16,"0"7"3"-16,-2 10 3 16,0 8 3-16,-1 12 1 15,0 9 1-15,-1 14 1 16,1 7 0 15,1 7-1-31,1 3-3 0,1-1-3 0,0-8-5 0,5-7-2 0,-1-10-4 16,3-11-6-16,-5-18-18 15,-2-22-57-15,-11 10-5 0</inkml:trace>
  <inkml:trace contextRef="#ctx0" brushRef="#br0" timeOffset="16955.6954">12727 11747 413 0,'0'0'3'15,"0"22"2"-15,6-2 3 16,6 6 1-16,5 4 0 0,9 2 2 15,7-2 1-15,11-1 2 16,8-14-4-16,4-8-1 16,-1-6-1-1,-1-14-8-15,-3-7 0 0,-9-9 0 0,-6-2-3 16,-9-5-14-16,-2-2-41 15,-6 10-34-15,-4 2-3 16</inkml:trace>
  <inkml:trace contextRef="#ctx0" brushRef="#br0" timeOffset="17330.7329">12340 12171 424 0,'0'0'2'15,"0"0"3"-15,0 15 2 31,-1 3 1-31,-2 6 1 0,3 7 2 0,0 7 0 0,2 5 0 16,9 6-1-16,6-3-3 16,8-3-3-16,2-7-2 15,5-6-4-15,2-10-5 0,2-5-11 16,-7-15-71-16,-3-10-4 15</inkml:trace>
  <inkml:trace contextRef="#ctx0" brushRef="#br0" timeOffset="17444.7443">12208 11908 457 0,'0'0'0'15,"0"0"-2"-15,6-8-6 16,9 8-14-16,7 7-55 16,3-4-10-16</inkml:trace>
  <inkml:trace contextRef="#ctx0" brushRef="#br0" timeOffset="17827.7826">12731 12382 408 0,'0'0'2'15,"0"0"1"-15,0 0 0 16,10 0 2-16,5-1 0 16,3-3 1-16,12 2 0 15,4 2 1-15,4 0-3 16,3 1 0-1,-4 7-2-15,-2 4-1 0,-8 5 0 0,-9 5 1 16,-11 3 0-16,-7 0 1 16,-4 1 0-16,-5-2 1 15,2-2 1-15,5-3 1 0,3-5-2 16,15-4-2-16,10-7-4 15,14 3-11-15,1 10-70 16,16-16-7-16</inkml:trace>
  <inkml:trace contextRef="#ctx0" brushRef="#br0" timeOffset="18545.8544">15809 11692 434 0,'0'0'4'0,"3"19"0"16,8-1 1-16,7 6 2 0,8 2 1 16,13 2 3-16,6-2 0 15,9-1 1-15,7-11-3 16,-1-12-3-16,-4-6-6 15,-7-12 0 1,-3-10 0-16,-20-7 0 0,-9-1 0 0,-16-8-19 16,-14 4-73-16,0 5-2 15</inkml:trace>
  <inkml:trace contextRef="#ctx0" brushRef="#br0" timeOffset="19115.9114">15903 11139 431 0,'0'0'-1'0,"0"0"-1"15,0 0 0-15,0 8 4 0,0 7 1 16,1 6 1-16,2 10 0 15,0 8 2-15,1 5 1 16,-1 7 1-16,2 1 0 16,-1-4-3-16,-1-6-2 0,-1-2-6 15,-2-12-12 1,0-13-66-16,0 6-6 0</inkml:trace>
  <inkml:trace contextRef="#ctx0" brushRef="#br0" timeOffset="19777.9776">15996 11397 316 0,'0'0'7'0,"0"0"-3"16,0 0 2-16,-1 6 2 16,1 5 2-16,-1 8 2 15,-1 6 3-15,-3 9 2 0,1 7-4 16,-6 8 1-16,0 2-2 15,-4-2-1-15,4-5-2 16,-2-7-1 15,2-8 0-31,2-7-2 0,2-10 0 0,6-12-2 0,0 0 1 16,-11 0-1-16,5-7-2 0,1-7-5 15,-1-8-6-15,5-1-13 16,-3 0-55-16,4-11-15 16</inkml:trace>
  <inkml:trace contextRef="#ctx0" brushRef="#br0" timeOffset="20259.0257">15869 10826 376 0,'0'0'5'0,"0"0"3"16,-12-10 0-16,12 10 0 15,-12-8 0-15,12 8-5 32,-12-3-7-32,12 3-20 0,-14 5-56 0,16 7-7 0</inkml:trace>
  <inkml:trace contextRef="#ctx0" brushRef="#br0" timeOffset="20841.0839">16361 12283 339 0,'0'0'8'0,"0"0"4"16,-7-4 3-16,7 4 2 15,0 0 0-15,-6-10 0 16,6 10 1-16,0-12-1 0,5 4-6 16,9 0-5-16,4 4-3 15,5 0-2-15,1 3-1 16,-2 1-1-16,-3 1-1 0,-3 7 1 15,-10 6 0 1,-7 3 1-16,-14-1-1 0,-8 1 1 16,1 0-1-16,-2-1 2 15,5 0-1-15,2 1 0 16,12 2-1-16,7-1 0 0,15 4 0 31,5 6 0-31,0 2 1 0,-5 3 0 0,-6 1-1 16,-9 1 2-16,-9-3-2 15,-18-3-2-15,-10 0-5 0,-11-8-30 16,-1-1-48-16,2-7-4 15</inkml:trace>
  <inkml:trace contextRef="#ctx0" brushRef="#br0" timeOffset="21564.1561">18388 6808 416 0,'0'0'3'0,"0"0"0"16,0-16 0-16,-9 10-1 15,-5 2-1-15,-9 4 2 16,-12 0 1-16,-12 7 1 0,-11 10-2 15,-5 8 0-15,2 5 0 16,4 6-1-16,10 3 2 16,13 3-1-16,22-2-1 15,19 2-2-15,25-4 1 16,14 0-1-16,10-1 1 0,2 0 0 15,0-2 0-15,-11 1 1 16,-13 0 0-16,-19-1 1 47,-19 2-1-47,-25-4 1 0,-22-2 0 0,-7-4 0 0,-8-6-1 0,1-7-3 0,6-5-8 15,4-9-20-15,22-13-59 16,29-7-1-16</inkml:trace>
  <inkml:trace contextRef="#ctx0" brushRef="#br0" timeOffset="21967.1964">18533 7265 431 0,'0'0'2'16,"0"24"1"-16,-1-2 1 0,-3 11 0 15,-1 6 0-15,-2 6 1 16,0 4 0-16,1 0 1 15,2-6-1 17,0-13 0-32,3-8-1 0,1-22 0 0,5-9-2 0,6-21-1 0,1-19-1 15,0-13-1-15,-2-16-1 16,4-2-3-16,-1-7 2 15,1 4 1-15,-3 7 1 16,-1 9 1-16,0 13 2 0,0 15 1 16,-3 12-3-16,2 11 2 15,-9 16-1-15,12 6 0 16,-6 17 0-1,4 13 0-15,1 12-1 0,1 12 1 0,2 12 3 16,1 7-2-16,1 2 1 16,-5-3-2-16,0-7 0 15,0-6-4-15,-7-12-3 0,-1-16-9 16,-4-9-46-16,1-28-30 15,-21-5-4-15</inkml:trace>
  <inkml:trace contextRef="#ctx0" brushRef="#br0" timeOffset="21985.1983">18533 7265 357 0</inkml:trace>
  <inkml:trace contextRef="#ctx0" brushRef="#br0" timeOffset="22035.2033">18533 7265 357 0,'52'-61'2'0,"-52"61"-1"0,0 0-1 0,50-36-1 15,-8 21-28-15,6-4-46 16,4-1-5-16</inkml:trace>
  <inkml:trace contextRef="#ctx0" brushRef="#br0" timeOffset="22562.256">19004 7369 404 0,'0'0'4'16,"0"21"0"-16,0-4 1 0,2 5 1 15,5 0 2-15,1-1 1 16,1 0 2-16,3-3 0 15,1-14-3-15,3-6-1 16,0-14-2-16,1-10-1 16,-2-9-3-16,-1-8 0 0,0-5-2 15,-1-5-1-15,1 1 1 31,-3 2-1-31,0 2 1 0,-1 9 2 0,4 8 0 16,-1 8 0-16,3 9 0 0,2 13 0 16,3 10 1-16,1 13-1 15,1 12 0-15,-2 7 0 31,-4 8-1-31,-1 5 2 0,-5 4-1 0,-4-6 1 0,-5-9-1 16,-2-7 2-16,0-8 0 16,-4-16 0-1,4-12 0-15,-4-14-1 0,4-19-2 16,-1-12 0-16,6-14-2 0,10-9-1 15,1-4 0-15,8 1 0 16,7 6-1-16,4 8 3 16,5 15 0-16,3 15 1 15,-6 20 2-15,-4 15 1 0,-8 18 1 16,-13 16-1-16,-12 12 2 15,-15 12-5-15,-13 2 0 16,-9-1 0 0,0-5 0-16,0-10 0 0,7-7 0 0,7-12 0 15,14-12 0-15,9-21 0 16,24 0-21-16,0-4-61 15,15-29-13-15</inkml:trace>
  <inkml:trace contextRef="#ctx0" brushRef="#br0" timeOffset="22938.2936">20477 6665 404 0,'0'0'1'0,"0"0"0"15,-11 0 2-15,-9 9 2 16,-11 5 2-1,-13 8 2-15,-12 5 0 0,-10 4 2 0,-6 1-1 16,2 2 0-16,5 0-2 16,8-3-3-16,15-7-1 15,12-5-2 1,18-3-1-16,12-2-1 0,17 3 0 0,9 2 1 15,5 1-1-15,0 5 1 16,-2 8-1-16,-5 8 1 16,-11 2 1-16,-12 5 0 15,-7 0 2-15,-9 0-2 0,-1-6 2 16,10-2 0-16,8-11-4 15,21-9 0-15,26-8 0 16,20-12 0-16,21 0 0 16,12-9 0 15,5 3-2-31,-7-4-10 0,-7 6-14 0,-22 4-46 0,-26-3-21 0</inkml:trace>
  <inkml:trace contextRef="#ctx0" brushRef="#br0" timeOffset="23256.3254">18037 7970 477 0,'-12'0'2'0,"-6"1"-1"15,0-1 1-15,3 0 0 16,15 0 0-16,0 0 0 15,28-10 2-15,27 2 1 0,42-7 0 16,35-2 0-16,39-1-1 16,25 1-4-16,29 2 0 15,21 1 0 1,15 9 0-16,1-1 0 0,-7 7 0 0,-15 1 0 15,-17 5 0-15,-24-7 0 16,-27 1-9-16,-35-2-17 16,-37-6-67-16,-25-4-4 15</inkml:trace>
  <inkml:trace contextRef="#ctx0" brushRef="#br0" timeOffset="23447.3445">17958 8136 511 0,'0'0'0'16,"0"0"0"-16,22 13 0 31,23-8 0-31,35 1 0 0,42-6 0 0,51 1 0 0,50-6 0 16,85-5 0-16,31-6 0 15,42 1 0-15,34 3 0 16,6 0 0-16,22 0-61 0,-19 14-35 16</inkml:trace>
  <inkml:trace contextRef="#ctx0" brushRef="#br0" timeOffset="27505.7503">5840 16079 371 0,'0'0'1'15,"0"0"-2"-15,-11 1 0 16,11-1 3-16,0 0 3 16,7 11 4-16,21-5 1 15,20-1 0 1,29 1 2-16,28-2 1 0,30 2 1 0,25-3-3 15,19-1-3-15,10-2-1 16,4-5 0-16,2-4-2 16,-1-3 0-16,-12 1 0 0,-12-3-3 15,-12-2-1-15,-11-1-5 16,-8 5-11-16,-18 0-31 15,-15 8-45-15,-17 2-4 16</inkml:trace>
  <inkml:trace contextRef="#ctx0" brushRef="#br0" timeOffset="28052.805">8357 16134 352 0,'0'0'5'16,"0"0"3"-16,0 0 2 31,-3-11 1-31,3-1 1 0,8-12 0 0,15-8 2 0,14-17 1 15,23-16-3-15,26-16-2 16,29-16-1-16,24-15-1 16,17-5 1-16,9-5-2 15,4 1-2-15,-5 5-4 0,-11 10-3 16,-21 14-6-16,-33 9-13 15,-26 17-68-15,-20 14-3 32</inkml:trace>
  <inkml:trace contextRef="#ctx0" brushRef="#br0" timeOffset="28537.8535">8447 16054 337 0,'0'0'6'16,"-16"4"2"-16,7-1 2 15,-1-1 2-15,10-2 1 16,-8 6 1-16,16-5 2 16,23-1 0-16,24-2-5 0,27-10-1 15,27-4-2-15,31-4 1 16,26-5-2-16,28-2-1 15,15 0-1-15,16-2-2 16,5-2-1-16,0 4-3 0,-7 1-4 16,-12 7-10-16,-25 17-51 15,-26-8-25-15</inkml:trace>
  <inkml:trace contextRef="#ctx0" brushRef="#br0" timeOffset="29111.9109">8661 16133 356 0,'0'0'3'16,"-11"-4"3"-16,2 2 4 15,-6-2 2-15,-1 1 1 16,-3-2 1-16,1 1 1 15,-1 1 0-15,3 0-3 16,5 2-4-16,11 1-2 0,0 0-1 16,0 0-2-16,20 7-2 15,7 5 1-15,7 9 0 16,13 9 2-16,14 9-1 0,17 15 1 47,14 9-1-47,11 11 0 0,14 8 0 0,16 10-2 0,8 3-1 0,7 3 0 15,9 1-4-15,-5-6-4 0,6 2-15 16,-4-7-65-16,-13-11-4 15</inkml:trace>
  <inkml:trace contextRef="#ctx0" brushRef="#br0" timeOffset="29846.9844">9890 14913 420 0,'0'0'3'16,"0"0"1"-16,0 0 1 0,13-6 1 15,12-1 0-15,22-6 1 16,28-6 2-16,26-5 0 15,39-8-3-15,29-3 0 16,26 1-2-16,21-2 0 0,18 1-2 16,12-1-3-1,5 7-3-15,-8 5-5 0,-9 11-9 16,-31 4-32-16,-13 5-40 15,-27 4-3-15</inkml:trace>
  <inkml:trace contextRef="#ctx0" brushRef="#br0" timeOffset="30342.0339">10807 15873 300 0,'0'0'7'16,"0"0"4"-16,0 0 5 15,11 0 1-15,14 0 3 16,18-4 2-16,22-5 1 0,24-1 0 15,29 0-6-15,21 3-6 16,19 0-4-16,23 4-6 16,7-2-7-16,12 6-22 15,5 4-61-15,-22 0 0 16</inkml:trace>
  <inkml:trace contextRef="#ctx0" brushRef="#br0" timeOffset="30893.089">10191 17299 347 0,'0'0'1'0,"0"0"-1"16,0 0 5-16,-7 9 4 15,7-9 3-15,24 4 2 16,17-4 1-16,21-6 3 0,33-8 0 15,35-5 0 17,28-3-4-32,26 0-4 0,26-2-4 15,15-3-4-15,12 8-10 0,-5 2-34 0,-7 5-49 16,-18 5-1-16</inkml:trace>
  <inkml:trace contextRef="#ctx0" brushRef="#br0" timeOffset="31425.1422">6390 15409 435 0,'0'0'1'16,"-1"13"1"-16,1 1 1 16,5 2 0-16,5 7 2 15,5 3 0-15,3 2 2 0,5-1 0 16,6-4-1 15,0-5 0-31,0-6-1 0,-2-3-2 0,-4-9-4 0,-4-3-6 16,-6-15-13-16,-12 0-68 0,1-6-3 15</inkml:trace>
  <inkml:trace contextRef="#ctx0" brushRef="#br0" timeOffset="31584.1581">6342 15016 468 0,'0'0'1'16,"0"0"1"-16,0 0-1 0,0 0-1 15,-8-9-5-15,8 9-16 16,0 0-46-16,8 5-20 16</inkml:trace>
  <inkml:trace contextRef="#ctx0" brushRef="#br0" timeOffset="31914.1911">6825 15288 397 0,'0'0'0'0,"0"0"0"15,-5 5 3-15,5-5 1 16,-5 21 0-16,5-3 1 0,2 3 1 15,9 2 2 1,9-2 3-16,11-3-2 0,3-6 0 16,5-6 0-16,-1-6 0 15,2-7 0-15,-10-10-2 16,-10-6-2-16,-13 0-3 0,-14-2-2 15,-14 6-4-15,-14 2-4 16,-3 11-9-16,-12 3-29 16,2 7-45-16,0 13-4 15</inkml:trace>
  <inkml:trace contextRef="#ctx0" brushRef="#br0" timeOffset="32185.2182">6803 16019 463 0,'0'0'0'0,"4"-5"1"0,12-4 0 15,9-5 0-15,13-4 0 16,13-1 1-16,9-3-2 15,8 1-2-15,4-2-6 16,7 11-16-16,-6-1-64 0,-7 4-1 16</inkml:trace>
  <inkml:trace contextRef="#ctx0" brushRef="#br0" timeOffset="32653.265">7269 15783 445 0,'0'0'0'0,"8"-1"1"15,11 1 0-15,10 0 1 16,9 2 0 0,11 5 0-16,7 3 1 0,4 3-1 0,0 2 1 15,-8 0 0-15,-15 4-1 16,-14 0 0-16,-15 2-5 15,-16-5-9-15,-10-4-74 16,-15 4-1 0</inkml:trace>
  <inkml:trace contextRef="#ctx0" brushRef="#br0" timeOffset="33181.3178">10235 14405 402 0,'0'0'1'0,"0"0"3"15,0 0 3-15,19 0 2 16,8-1 0-16,13-5 0 0,15-1 0 16,12-3 0-16,13-1 0 15,7-5-4-15,6 2-5 16,-6-3-7-16,-11 8-13 31,-13 4-64-31,-21-8-3 0</inkml:trace>
  <inkml:trace contextRef="#ctx0" brushRef="#br0" timeOffset="33375.3372">10658 14150 384 0,'0'0'2'16,"17"0"2"-16,8 7 3 16,11 2 0-16,10 2 2 15,5 5 0-15,4 5 0 31,-2 2 0-31,-7 4-2 0,-14 2-1 0,-21 4-2 0,-15-1-3 16,-20-1-3-16,-16-1-7 16,-3-1-26-16,11-4-48 15,-15-5-5-15</inkml:trace>
  <inkml:trace contextRef="#ctx0" brushRef="#br0" timeOffset="33603.36">11209 14133 434 0,'0'0'1'16,"-9"23"2"-16,4 0-2 0,4 9 3 15,1 8 0-15,13 5 1 16,6 3 0-16,10-2 0 15,10-11-3-15,9-12-6 16,-2-16-26-16,7-13-55 16,-4-21-3-16</inkml:trace>
  <inkml:trace contextRef="#ctx0" brushRef="#br0" timeOffset="33702.3699">11274 13773 451 0,'0'0'0'0,"0"0"-4"16,0 0-5-16,0 0-18 0,4 8-57 15,14 2-4-15</inkml:trace>
  <inkml:trace contextRef="#ctx0" brushRef="#br0" timeOffset="34006.4003">11833 14298 475 0,'0'10'0'15,"2"9"0"-15,5 11 0 0,0 8 1 16,-2 8-2-16,2 7-4 16,-1-2-13-16,2 4-68 15,0-10 0-15</inkml:trace>
  <inkml:trace contextRef="#ctx0" brushRef="#br0" timeOffset="34516.4513">12137 15307 442 0,'0'0'2'0,"-3"6"0"16,1 8 2-16,2 4 1 16,2 8 1-16,12 6 1 15,4 6 1-15,8 2 0 16,9-1-1-16,5-6-4 0,5-6-4 15,0-12-9-15,7-15-59 16,-10-6-21-16</inkml:trace>
  <inkml:trace contextRef="#ctx0" brushRef="#br0" timeOffset="34615.4612">12132 15070 454 0,'0'0'-7'16,"0"0"-4"-16,0 0-8 16,22-14-49-16,7 14-17 0</inkml:trace>
  <inkml:trace contextRef="#ctx0" brushRef="#br0" timeOffset="34924.492">12726 15309 433 0,'0'0'0'16,"19"0"1"-16,3 0-1 0,3 0 0 47,-1 2 0-47,2 2-1 0,-2 1 1 0,-3 4 1 0,-11 6 1 0,-11 0 0 15,-15 3 3-15,-9 1 0 16,-1 0 1-16,2-2 1 0,3 0 0 16,11-5 1-16,10-4-2 15,21-3-1-15,14-3-3 16,18 1-6-16,1-3-7 15,13-1-48-15,-2 1-30 0,-4 4-6 16</inkml:trace>
  <inkml:trace contextRef="#ctx0" brushRef="#br0" timeOffset="35286.5283">13343 15270 448 0,'0'0'3'16,"24"-4"1"-16,12-3 1 0,14-4 1 47,12-3 0-47,12-1 0 0,5-2 0 0,7 1-3 0,-3 2-6 0,-18-3-11 15,-7-10-65-15,-19 18-12 0</inkml:trace>
  <inkml:trace contextRef="#ctx0" brushRef="#br0" timeOffset="35481.5478">13718 14976 416 0,'0'0'2'0,"7"0"1"32,10 3 2-32,12 4 3 0,16 5 0 0,15 2 1 15,8 5-1-15,5 7 1 16,3 5-2-16,-8 3-2 0,-7 6-3 15,-20 3-1 17,-24 4-3-32,-27 1-3 0,-27 3-7 0,-19 2-39 0,-19 0-37 15,-12 0-4-15</inkml:trace>
  <inkml:trace contextRef="#ctx0" brushRef="#br0" timeOffset="35854.585">12568 16804 449 0,'0'0'0'16,"0"22"2"-16,6-4 0 15,5 3 1-15,3 6 0 16,7-1-1-16,4-1-2 16,6-4-5-16,-2-16-18 15,0-7-64 1,8-20-1-16</inkml:trace>
  <inkml:trace contextRef="#ctx0" brushRef="#br0" timeOffset="35936.5932">12588 16450 392 0,'0'0'-6'15,"0"0"-7"-15,6-1-14 0,14 1-51 16,9 0-6-16</inkml:trace>
  <inkml:trace contextRef="#ctx0" brushRef="#br0" timeOffset="36314.631">13258 16715 447 0,'0'0'1'0,"0"0"-1"0,-12 1 1 16,12-1 0-16,0 0-1 31,-12 3 1-31,12-3 0 0,0 0-1 0,5 4 0 31,11-2 1-31,5 2-1 0,0 1 0 0,2 3 1 0,-4 1 2 16,0 3 1-16,-12 3 1 15,-7 3-1-15,-5 1 0 31,-6-2 1-31,-2 0-2 0,1-1 1 0,9 0-4 0,3-3-1 16,18-1-2-16,7-4 0 16,5 1 0-16,2-1 0 15,0 4-1-15,-5-3 1 16,-10 2 1-16,-14 2 2 0,-10-1 1 15,-17 3 2-15,-10-3-1 16,-7 0 1-16,1 1-4 16,1-5-7-16,8 2-17 15,31-10-63 1,-9 1-2-16</inkml:trace>
  <inkml:trace contextRef="#ctx0" brushRef="#br0" timeOffset="36660.6656">13851 16676 436 0,'0'0'2'0,"0"0"-2"0,0 0 0 16,0 0 2-16,0 0-1 15,0 0 1-15,10-13 0 16,10 10 1 0,9 1 0-1,7 0 1-15,10 1 0 0,1 0-1 0,4 1 1 0,1 0 0 16,-8 0 1-1,-6 3-1-15,-7 0 0 0,-6 0-1 0,-7 0 0 16,-5 1 0-16,-3-2-2 16,-10-2-1-16,14 5-2 15,-14-5-3-15,0 0-3 16,10 9-8-16,-10-9-14 15,0 0-60-15,0 0-3 0</inkml:trace>
  <inkml:trace contextRef="#ctx0" brushRef="#br0" timeOffset="36879.6876">14084 16487 434 0,'0'0'4'16,"0"0"-1"-16,0 0 3 0,0 0 0 16,0 0 2-16,21 0 0 15,14 6 1-15,14 3 0 16,18 4-2-16,12 2-2 0,11 2 0 15,2 4-2-15,-1-1-1 16,-16-1 0-16,-17 1-2 16,-25 1 0-1,-28 0 0-15,-21 1 0 0,-25 0-4 0,-19-1-8 16,-6-4-64-16,-9 16-17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02:40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12237 10938 213 0,'0'0'2'0,"0"0"0"16,0 0 1-16,0 0 2 16,-11 0 6-16,11 0 4 0,-2 6 2 15,1 4 2-15,1 6-1 16,-2 4 2-16,2 5 0 15,-7 4 0-15,4 2-1 16,-4 1-5-16,1-2-3 0,0-5-1 16,2-2-1-16,-1-8 1 15,2-3-4-15,3-12-3 16,0 0-8-16,0 9-18 15,0-9-58-15,10-6-3 16</inkml:trace>
  <inkml:trace contextRef="#ctx0" brushRef="#br0" timeOffset="434">12646 10921 198 0,'0'0'6'15,"0"11"6"-15,0 3 4 16,-3 5 5-16,1 9 5 0,-4 14 4 16,-2 4 1-1,-1 5 1 1,0-1-4-16,-1-3-7 0,1-3-3 15,2-8-5-15,-2-6-4 0,4-15-5 16,2-4-4-16,3-11-6 16,0 0-17-16,13 6-60 15,-7-12-2-15</inkml:trace>
  <inkml:trace contextRef="#ctx0" brushRef="#br0" timeOffset="891">13059 11385 216 0,'0'0'8'0,"-7"5"5"16,-1 8 6-16,-5 3 1 15,-1 8 3-15,-2 6 1 16,0 6 0-16,0 6 1 0,5 1-5 16,8-1-6-16,5-6-2 15,15-6-2-15,8-11-2 16,10-6 0-1,6-13-2-15,4-10 1 0,2-14-2 16,-4-7 0-16,-7-6-1 0,-8-2-2 16,-13-1 0-16,-13-1 0 15,-6 7-1-15,-19 4-1 16,-11 9 1-16,-10 8-1 15,-2 10-2-15,-2 3-3 0,6 6-3 16,5 8-6-16,12 8-14 16,17 0-56-16,8-4-3 15</inkml:trace>
  <inkml:trace contextRef="#ctx0" brushRef="#br0" timeOffset="1372">13581 10979 298 0,'0'0'5'0,"-2"18"3"16,0 6 5-16,2 24 5 15,0 10 1 1,0 11 4-16,3 10-1 0,1 5 1 16,3 0-4-16,-3-5-4 15,4-7-2-15,-3-22-7 16,0-9 0-16,-1-12-1 15,-1-9 0-15,0-10-1 16,-3-10 0-16,4-5-1 0,0-15-1 16,1-8-2-16,5-6 0 15,3-4 0-15,3-4-2 16,6 4-1-16,1 1-1 0,1 8 1 15,-1 9 0-15,0 13 1 16,-1 7 2-16,-2 13 0 16,-2 8 0-16,0 11 1 15,-5 4 2-15,-1 7 0 0,0 5-2 16,-3 0 1-16,-3-3-1 15,-3-5 0-15,-2-7-1 16,2-6-2-16,-3-7-2 16,0-10-8-16,0-10-21 15,0-16-55-15,11-7 0 0</inkml:trace>
  <inkml:trace contextRef="#ctx0" brushRef="#br0" timeOffset="1974">14152 11476 374 0,'0'0'1'0,"8"0"2"16,1 0 3-16,4 6 0 15,2 4 2-15,4 3 2 16,3 5 2-16,-1 4-1 16,1 4 1-16,-3 1-2 0,-3 2-1 15,-2-2-1-15,-1-3-2 16,-2-5-2-16,-4-5 0 15,-3-3 0 1,-4-11-1-16,6 10-1 0,-6-10 0 0,0-12-1 16,-5-3 0-16,-1-2-1 15,0-6-2-15,0-3 1 16,2-3-2-16,3 0 1 0,1 2 0 15,4 1 0 1,5 4 1-16,6 2-1 0,0 6 1 16,2 3 0-16,4 4 1 15,-1 4-1-15,3 3 1 16,0 6 1-16,3 8 0 0,-3 4 0 15,0 3 1-15,0 6 1 16,-4 3-1-16,-1 3 1 16,-5-3 0-16,-2 3-1 0,-5-5 1 15,-2-2 0-15,-3-7-1 16,0-2 2-16,-1-17-2 15,-2 9-2-15,2-9 0 16,-5-21 0-16,5-5 0 16,0-7 0-16,9-5 0 15,6-5 0-15,9 3-5 0,4 0 1 16,4 8 1-16,2 6 1 15,-1 11 1-15,-3 10 1 0,-4 6 2 16,-8 12 0-16,-8 9 1 16,-2 4 0-16,-8 5-1 15,-4 3 1-15,-6 1-3 16,-3-1 0-16,0-4 0 15,3-3 0-15,4-6-5 0,5-10-7 16,8-6-32 0,13-5-45-16,5-15-2 0</inkml:trace>
  <inkml:trace contextRef="#ctx0" brushRef="#br0" timeOffset="2268">15513 11178 372 0,'0'0'4'15,"-23"7"3"-15,1 4 1 16,-5 7 0-16,-3 2 1 16,2 6 1-16,3 7 1 15,5 3 1-15,12 0-3 0,14 0-1 31,16 0-2-31,9-2 0 0,3-4 1 0,-2-3-1 16,-4-1 1-16,-11 0-2 16,-14-3 1-16,-14 2-1 0,-13-3 0 15,-12-3-5-15,-4-2 0 16,1-2-2-16,-3-8-10 15,15-1-19-15,9-6-56 0,10-6-5 16</inkml:trace>
  <inkml:trace contextRef="#ctx0" brushRef="#br0" timeOffset="2576">15321 10783 388 0,'0'0'1'16,"-1"8"2"-16,1 9 1 16,0 8 1-16,1 9 1 0,-1 7 0 15,1 13 1-15,-1 9 1 16,0 0-3-1,3 0-8-15,-4 14-66 0,1-30-10 16</inkml:trace>
  <inkml:trace contextRef="#ctx0" brushRef="#br0" timeOffset="3886">16094 10804 308 0,'0'0'2'0,"0"0"-1"0,0 0 5 16,2 10 6-16,0 8 0 16,-1 9 4-16,1 12 2 15,0 13 1-15,0 12 1 16,-2 13 1-16,0 5-4 0,0 6-4 15,-4-2-1-15,0-6-3 16,0-9-2 15,-1-11 0-31,-2-13-3 0,2-12-1 0,3-10-3 0,1-10-2 0,1-15-8 16,3-11-67-16,9 5-12 15</inkml:trace>
  <inkml:trace contextRef="#ctx0" brushRef="#br0" timeOffset="4466">16643 11382 288 0,'0'0'1'0,"0"0"-1"0,-14-2 1 16,14 2 3-16,-17-1 3 16,4 4 1-16,-2 9 5 15,-4 2 1-15,3 9 1 16,-6 9 1-16,3 6 2 0,0 8-3 15,5 5-3-15,3 1-3 16,7 0-1 0,4-6-2-16,4-5 0 0,8-12 0 0,8-11-1 15,4-15 1-15,5-9 0 16,1-17 0-16,0-11-2 15,0-11 0-15,-7-7-3 16,-4-3 0-16,-7 1-1 0,-7 5-1 16,-5 4 0-16,-2 11 0 15,-7 6 0-15,-1 15 0 16,1 13 2-16,1 10 0 15,4 11 2-15,4 9 0 16,1 5 0-16,10 4 1 16,4 3 1-16,5-4-1 0,4-3 0 15,3-8-1-15,1-6 0 16,1-8-3-1,-2-6-3-15,0-5-4 0,-3-6-11 0,1-5-30 16,-2-6-41-16,-5-6-3 16</inkml:trace>
  <inkml:trace contextRef="#ctx0" brushRef="#br0" timeOffset="4841">16999 11429 379 0,'0'0'1'0,"0"0"4"16,0 5 2-16,4 8 1 15,0 2 2-15,1 6 2 16,3 2 0-16,5 5 2 0,0-1 0 15,5 0-2-15,3-7-3 16,3-5-1-16,1-8-1 31,1-7-2-31,-1-5 0 0,-2-10-2 0,-2-4-3 0,-5-3 0 16,-4 3-2-16,-5-3-1 15,-2 11-1-15,-5 11 1 16,0 0-1-16,-3 8 2 16,0 12 0-1,4 4 1-15,8 1 1 0,4-2 3 0,8-10 1 16,7-7-1-16,5-9 1 15,2-13-1-15,-2-10 1 16,-6-8-4-16,-8-5 0 16,-6-3 0-16,-12 1 0 0,-4 0 0 15,-10 5-4-15,-6 3-3 16,2 6-5-16,-3 6-8 31,6 11-15-31,14 10-54 0,-13-7-2 0</inkml:trace>
  <inkml:trace contextRef="#ctx0" brushRef="#br0" timeOffset="5223">17897 10824 378 0,'0'0'1'16,"0"0"1"-16,0 9 3 15,0 4 0-15,0 6 0 16,-4 3 1-16,1 6 0 16,-1 3 0-16,0 3 1 0,0-4-4 15,1-1-3-15,1-8-7 16,2-21-52-16,10 16-21 15</inkml:trace>
  <inkml:trace contextRef="#ctx0" brushRef="#br0" timeOffset="5366">18102 10847 384 0,'0'0'0'0,"0"18"1"16,0-1-1-16,2 5 0 16,-2 7 2-16,1 3-1 15,1 10-3-15,-1 1-17 16,-7-4-54-16,9-3-5 0</inkml:trace>
  <inkml:trace contextRef="#ctx0" brushRef="#br0" timeOffset="6682">13199 11129 240 0,'0'0'5'16,"0"0"4"-16,-3-12 2 15,3 12 3-15,-2-10 1 16,2 10 3-16,-4-12 2 0,4 12-1 15,0 0-3-15,-11-11-3 16,11 11-3-16,-10-2-3 16,10 2-2-16,-12 0-1 0,12 0-3 15,-16 6 0-15,16-6 0 16,-14 13-1-16,5-3 0 15,3 4 2-15,0 1 1 16,1 2 0-16,0 4 0 16,0 0-1-16,-1 2 1 0,3 5 1 15,-1 0 1-15,-1 2-3 16,1 1 0-16,1-2-1 15,2 1 1-15,0 0 0 16,1 0 0-16,0-2 0 0,0-2 0 16,2-1 0-16,3-1 0 15,1 0 0-15,0-3 0 16,-2 0-1-16,1-2 1 15,1 1 0-15,-2-1-1 0,-1-1 1 16,0 3-2-16,2-1 0 16,-1-2 0-16,1 0 1 15,3-2-1-15,-2-2 0 16,0-2-1-16,1-3 2 0,-7-9 1 15,11 8 0-15,-11-8 1 16,15 0 0-16,-15 0 0 16,18-16 1-16,-6 0 0 15,3-6-1-15,3-7 0 0,4-5-1 16,2-8-1-16,-3-5 1 15,7-8 0-15,-3-4-2 16,2-3 1 0,-4-2-1-16,-3-1 2 0,-4 2-3 0,-6 5 1 15,-6 3 0-15,-4 7 0 16,-10 9-1-16,-8 4 0 15,-8 11 0 17,-8 8-1-32,-3 8 2 0,-3 6-3 0,3 7-2 0,-3 11-7 0,14-6-71 15,4 24-7-15</inkml:trace>
  <inkml:trace contextRef="#ctx0" brushRef="#br0" timeOffset="9362">14002 12817 273 0,'0'0'0'16,"0"0"2"-16,0 9 5 15,0 4 4-15,2 5 3 16,1 8 4-16,0 7 0 0,2 8 2 16,-4 2 3-16,5 5-3 15,-2-2-5-15,-1 1-3 16,1-5-3-16,-3-2-2 15,-1-8-2-15,0-1-2 16,0-8 0-16,1-4-1 16,1-4 0-16,0-7-2 0,-2-8-2 15,0 0-6-15,17 0-13 16,-13-8-62-16,5-15-3 15</inkml:trace>
  <inkml:trace contextRef="#ctx0" brushRef="#br0" timeOffset="9713">14105 12843 331 0,'0'0'3'0,"0"0"3"0,0 0 1 0,0 0 1 16,-1-11 2-16,1 11 0 15,0 0 2-15,14 0-1 16,1 7-2-16,3 5-1 31,6 7-1-31,2 1-1 0,4 6 1 0,2 4-1 0,3 1-1 16,-2 1 0-16,-2 3-1 0,-2-1 0 15,-4-3-1 1,-1 1-1-16,-3-2 0 0,-4-3 0 15,-1-3 0-15,-5-6 0 16,0-3 1-16,-11-15 1 16,15 4 0-16,-9-13 1 0,2-16-1 15,-2-14 0-15,-1-13-1 16,1-11 0-16,-3-11-1 15,2-1-1-15,1-1 0 16,-2 5-3-16,-3 8-3 31,4 15-10-31,-4 6-22 0,3 19-52 0,5 10-1 0</inkml:trace>
  <inkml:trace contextRef="#ctx0" brushRef="#br0" timeOffset="10101">15021 12972 294 0,'0'0'6'16,"-10"19"2"-16,1-1 2 0,3 7 4 31,0 5-1-31,3 4 3 0,3 2 2 0,5 1 2 16,13-12-5-16,10-6-2 0,8-15-2 15,6-7-1-15,4-16-2 16,-4-9-1-16,-5-7-2 15,-8-5-2-15,-12 1-1 16,-13 3-1-16,-12 6-1 16,-16 8-1-16,-10 10 0 0,-9 9-1 15,-6 6 0-15,-2 14 1 16,5 8-1-16,0 8-2 15,12 2-2-15,7 0-2 16,14 0-9-16,6 2-39 0,12-15-29 16,14-9-6-16</inkml:trace>
  <inkml:trace contextRef="#ctx0" brushRef="#br0" timeOffset="10375">15592 12634 360 0,'0'0'1'16,"0"0"3"-16,6 14 3 15,-2 2 2-15,1 7 4 16,1 7-1-16,3 9 2 0,0 8-1 15,0 5 1-15,0 4-2 16,0 0-3-16,-1-3-4 16,0-4 0-16,-3-7-2 15,0-9-1-15,-4-8-3 0,-1-7-6 16,0-18-13-16,-22 4-65 15,4-8-2 1</inkml:trace>
  <inkml:trace contextRef="#ctx0" brushRef="#br0" timeOffset="10494">15430 12958 387 0,'0'0'2'0,"26"-5"1"15,5 1 1-15,12-3 0 16,11-1 1-16,13-1-2 16,5 3-7-16,-4-2-17 15,-11 6-57-15,2 2-3 0</inkml:trace>
  <inkml:trace contextRef="#ctx0" brushRef="#br0" timeOffset="10726">14715 13533 379 0,'0'0'2'0,"3"9"4"16,14-3 2-16,11-2 2 15,12-3 1-15,14-1 1 0,15-9-1 16,17-6 1-16,15-5-3 16,6 1-12-16,-4 9-59 15,0-11-23-15</inkml:trace>
  <inkml:trace contextRef="#ctx0" brushRef="#br0" timeOffset="11299">16735 12980 374 0,'0'0'2'0,"-13"-2"-1"16,1 2 1-16,-8 2 2 16,-6 9 1-16,-5 5 2 15,-5 7 0-15,-1 2 0 16,4 8-2-16,5 2 2 0,8 1 0 15,12-2 3-15,10-11-5 16,17-7 1 15,12-13 0-31,9-4 0 0,1-14 1 0,1-3-1 0,-4-4-1 0,-5-2-3 16,-7 5-1-16,-8 2-2 15,-9 9 0-15,-9 8 0 16,2 4 0-16,2 12-1 16,9 1 2-16,14 4 0 0,18 0-2 15,10-5-5-15,20 3-29 16,8-10-50-1,8-9-1-15</inkml:trace>
  <inkml:trace contextRef="#ctx0" brushRef="#br0" timeOffset="11715">17647 12504 365 0,'0'0'2'0,"-1"16"3"0,0 7 0 15,1 12 3-15,-2 6 1 16,0 12 1-16,-2 7 0 16,0 7 1-16,-3 1 0 0,-2-5-3 15,1-5 0-15,-1-10-3 16,-2-6-1-16,2-9-5 15,2-7-3-15,7-6-14 16,4-10-66-16,5-10-2 0</inkml:trace>
  <inkml:trace contextRef="#ctx0" brushRef="#br0" timeOffset="12049">17906 12871 346 0,'0'0'1'16,"-21"20"-1"-16,6-1 1 15,-4 2 1-15,2 5 3 0,0 0 5 16,3 0 3-16,5-1 2 16,9-12-1-16,17-6-1 15,8-8 1-15,10-10-2 16,2-8-2-16,-1-7-6 0,-2-3-2 15,-7 0-1-15,-6 3-2 16,-12 2-1-16,-9 10 1 16,-7 5 0-16,-11 9 0 15,-3 10 0-15,1 10 0 16,2 10 2-16,7 5 0 0,9 2 2 15,8-1-1-15,15-5 0 16,15-5-4-16,7-12-7 16,11-14-45-16,3 2-31 15,-2-10-3-15</inkml:trace>
  <inkml:trace contextRef="#ctx0" brushRef="#br0" timeOffset="12455">18386 12884 384 0,'0'0'2'15,"0"0"0"1,0 17 3-16,0-7 1 0,2 1 2 16,-1-1 0-16,2 3 2 0,-1-3 3 15,2 1-4-15,-4-11 1 16,12 6-2-16,-3-6-2 15,2-4 0-15,1-3-2 0,2-2-1 16,-1 0-1-16,1-1-1 16,-3 2-2-16,-2 4 1 15,-9 4-2 1,15 0 1-16,-7 11 0 0,2 5-1 0,3 2 2 15,2 2 1-15,8-6 0 16,4-2 2-16,8-7-1 16,2-5 1-16,-1-13 0 15,1-6 0 1,0-5 0-16,-4-7-2 0,-8 0 1 0,-7 0-1 15,-8 2 0-15,-5 1-1 16,-5 5-3-16,0 1-5 16,-4 8-8-16,-5 3-21 15,9 11-52-15,-12 2-3 0</inkml:trace>
  <inkml:trace contextRef="#ctx0" brushRef="#br0" timeOffset="13272">19530 12698 337 0,'0'0'0'15,"0"0"0"-15,-11 11 2 16,1 5 3-16,-4 3 2 0,-1 8 1 16,-1 4 3-16,2 5 0 15,3 2 4-15,5-2-1 16,7-5 0-16,9-7-3 15,7-8 0-15,7-8-2 0,0-8-1 16,1-6-1-16,-3-10-2 16,-5-1-3-16,-8-1-2 15,-4 0-1-15,-5 3 0 16,-1 3-2-16,1 12 0 15,-8-6 0-15,8 6 1 0,10 0 0 16,16 0 2 0,12 0 0-16,11-9 0 0,10-8 2 15,5-7-1-15,2-8 1 16,-3-9-1-16,-11-6 0 0,-13-4 0 15,-15-2-1-15,-18 2 0 16,-8 0 0-16,-17 2-1 16,-9 4 0-16,-9 5 0 0,0 8 0 15,-1 6-1-15,4 11 1 16,3 10 0-1,4 7 0-15,5 19 2 0,7 12 0 16,10 12 1-16,5 16 0 16,3 13 0-16,7 10 0 0,4 8 1 15,6 4-1 16,3-6 0-31,-1-2-1 0,-1-9-2 0,-3-9-3 0,1-6-14 16,0-11-67-16,1-13-3 0</inkml:trace>
  <inkml:trace contextRef="#ctx0" brushRef="#br0" timeOffset="14039">20441 12592 363 0,'0'0'2'0,"4"13"2"0,1 8 0 16,1 12 2-16,2 11 2 16,1 10 0-16,3 10 1 31,2 7 0-31,-1 1-1 0,1-8-1 0,-3-8-1 15,-2-10 1-15,0-14-1 0,-1-10 1 16,-6-10-2-16,-2-12-5 16,0-9-5-16,-13-13-2 0,-4-7-4 15,-6-10-1-15,-2-5-4 16,-6-8 0-16,2-3 0 15,4 3 3-15,8 1 7 16,13 3 5-16,10 3 5 16,23 5 3-16,19 4 4 0,16 6 1 15,7 5-1-15,3 6 0 16,-7 8-1-16,-4 5-1 15,-14 12-2-15,-22 10-5 16,-22 10 0-16,-16 5-1 0,-23 4 1 16,-8-2 0-16,-6 0-1 15,-2-3-3-15,2-6-5 16,4-7-9-16,14-4-12 15,18-6-55-15,12-7-4 0</inkml:trace>
  <inkml:trace contextRef="#ctx0" brushRef="#br0" timeOffset="14486">21179 12221 345 0,'0'0'2'15,"6"12"3"-15,0 7 3 16,0 12 4-16,1 10 0 16,-2 13 1-16,1 9 1 15,-1 10-1-15,-2 2-1 0,-2-5-3 16,-1-5-2-16,0-14-3 15,-2-8 1-15,0-14-1 16,2-10 2-16,0-19-2 16,0 0-1-16,0-11-1 0,0-11-1 15,10-7-1-15,0-7-2 16,9-3-2-16,5-6-1 15,7 2 0-15,6 3 2 32,3 5 1-32,1 10 1 0,-1 10 1 0,-4 10 1 0,-5 8 1 15,-8 16 0-15,-8 11 1 16,-9 11-1-16,-6 4 1 15,-3 3-1-15,-6-2 0 0,-3-3 0 16,3-7-1-16,-1-8-1 16,4-8-3-16,-1-9-4 15,7-2-27-15,0-9-52 16,15-9-2-16</inkml:trace>
  <inkml:trace contextRef="#ctx0" brushRef="#br0" timeOffset="14776">21745 12744 427 0,'0'0'2'16,"11"9"0"-16,4-3 1 0,8-2 1 15,5-3 1-15,5-1 1 16,3-1 1-16,3-8 0 16,1-8-1-16,-5-5 0 0,-8-3-2 15,-6-4-1 16,-8 3-1-31,-5 2-2 0,-3 4-1 0,-5 9 0 0,0 11 1 16,-12 6-1-16,2 19 1 16,-4 12 0-16,4 13 0 15,-2 12 1-15,3 7 1 0,2 3 0 16,4-4 0-16,3-5 0 15,0-11-1-15,1-8 0 16,3-13-3-16,1-13-4 16,9-8-26-16,-2-10-55 0,0-18-3 15</inkml:trace>
  <inkml:trace contextRef="#ctx0" brushRef="#br0" timeOffset="15050">22488 12531 398 0,'0'0'0'15,"-7"2"0"-15,-2 6 0 0,-2 6 2 16,-1 6 3-16,4 6 1 16,4 9 2-16,3 5-1 15,1 5 1-15,10-1 0 16,3 0 0-16,0-5-1 15,-4-3-1-15,-6-6-2 0,-7-6 0 16,-12-7 0-16,-5-6-2 16,-6-2-3-16,-2-8-6 15,3 2-29-15,2-3-50 16,4-13-3-1</inkml:trace>
  <inkml:trace contextRef="#ctx0" brushRef="#br0" timeOffset="15249">18673 12737 451 0,'4073'0'1'16,"-4070"20"0"-16,-3-2 0 16,0 3 1-16,0 5 1 0,-2 5 1 15,-1 5-1-15,2-2 1 16,0-2-1-16,1-6-4 15,0-16-15-15,0-10-68 16,17 3-2-16</inkml:trace>
  <inkml:trace contextRef="#ctx0" brushRef="#br0" timeOffset="15317">22812 12364 406 0,'0'0'-21'0,"-9"-4"-56"16,9 4-2-16</inkml:trace>
  <inkml:trace contextRef="#ctx0" brushRef="#br0" timeOffset="15616">23142 12636 361 0,'0'0'8'16,"-14"19"0"-16,6 2 3 0,1 6 1 15,-1 3 0-15,4 6 2 16,4 3 1-16,7 1 0 16,11-5-5-16,12-9-2 31,5-7-2-31,8-6-2 0,2-5-3 0,-4-8-4 0,-2 0-11 15,-13 0-70-15,-1-10-6 16</inkml:trace>
  <inkml:trace contextRef="#ctx0" brushRef="#br0" timeOffset="15847">23585 12512 389 0,'0'0'0'16,"0"7"0"-16,4 6 0 15,2 6 3-15,4 8 3 16,2 6 0-16,2 7 3 16,0 10-1-16,-2 2 1 0,-3 0 2 15,-6-2-2-15,-3-2-1 16,-8-5-3-16,-9-6-5 15,-2-1-10-15,-8-2-45 0,5-12-30 16,3-7-4-16</inkml:trace>
  <inkml:trace contextRef="#ctx0" brushRef="#br0" timeOffset="16364">16881 13686 423 0,'0'0'2'0,"0"0"0"15,-11 4 0-15,11-4 2 0,0 0 1 16,19-1 1-16,13-6 0 16,17-2 0-16,25-4-3 15,15 3-7-15,8-6-13 16,7 6-67-16,12 2-2 15</inkml:trace>
  <inkml:trace contextRef="#ctx0" brushRef="#br0" timeOffset="16663">18405 13487 391 0,'0'0'1'0,"9"4"0"16,14-2 0-16,10-1-2 16,19-1-1-16,12-1-9 0,20-2-19 15,15-3-46-15,9-3-7 16</inkml:trace>
  <inkml:trace contextRef="#ctx0" brushRef="#br0" timeOffset="17138">19577 13470 391 0,'0'0'0'15,"0"0"-1"-15,-9 11 0 0,9-11 0 16,19 6-1-16,9-6-4 16,20 0-7-16,15 0-29 15,26-4-36-15,17-7-3 0</inkml:trace>
  <inkml:trace contextRef="#ctx0" brushRef="#br0" timeOffset="17457">20930 13513 414 0,'0'0'1'0,"8"2"-1"15,22-2 1-15,24-5 0 16,31-6 0-16,31-5 0 0,48-5 2 16,34-3-1-16,42-5 0 15,29-3-3-15,30 5-15 16,16 5-61-16,-1-2-4 15</inkml:trace>
  <inkml:trace contextRef="#ctx0" brushRef="#br0" timeOffset="17716">24556 13282 511 0,'0'0'0'0,"1"12"-72"31,-1 5-22-31</inkml:trace>
  <inkml:trace contextRef="#ctx0" brushRef="#br0" timeOffset="33077">3854 14443 196 0,'0'0'1'0,"0"0"0"15,-8 3 4-15,8-3 9 16,0 0 5-16,2 9 4 15,10-6 1-15,16-1 1 0,14-2 1 16,12 0-1-16,14 0 1 16,6-3-11-16,10-2-4 15,1-1-1-15,0-1-2 16,-9-1-2-16,-8 0 0 0,-10 0-1 15,-8 1 0-15,-10 0-5 16,-10-3-7-16,-4 3-35 16,-4 2-42-16,-22 5-2 15</inkml:trace>
  <inkml:trace contextRef="#ctx0" brushRef="#br0" timeOffset="33905">4339 14218 340 0,'0'0'1'16,"0"0"-4"-16,0 0 4 15,0 0 3-15,1 13 4 16,2 8 0-16,3 9 3 15,3 8 0-15,1 12 1 0,2 7 3 16,1 4-3-16,-1-1-3 16,4-1-3-16,-2-8-1 15,-3-8-4-15,-1-7-9 16,-5-13-23-16,-1-3-51 0,-4-7-2 31</inkml:trace>
  <inkml:trace contextRef="#ctx0" brushRef="#br0" timeOffset="34141">4164 15120 391 0,'0'0'0'0,"0"0"2"16,0 0 2-16,15 0 4 15,8-2 0-15,15-3 2 16,14-2 0-16,15-1 1 16,8 2 0-16,7 0-2 0,1 3-2 15,-6 2-3-15,-7 2-4 16,-13 3-4-16,-11 9-9 15,-18-3-18-15,-10 2-55 0,-6-3-2 16</inkml:trace>
  <inkml:trace contextRef="#ctx0" brushRef="#br0" timeOffset="35377">4179 13766 195 0,'0'0'5'0,"-13"-5"4"16,-1 2 2-16,-4-1 0 16,-7 1 1-16,-6 0 1 0,-9 3 0 15,-1 0 2-15,-4 3-7 16,1 7-1-16,0 6-3 15,-1 4 0-15,3 5-1 0,1 2-1 16,3 3 0-16,1 2-1 16,2 4 0-16,3 3 0 15,4 0 0-15,2 4 0 16,5 0 0-16,3 9 1 0,2 1-1 15,7 2 0-15,3 3 0 16,3-2 0 0,0 2 0-16,3-1 0 0,1 0 0 15,-1-2 0-15,3-3 0 16,-1 2 1-16,2 0-2 15,0 4 2-15,3 1-1 0,2 1 0 16,0 0 0-16,6 0 0 16,-1-2 0-16,5-3-1 15,0-1 0-15,3-8 0 0,1-4 0 16,1-2 0-16,2-6-1 31,-1-2 1-31,-1-3 0 0,2 2 1 0,-4-5 0 16,5 1 2-16,0 2 2 0,1-5 2 15,1 2 2-15,5-3-1 16,5 0-1-16,2-1 2 15,4-2-2-15,-1-3-2 16,4 0-2-16,-2-2-1 0,1-1 0 16,0 0 0-16,-4-3-1 15,4-1 1-15,-3-4 0 16,3-2 0-16,-1-4 0 15,5 0 0-15,0-6 1 0,-1-5-1 16,1-4 0-16,0-3 1 16,0-4-1-16,0-2 0 15,-2-7 1-15,0-3-2 16,-1-3 1-16,1-4 0 0,1-2-1 15,-2-6 0-15,-1-3 0 16,-1-3 1-16,-2-3-1 16,-3-3 0-16,-3-3 2 15,-2-1 0-15,-7-1 0 16,0-1 0-16,-4-2 1 0,-6 1-1 15,-2 0 0-15,-1 3 0 16,-7 1-2-16,-2 3 0 16,-4 1-1-16,-2 3 2 15,-1 2-2-15,-8 1 0 16,-1 2 0-16,-2 1 0 0,-2 0 0 15,0 0 0-15,-1 1 0 16,-3-2-2 0,0 0 1-16,-3-1-2 0,-3-1 1 0,-8 1-1 15,-8-1 1-15,-11 3 0 16,-10 2-1-16,-11 7 1 15,-14 4 0-15,-12 11 1 16,-11 9-1-16,-11 10-1 0,-8 8-3 16,3 13-5-16,1 9-12 15,13-4-56-15,31 36-7 31</inkml:trace>
  <inkml:trace contextRef="#ctx0" brushRef="#br0" timeOffset="37720">4280 13776 281 0,'0'0'6'0,"0"0"6"15,0 0 3-15,11 4 2 16,-11-4 0-16,0 0 0 16,14-5 3-16,-14 5-1 0,9-23-7 15,-4 6-4-15,-3-9-3 16,-1-6-3-16,-1-5 1 15,1-9-1-15,0-6 0 0,-1-6-2 16,1-5 2-16,-1 1-1 16,1-2 0-16,-1 1 0 15,0-1-1-15,0 4 1 16,0 2-1-16,-6 2 1 15,-3 1-1-15,-3 2 0 16,1 2 1 0,-5 3 0-16,3 2 1 0,-2 6-1 0,3 3 1 15,-1 6-1-15,5 5 1 16,1 5-1-16,1 4-1 15,3 5 1 1,3 12-1-16,-4-14 0 0,4 14-1 0,0 0 0 16,0 0 0-16,8-3 0 15,7 3 0-15,5 0 0 0,9 0 0 16,7 3 1-16,12-2 0 31,13-1 0-31,11 0 1 0,13-1-1 0,13-5 1 16,15-2-1-16,7 0 1 0,11-2 0 15,6-1 0-15,3 0-1 16,2 1 1-16,1 2-1 15,-6 1 1-15,-9 1-1 16,-5 2 1-16,-10 0-1 16,-9 2 1-16,-12 0-1 0,-12 0 1 15,-16 1 0-15,-12 0 1 16,-12 1 1-16,-10-3 0 15,-11 1 0-15,-9-2-1 0,-10 4 1 16,0 0 0-16,-9-11 0 16,9 11-1-16,-18-9-2 15,10 5 1 1,-2 1 0-16,10 3 0 0,-12-4-1 15,12 4 0-15,0 0 1 0,0 0-2 16,0 0 1-16,0 0-1 16,0 0-1-16,0 0 1 15,0 0 0-15,0 0 0 0,0 0-1 16,-5 6 1-16,5-6 0 15,0 11 1-15,0-11 0 16,0 14-1-16,1-5 0 16,0 2 0-16,0 1 1 15,1 3-1-15,1 9-1 0,-1 4 1 16,1 10 0-16,-2 8 0 15,2 14 0-15,-2 7 0 32,3 12 1-32,-1 4 0 0,3 3 0 0,-1-2 1 0,3-4 0 15,1-6 0-15,2-12 0 16,-1-10 1-16,-1-11 1 31,0-7-1-31,-3-13 2 0,-1-5-1 0,-3-4 1 0,-2-12 0 16,1 11 1-16,-1-11-1 15,0 0 0-15,0 0-3 16,0 0-8-16,-3-12-25 0,-7 5-56 15,-2-4-3-15</inkml:trace>
  <inkml:trace contextRef="#ctx0" brushRef="#br0" timeOffset="39298">6595 13508 158 0,'0'0'6'0,"0"0"-1"15,0 0 2-15,0 0 1 16,-5 6 5-16,5-6 2 0,0 0 3 16,0 12 6-16,0-12-3 15,11 9 1-15,5-5-1 16,8 0 1-16,10 0-3 15,7-1-2-15,6-2-3 0,4 0-6 16,3-1-1-16,0 0-1 16,-5 0-2-16,-6 0-1 15,-7 2 0-15,-8 0 0 16,-5 1-2-16,-9 3 2 0,-4 2-1 31,-7 3-1-31,-5 1 2 0,-9 1-1 0,-5 5 0 16,-20 3 1-1,-7 4-1-15,-6-2 0 16,-2 2-1-1,-4-3 0-15,3 2-1 0,0-2 0 16,2 1 1-16,16-5-1 16,7 0-1-16,6 0 1 0,2-2 0 15,8 1 0 1,3-1 1-16,8-1 0 0,3-2-1 15,12-2 2-15,8-2-1 0,6-2 1 16,8-1-1-16,3-3 0 16,7-2 0-16,-1 1 0 31,1-1-1-31,-4 0 0 0,-3 1-1 0,-4-1 1 0,-8 1-1 15,-3 1 1-15,-7 3-1 16,-6 0 1-16,-12-6 0 31,12 18 1-31,-12-6 0 0,-8 1 0 0,-7 2 0 16,-7 3 0-16,-7-1 1 15,-6 2-1-15,-7 1 0 0,-5 0 0 16,-1 0 0-16,-1 0-1 16,5-1 0-16,2-1 1 15,5-3-2-15,7 1 1 0,7-5 0 16,8-3 0-16,4-1 0 15,11-7 1-15,0 0 0 16,13 8 0-16,10-8 1 16,10 0-1-16,6 0 1 0,7-1-1 15,4 0 0-15,-2 0-1 16,0 1 0-16,-6 0 0 31,-6 7-2-31,-8 2 1 0,-8 2 0 0,-8 3 0 0,-9 5 1 16,-5 0-1-16,-15 4 1 15,-6-2 0-15,-4 1 1 16,-8-3 0-1,-2-1 0-15,0-1 0 0,3-5-1 16,5-3 1-16,6-2 1 0,8-1-1 16,3-2 1-16,12-4 0 15,0 0-1-15,0 0 0 16,0 0 0-16,11-7-1 0,2 3 0 15,4 1 0-15,1 1-2 16,1 2 1-16,2 0-1 16,-3 5 1-16,0 5-1 15,0 4 1-15,-2 3 1 16,-3 8 0-16,1 8 1 0,-2 6 0 15,-2 6 1-15,1 10 0 16,-2 4 0-16,0 3 1 16,1 4-1-16,0-1 0 15,0-3 0-15,1-2-1 0,0-5 1 16,4-6 0-16,0-1-5 15,4-9-7-15,7-1-76 16,9-10-4-16</inkml:trace>
  <inkml:trace contextRef="#ctx0" brushRef="#br0" timeOffset="40190">4617 15849 317 0,'0'0'3'15,"0"0"2"-15,0 0 3 16,0 0 1-16,6 0 2 15,-6 0-1 1,0 0 2-16,0 0 1 0,0 0-5 0,0 0-1 16,0 0-2-16,0 0-1 15,6 9-1-15,-2 5 2 16,0 8-1-16,5 7 2 0,0 9 0 15,6 10 1-15,1 9 0 16,3 8-1-16,3 9-1 16,1 5 0-16,1 3 0 15,2 0-1-15,-2 0 0 16,-1-3 0-16,0-3-2 0,-3-6 2 15,-1-7 0-15,-3-9-1 16,-3-7 0-16,-5-5 0 16,-3-8 0-16,-1-7 1 15,-3-6-2-15,-1-3-2 0,-2-8 0 31,2-10 0-31,-19 10 0 0,7-10 0 0,0 0 0 16,0 0 0-16,2 0 0 16,-1-2 0-16,11 2 0 0,10-16 0 15,24 1 0-15,26-7 0 16,27-9 0-16,26-6 0 15,24-3 0-15,16 2 0 0,9 2 0 16,2 6 0-16,-3 9-13 16,-22 14-47 15,-1-5-33-31,-26-3-3 0</inkml:trace>
  <inkml:trace contextRef="#ctx0" brushRef="#br0" timeOffset="41003">7118 15328 244 0,'0'0'8'0,"0"0"6"16,-11-6 5-16,11 6 2 0,-8-10 1 16,8 10 1-16,-15-14 2 15,15 14 1-15,-9-14-7 16,9 14-5-16,-7-9-5 0,7 9-4 15,0 0 0-15,0 0-3 16,0 0-3 15,0 0 0-31,0 0-1 0,0 0 0 0,-3 15 1 0,3 6 0 16,6 4 0-16,0 10 2 0,3 10 1 15,0 8 1-15,-1 10-1 16,1 9 1-16,3 7-1 16,-2 6 1-16,1 3 1 15,2 4-1-15,0 3 0 16,3-4 0-16,-2-2 0 15,0-6 0-15,0-6-1 0,-1-12 1 16,0-6-1-16,-4-12 0 16,0-8-1-16,-2-9 1 0,-2-7 0 15,0-6 0-15,-2-4-1 16,-3-13 1 15,0 12 0-31,-11-9 1 0,-11 0-2 0,-17-1 1 0,-18-1 0 0,-17 1-2 16,-24 1 0-16,-14 1 0 15,-15 2-4-15,-9 3-1 16,-2 1-1-16,12 4-5 15,9-3-11-15,22-8-54 0,14 18-18 16</inkml:trace>
  <inkml:trace contextRef="#ctx0" brushRef="#br0" timeOffset="42033">7818 13726 297 0,'0'0'4'0,"-6"7"2"0,6 8 4 15,3 13 4-15,4 7 0 16,4 16 3-16,2 7 2 16,4 9 1-16,3 4-4 15,-2 1-4-15,-2-6-2 0,-4-11-3 16,-2-7 0-16,-1-13-5 15,-5-10-4-15,0-7-7 16,-4-5-40 0,0-13-34-16,15-9-4 0</inkml:trace>
  <inkml:trace contextRef="#ctx0" brushRef="#br0" timeOffset="42411">8204 13675 378 0,'0'0'-1'0,"0"0"1"16,12 20 7 15,3 14 1-31,1 10 1 15,3 10 2-15,2 12 0 0,1 5 2 16,5 7 1-16,-2 2-1 16,-7-20-6-16,-2-10-2 46,-5-10 0-46,0-9-1 0,-2-9-3 0,-4-10-3 0,-5-12-7 0,0 0-17 0,0 0-59 16,0-11-3-16</inkml:trace>
  <inkml:trace contextRef="#ctx0" brushRef="#br0" timeOffset="42694">8723 13899 408 0,'0'0'1'0,"0"0"0"15,0 0-1-15,-7-5 0 0,-4 5 0 16,-5 1 1-16,-2 6-1 15,-3 2 1-15,-2 3 0 16,1 2 1 0,0-1 1-16,1 0 0 0,7-1 1 0,5 2 1 15,1-1 1-15,5 1-1 16,3 1 1-16,0 2-1 15,6 1 1-15,4 3 1 16,4-3-1-16,8-2 0 16,8-5-1-16,6-6-3 0,9 0-4 15,0-5-9-15,11-15-57 16,0 11-19-16</inkml:trace>
  <inkml:trace contextRef="#ctx0" brushRef="#br0" timeOffset="43609">9113 13980 265 0,'0'0'7'0,"0"0"5"0,4 11 3 16,-4-11 1-16,17 21 4 16,-4-8 0-16,6 3 2 15,1 1 3-15,0-6-6 16,4-1-4-16,-2-6-3 0,0-4-1 15,-1-3-2-15,-5-10-2 16,-2-7-2-16,-5-5-1 16,-1-6-3-16,-6-2 0 15,-2-4-1-15,0 0-1 0,-1 0 0 16,-1 3 0-16,2-1-1 15,5 3 1-15,11 2-1 16,11 6 1-16,3 5-1 16,4 4 0-16,3 7 0 15,-1 1 0 1,-3 10 1-16,-12 23 0 15,-12 8 0-15,-6 7 2 0,-3 1 0 16,-2 3 1 15,2-2 2-31,4-2 0 0,18-5 1 0,18-18-2 0,15-8 1 16,14-8-1-16,6-2 0 15,6-7 0-15,2-3-1 16,-11-2 1-16,-11 1 1 0,-13 1-1 16,-13 1-3-16,-15 2 0 15,-7 0 0-15,-13 7 0 16,0 0 0-16,-8-6 0 0,-1 6 0 15,-1-3 0 17,0 3 0-32,0 0 0 0,1-1 0 0,9 1 0 0,-11 0 0 15,11 0 0-15,0 0 0 0,0 0 0 16,0 0 0-16,-11-2 0 15,11 2 0-15,0 0 0 16,0 0 0-16,0 0-10 16,-5 9-20-16,2 0-61 0,0 1-2 15</inkml:trace>
  <inkml:trace contextRef="#ctx0" brushRef="#br0" timeOffset="46592">7269 11860 200 0,'0'0'0'15,"0"0"0"-15,-13-2 0 16,-2 2 2-16,-7 3 0 15,-1 2 2-15,-9 4 2 0,-2 6 2 16,-5 5 2-16,-3 6 1 16,1 7 1-16,6 5-1 15,9 5 1-15,5 0-1 16,13 0 0-16,8-5 0 15,12-8 1-15,17-11-1 0,11-9 0 16,9-10-1-16,7-16 0 16,1-7 0-16,0-7-1 15,-7-5-2-15,-2-1-3 0,-10-3 0 16,-12 4-1-16,-10 3-1 15,-7 3-1-15,-10 6-1 16,-3 3-1-16,-11 8-1 16,-5 6-1-16,-2 6 1 15,-1 3 0-15,2 9 1 16,2 6 1-16,3 4 3 0,11 4 0 15,6 1 4-15,19-1 0 16,17-3 1-16,17-3-1 16,16-5 2-1,14-5-5-15,12-1-8 0,-1-4-27 0,3 3-49 16,-2-1-4-16</inkml:trace>
  <inkml:trace contextRef="#ctx0" brushRef="#br0" timeOffset="47528">7903 15987 303 0,'0'0'0'15,"0"0"0"-15,0 0 1 0,0 7 5 16,7 7 2-16,2 9 4 16,5 9 2-16,2 11 0 15,5 11 3-15,2 8 1 0,1 6-2 31,0-1-4-31,-3-4-4 0,-3-10 1 0,-3-8-3 16,-6-12 2-16,-1-10 0 16,-3-10 0-16,-5-13-1 0,0-7 0 15,-5-12 0 1,-3-6-2-16,1-5-2 0,2-2-3 15,3-2-2-15,4-2-2 16,15 4 1-16,13 6 0 16,15 11-1-16,11 11 1 0,6 7 0 15,0 16 0-15,-3 9 1 16,-8 8-1-16,-12 8 2 15,-15 3 0-15,-19 1 1 16,-13-6 2-16,-16-6-1 0,-13-6 1 16,-8-14-4-1,-7-4-4-15,-8-12-15 0,-10-6-65 16,2-13-2-16</inkml:trace>
  <inkml:trace contextRef="#ctx0" brushRef="#br0" timeOffset="50101">5750 12197 30 0,'0'0'4'0,"0"0"6"15,0 0 9-15,0 0 7 16,0 0 5-16,0 0 0 0,7-7 0 15,6 5 0-15,2 0-3 16,7 0-6-16,7 2-9 16,2-1-5-16,6 1-2 15,0 0 1-15,8 0-1 0,-2 1 0 16,7-2 1-16,-2-2 0 15,0-1-2-15,1-1 0 16,0 0-2-16,1 1 0 16,-6 0-1-1,2 3-2-15,-4 1 0 0,-2 0 1 0,-5 5-1 16,-3-1 1-16,-1 2 0 15,-3 2 2-15,0-3 0 0,-4 0 0 16,-2-1 0-16,-1-2 1 16,-2 0-1-16,-1 0-1 15,-5-1 0-15,0-1 0 16,-3 0-2-16,-10 0 0 15,10 3 0-15,-10-3 0 16,0 0 0-16,0 0 1 0,8 1 0 16,-8-1 1-16,0 0 0 15,0 0 1-15,0 0 2 16,0 0-1-16,0 0 1 0,0 0-1 15,0 0 0-15,0 0-2 16,0 0 0-16,0 0-1 16,0 0-1-16,0 0 0 15,0 0-1-15,0 0-1 0,0 0 1 16,0 0-1-16,0 0 1 15,0 0 0-15,2 11 0 16,-2-11 0-16,4 14 0 16,-2-4 0-16,1 3 0 0,0 4 0 15,1 2 0-15,-1 4 0 16,1 5 1-16,0 2-1 15,0 5 2-15,2 2-1 0,0 5 0 16,2 0 2-16,2 4-1 16,1-3 0 15,1 3 0-31,3-1 1 0,-1 1 0 0,0 0 1 0,-1-1 1 15,-4 1 0-15,-2 1 1 0,-3-2 1 16,-3-2 0-16,0-4 0 16,-2-4 0-16,-4-6-1 15,1-5 1-15,0-9-1 16,0-4 0-16,4-11-4 0,0 0-6 15,0 0-21-15,0 0-57 16,0-17-2-16</inkml:trace>
  <inkml:trace contextRef="#ctx0" brushRef="#br0" timeOffset="50583">6820 12984 286 0,'0'0'1'0,"0"0"2"16,0 0 2-16,5 0 4 16,-5 0 0-16,18 7 3 0,-8 3 2 15,2 1 0-15,2 4 2 16,-1-1-4-16,-2 4 1 15,3-2-3-15,-3 4-3 0,0-3 0 16,-1 3-2-16,1-2-1 31,0-1-1-31,0 2-1 16,-1-2 1-16,1-1 0 0,-1-1-2 0,-1-3 1 0,-1-3 0 15,-8-9 2-15,12 13 2 16,-12-13 0-16,11 0 0 16,-11 0 1-16,20-18-2 0,-9 1 1 15,7-4 0-15,5-7-2 16,0-3-2-16,3-4-2 15,1-1-3 1,2-4-5-16,-1-2-11 0,3 0-68 16,0 5-2-16</inkml:trace>
  <inkml:trace contextRef="#ctx0" brushRef="#br0" timeOffset="51127">7731 12569 287 0,'0'0'3'15,"-2"7"5"-15,2 7 4 16,0 5 3-16,1 9 2 15,4 7 1-15,1 6 2 16,2 8 0-16,2 0-2 16,0 0-5-16,1-4-4 0,-4-6-3 15,0-5 0-15,-1-9-1 16,-2-5 0-16,-1-10-2 15,-3-10-4 1,0 0-6-16,0 0-16 0,0-16-60 0,0-1-3 16</inkml:trace>
  <inkml:trace contextRef="#ctx0" brushRef="#br0" timeOffset="51396">7215 12701 310 0,'0'0'4'0,"7"3"5"16,8-3 2-16,12 0 3 16,14-6 3-16,13-5 2 15,17-3 0-15,14-4 1 0,7-2-3 16,4-6-5-16,0 2-2 15,-7-1-3-15,-5 4-3 16,-10 0-2-16,-14 7-3 16,-13 0-4-1,-7 6-8-15,-10 4-10 0,-5 1-23 0,-7 3-40 16,-18 0-6-16</inkml:trace>
  <inkml:trace contextRef="#ctx0" brushRef="#br0" timeOffset="51622">7557 12997 334 0,'0'0'3'0,"0"0"3"0,8 1 3 15,10-1 2-15,9-5 3 16,14-1 2-16,8-3-1 15,14-3 1 1,9 0-1-16,4-4-5 0,2 3-4 0,-3 0-4 16,-6 1-8-16,-7 7-18 15,-4 1-60-15,-16 0-2 16</inkml:trace>
  <inkml:trace contextRef="#ctx0" brushRef="#br0" timeOffset="52168">8636 12730 271 0,'0'0'4'0,"0"0"3"16,-15 0 1-16,5-1 4 0,-6 1 0 16,-1 3 1-16,-3 4 0 15,-1 5-1-15,-2 3-2 16,5 7-2-16,6 2-3 15,10 4 0-15,3-2 0 16,11-2 1-16,7-4-1 0,6-8 1 16,5-3 0-16,-2-9 0 15,2-3-2-15,-7-9-2 16,-7-5-1-16,-9-2-1 0,-7-1-2 15,-3 3-1-15,-7-1 0 16,-3 5 0-16,-2 6 1 16,-1 6 1-16,7 1 1 15,9 10 2-15,5 6 0 0,17 2 1 16,8 1 1-16,9 0 0 15,4-5 0-15,5-3-2 16,-3-6-6-16,2-2-17 16,8-6-58-16,-30-10-4 0</inkml:trace>
  <inkml:trace contextRef="#ctx0" brushRef="#br0" timeOffset="52567">8803 12416 359 0,'0'0'0'15,"0"0"-2"-15,0 0 1 16,11 10 3-16,-5 4 3 16,3 4 3-16,3 6 0 0,1 8 3 15,2 7 1-15,0 5 1 16,-1 5-1-16,2-1-1 15,-3-1-4-15,1-4-1 0,-3-7-1 16,-3-8 1 0,-2-7-1-16,0-7 2 0,-6-14-2 15,0 0 1-15,0-16-2 16,-9-7 0-16,0-3-2 0,-3-5-1 15,2 0-2-15,4-1-2 16,6 2 1-16,3 6-2 16,16 7 1-16,12 9 0 15,9 7 1-15,10 2 0 0,3 11 1 16,-1 2 0-16,-4 6 0 15,-9 4 2-15,-12 4 0 16,-20 2 1-16,-13 1-1 16,-25-1 1-16,-18-3 0 0,-15-2-5 15,-9 4-11-15,10-8-71 16,-26-12-3-16</inkml:trace>
  <inkml:trace contextRef="#ctx0" brushRef="#br0" timeOffset="56896">12529 15098 279 0,'0'0'4'0,"0"0"3"16,3-9 3-16,-3 9 3 15,0-12 2-15,0 12 2 0,1-12 1 16,-1 12 2-16,0-12-6 16,0 12-3-16,0 0-3 15,0 0-3-15,0 0-2 16,0 0-1-16,0 0 0 0,0 11-1 15,4 2 1-15,0 3 0 16,2 6 0-16,0 2 2 16,1 5-1-16,2 1 0 0,0 5 0 15,3 1-1-15,1 3 1 16,1 0 0-16,2 2-1 15,1 0 0-15,2 0 0 16,-1-1 0-16,0-4-1 16,-3-3 1-16,2-3 0 0,-3-2 0 15,0-5 0-15,-3-2 0 16,0-5-1-16,-3-3 1 15,0-3 0-15,-1-1-1 16,-7-9 1-16,10 12 0 0,-10-12 0 16,0 0 0-16,0 0 0 15,0 0 0-15,0 0 1 16,0 0 0-16,0 0 0 15,9-10 0-15,-7-9-1 0,3-12 0 16,5-13 0-16,6-17-2 16,3-14 0-16,4-13 0 15,7-9 0-15,2 0 0 16,1 7 0-16,0 8 0 0,-6 10 0 15,0 20-11-15,-5 11-18 16,-19 20-58-16,16 11-5 16</inkml:trace>
  <inkml:trace contextRef="#ctx0" brushRef="#br0" timeOffset="57545">13665 15563 242 0,'0'0'3'0,"0"0"0"15,-7-9 3-15,-4 9 0 0,-2 0 1 16,-5 2 0-16,-6 8 1 16,-1 3 0-16,-3 11-1 15,3 1-2-15,0 10 0 16,8 2-1-16,3 5 1 0,8-3 1 15,6-3 1-15,7-7 2 16,10-6 1-16,4-10 0 16,8-10 1-16,0-8 0 15,6-13 0-15,-4-6-3 0,0-6-1 16,-3-1-4-16,-7 0-1 15,-3 3-1-15,-9 3 0 16,-3 5-1-16,-4 5-1 16,-2 15 1-16,0 0 0 15,0 0 1-15,0 7 0 0,2 9 1 16,6 2 1-16,5 2 1 15,5-4 0-15,2-1-2 16,5-7-5-16,5 0-20 0,10-8-56 16,-14-4-3-16</inkml:trace>
  <inkml:trace contextRef="#ctx0" brushRef="#br0" timeOffset="57974">13925 15244 303 0,'0'0'4'16,"10"15"4"-16,3 1 5 16,5 10 1-16,5 7 2 0,3 10 3 15,3 10 1-15,4 8-1 16,-4 4-4-16,1-2-3 15,-8-5-3-15,-3-6-2 0,-6-13 0 16,-3-6 0-16,-4-17-2 16,-6-16 1-1,0 0-2-15,-8-13 0 0,-1-9-1 16,-1-7-2-16,2-1-4 0,6-3-1 15,2 0-2-15,10 8 0 16,13 6 0-16,11 10 1 16,9 8 0-16,1 4 2 15,2 10 0-15,-4 10 3 0,-10 5 1 16,-12 5 0-16,-18 2 2 15,-10 0-1-15,-20-2 2 16,-9-5-1-16,-10-3 1 16,-4-8-2-16,1-8-2 0,-1-8-2 15,9-3-6-15,4-12-11 16,13 1-67-16,12-3-2 31</inkml:trace>
  <inkml:trace contextRef="#ctx0" brushRef="#br0" timeOffset="58370">15028 15302 345 0,'0'0'0'16,"0"0"2"-16,0 0 5 31,0 0 4-31,9 3 3 16,8-1 2-16,8-2-1 0,10 0 0 0,10-2 2 0,3-3-3 15,4-4-4-15,0 0-4 16,-1-1-2-16,-8 1 0 16,-10 2-2-16,-8 0-2 15,-9 1-3-15,-4 5-5 0,-12 1-8 16,0 0-36-16,0 0-36 15,0 0-4-15</inkml:trace>
  <inkml:trace contextRef="#ctx0" brushRef="#br0" timeOffset="58570">15074 15505 354 0,'0'0'4'0,"20"0"1"16,10 0 3-16,12-4 0 15,12-4 1-15,10-1-1 16,9 1 0-16,6-2-5 0,2 6-17 16,-8 3-63-16,-5-2-4 15</inkml:trace>
  <inkml:trace contextRef="#ctx0" brushRef="#br0" timeOffset="66792">1988 14394 311 0,'0'0'5'0,"0"0"2"15,-1-13 1-15,1 13 1 16,-1-10 0-16,1 10 0 16,0 0 2-16,0 0 3 0,0 8-4 15,0 14-1-15,4 13-1 16,2 6 0-16,2 10 1 15,0 5 0-15,2 6 0 16,-2-1-2-16,-2-5-2 0,3-4 0 16,-5-13 0-16,1-4-1 15,-3-10 0-15,-2-7-3 31,0-5-3-31,0-13-5 0,1 11-21 0,-1-11-57 16,0 0-3-16</inkml:trace>
  <inkml:trace contextRef="#ctx0" brushRef="#br0" timeOffset="67133">2224 14564 253 0,'0'0'4'0,"0"7"4"16,0 6 3-16,3 3 5 16,6 4 0-16,7 3 2 15,5 0 1-15,6-3 1 16,4-4 1-16,2-8-6 0,1-8-2 15,-1-9-2-15,-4-11-1 16,-10-7-3 0,-10-4-1-16,-9-5-1 0,-8 0-2 15,-15 1-2-15,-7 4 0 16,-4 7-2-16,-3 7 1 0,0 9-1 15,0 6-2-15,8 7-2 16,6 10-2-16,7 10-6 16,7 5-11-16,7-5-42 0,3 12-19 15</inkml:trace>
  <inkml:trace contextRef="#ctx0" brushRef="#br0" timeOffset="67773">2598 14308 388 0,'0'0'4'0,"0"0"1"16,-2-11 2-16,2 11 2 0,0 0 0 15,-1-11 0-15,1 11-1 16,0 0 1-16,0 0-2 16,0 0-2-16,6 4-3 15,3 6 0-15,1 3-1 0,3 1 2 16,3 6-1-16,4 1 1 15,3 2-2 1,-1 2 1-16,3 2 0 0,0 3 0 16,0 0 0-16,-3 1-1 15,0-1 1-15,-4 1-1 0,-4-4 0 16,0-3 1-1,-8-4 0-15,2-5 1 0,-5-5 2 16,-3-10 1-16,0 0 0 16,0-6-6-16,0-18 0 0,-5-12 0 15,0-10 0-15,1-11 0 16,4-5 0-16,-1-7 0 15,2 0 0-15,6 6 0 0,10 8 0 16,0 6 0-16,12 17-25 16,-1 10-67-16,-2 2-3 15</inkml:trace>
  <inkml:trace contextRef="#ctx0" brushRef="#br0" timeOffset="71715">16267 15034 298 0,'0'0'-1'15,"0"0"3"-15,0 0 4 16,3 14 4-16,-2 5 4 15,0 7 1-15,0 8 1 0,-1 11 2 16,0 6 2-16,-1 1-5 16,-3 0-3-16,-3-3-3 15,1-6-3-15,-1-7-1 16,0-8-1-16,-1-7-3 0,3-6-4 15,1-5-5-15,4 1-13 16,0-11-61-16,5 5-3 16</inkml:trace>
  <inkml:trace contextRef="#ctx0" brushRef="#br0" timeOffset="72030">16456 15217 289 0,'3'10'3'16,"1"7"0"-16,7 12 4 15,4 6 2-15,6 5 4 16,8 2 1-16,11 0 2 16,5-5 2-16,3-11 0 0,2-14-4 15,-2-12-1 1,0-13-3-16,-10-16-3 0,-14-6-2 15,-13-8-2-15,-14-3-1 16,-20 2-1-16,-13 3-1 0,-9 7-2 16,-8 6 1-16,-6 16-1 15,1 9 0-15,6 11-5 16,8 15-1-16,16 12-6 15,5 3-12-15,16 0-40 0,9 8-18 16</inkml:trace>
  <inkml:trace contextRef="#ctx0" brushRef="#br0" timeOffset="72413">17208 14927 429 0,'0'0'-1'0,"0"0"-1"15,0 0 1-15,4 13 0 16,2 2 2-1,1 6 1-15,3 11 1 0,4 7 1 16,5 11 2-16,1 7 2 16,1 2-1-16,1 1 0 0,-1 2-1 15,-4-7-1-15,-2-5 0 16,-6-12 0-16,-1-7 2 15,-4-13-1-15,-1-8 0 16,-3-10 1-16,3-18-5 0,5-16-2 16,4-13 0-16,9-11 0 15,7-11 0-15,6-2 0 16,6-3 0-16,7 7 0 15,1 6 0-15,7 10-55 0,-4 27-38 16,-8 7-2-16</inkml:trace>
  <inkml:trace contextRef="#ctx0" brushRef="#br0" timeOffset="73147">13466 16554 274 0,'0'0'5'0,"0"0"3"0,8 14 6 15,-1 3 1-15,2 3 3 16,4 8 0-16,-2 5 3 16,4 10 0-16,-5 2-3 15,0-3-5-15,0 1-2 0,-2-4-3 16,-2-4-1-16,-4-5-1 15,-1-7-1-15,-1-9-1 16,0-3-3-16,0-11-3 0,0 11-7 16,0-11-24-16,0 0-54 15,-6-13-3-15</inkml:trace>
  <inkml:trace contextRef="#ctx0" brushRef="#br0" timeOffset="73482">12931 16569 322 0,'0'0'1'0,"0"0"0"0,0 0 4 16,0 0 5-16,0 0 2 16,15 8 3-16,14-8 3 15,16-7-1-15,19-8 0 16,20-3 0-16,14-6-2 0,8-3-6 15,0-1-2-15,-2 1-1 16,-8 1-2-16,-12 5-3 31,-15 5-2-31,-15 6-6 0,-18 3-5 0,-9 6-10 16,-11 5-35-16,-7 3-33 0,-9 1-3 15</inkml:trace>
  <inkml:trace contextRef="#ctx0" brushRef="#br0" timeOffset="73726">12865 16905 330 0,'0'0'6'0,"9"2"2"16,12-1 4-16,12-1 3 15,18 0 1-15,19-7 2 16,23-5-1-16,18-2 0 16,6-3-4-16,5-2-4 0,-1 0-2 15,-7 0-4-15,-13 5-6 16,-19 3-7-16,-15 8-15 15,-25 3-62-15,-10 0-2 16</inkml:trace>
  <inkml:trace contextRef="#ctx0" brushRef="#br0" timeOffset="74235">14557 16940 443 0,'0'0'0'16,"0"0"-1"-16,0 0 1 15,0 0-1-15,31-54-1 0,-26 38 1 16,-2 1-2-16,-2 3 2 16,-1 12-2-16,-8-1 4 15,2 11-2-15,4 9 3 0,2 5 0 16,11 2 3-16,9-2-1 15,9-1 1-15,3-9 0 16,7-2-4-16,-1-13-7 16,4 1-17-16,-8-16-62 15,-8-11-1 1</inkml:trace>
  <inkml:trace contextRef="#ctx0" brushRef="#br0" timeOffset="74602">14805 16409 349 0,'0'0'1'0,"0"0"1"16,7 9 3-16,2 3 4 15,4 7 2-15,2 6 1 16,3 9 0-16,4 7 1 16,-3 5 1-16,0 8-3 0,-1 6-2 15,-5-4-1 1,-3-4-2-16,-3-7 0 15,-3-6-1-15,-4-10 2 0,0-9-1 16,0-20 1-16,-12 0-4 16,8-16 1-16,2-5-2 15,2-4-2-15,6-2-1 0,12 2-1 16,9 2-2-16,12 5 1 31,9 10-1-31,4 8 0 0,3 1 1 0,-6 13 0 16,-7 4 3-16,-12 4 0 15,-14 4 0-15,-18 4 3 0,-18-1-1 16,-11 0 1-16,-12-4-3 15,1-2-5-15,-8-8-13 16,-7 0-69-16,10-9-2 16</inkml:trace>
  <inkml:trace contextRef="#ctx0" brushRef="#br0" timeOffset="75118">14666 16838 317 0,'0'0'0'16,"-14"2"7"-16,-3 5 3 15,-4 2 2-15,-5 3 1 31,-2 3 2-31,-3 3 1 0,0 1-1 0,3 1 2 0,12-4-4 16,8-2-4-16,15-3-1 16,17-3-1-16,11-4-2 0,9-3-3 15,9 0-7-15,2-1-18 16,-22 0-63-16,32-1-2 15</inkml:trace>
  <inkml:trace contextRef="#ctx0" brushRef="#br0" timeOffset="75718">15999 16468 345 0,'0'0'1'16,"0"0"2"-16,0 0 2 15,0 0 1-15,0 0 1 16,0 0 2-16,0 0 4 16,13 6 1-16,4-3-1 0,11-3-1 15,3 0-2-15,7 0-2 16,3-3 1-16,2-3-2 15,0 1-3-15,-9-1-3 16,-5 1-3-16,-7 0-4 16,-7 3-12-16,-4 1-16 0,-11 1-34 15,0 0-20-15</inkml:trace>
  <inkml:trace contextRef="#ctx0" brushRef="#br0" timeOffset="75956">15879 16704 380 0,'0'0'4'15,"13"1"1"-15,13-1 1 16,10 0 2-16,10 0 0 0,10-6 0 15,10 0 1-15,5-1 1 16,4 0-8-16,-8-3-7 16,-5 6-25-16,-6 2-52 15,-17 2-6-15</inkml:trace>
  <inkml:trace contextRef="#ctx0" brushRef="#br0" timeOffset="82671">17029 15930 244 0,'0'0'4'15,"0"-9"7"-15,0 9 4 16,0-16 3-16,0 4 1 0,4-1 3 16,-2 0-1-16,4-1 0 15,-2 4-3-15,-4 10-6 16,14-6-5-16,-3 6-2 0,-1 10-2 15,5 6-1-15,-1 5 0 16,1 6 0-16,3 2 1 16,1 3 0-16,-1 2 1 15,0 2-1-15,-1 2 0 0,-1-1 1 16,-2 2 0-16,0-3-1 15,-2 0 0-15,-4-3 0 16,0 0 0-16,-3-6 0 16,0-3 1-16,-3-6-1 15,0-5 1-15,-2-4 2 0,0-9-1 16,0 0 0-16,4-7 0 15,0-13 1-15,4-13-2 16,3-10 0-16,3-10-4 16,7-9 0-16,2-5 0 0,2-2 0 15,0 3 0-15,3 5 0 16,-4 7-2-16,2 14-11 15,-5 6-13-15,-1 16-64 0,0 8-3 16</inkml:trace>
  <inkml:trace contextRef="#ctx0" brushRef="#br0" timeOffset="83229">17911 16056 350 0,'0'0'1'0,"0"0"-2"16,0 0 0-16,-10-2 0 0,0 2 1 15,0 4 2-15,-5 6 1 16,0 5 2-16,-1 6 0 16,-3 6 5-16,2 6 1 0,2 0-1 15,4 3-1-15,4-5 1 16,6-1 0-16,2-9-1 15,10-7-1-15,4-13-1 16,7-2-1-16,-1-14 0 16,7-6-1-16,-2-7-1 0,-2-3-2 15,-3-1-1 1,-7 3 0-16,-4 1-1 0,-2 6-1 15,-4 7 0-15,-4 15 0 0,-6-8-1 16,6 8 1-16,-7 16 0 16,7 4 1-16,1 1 2 15,12 2 1-15,4-2 1 16,4-4-2-16,8-6 0 15,1-6-4-15,4-4-6 0,-6-10-17 16,-16-4-62-16,8-6-2 16</inkml:trace>
  <inkml:trace contextRef="#ctx0" brushRef="#br0" timeOffset="83608">18202 15847 423 0,'0'0'1'0,"0"0"0"15,0 0-2-15,0 0-2 16,0 0-2-16,0 7 5 0,4 4 3 15,2 6-1 17,-1 7-1-32,4 5 2 0,0 7 1 0,2 2 3 0,0 3 1 15,1-3-4-15,-6-4-1 16,0-8 2-16,-2-4 1 0,-3-8 0 15,0-3 2-15,-1-11 0 16,0 0-1-16,0-12 0 16,0-4-2-16,4-1-2 0,6-5-3 15,7 0-2-15,8 1-2 31,7 6 1-31,7 6-2 0,5 7 1 0,0 4 0 16,-3 9 0-16,-3 4 0 0,-9 3 1 16,-11 5 1-16,-9 0 2 31,-9 1 1-31,-7-4 0 0,-6-3-1 0,-7-1-4 15,-4-5-7-15,-2-14-60 16,-3 7-15-16</inkml:trace>
  <inkml:trace contextRef="#ctx0" brushRef="#br0" timeOffset="84041">17234 16655 334 0,'0'0'0'16,"0"0"6"-16,0 0 3 15,9 3 4-15,16-3 3 16,21 0 3-16,23-6-1 16,28-6 2-16,25-1 0 0,14-5-5 15,15-3-3 1,4 1-4-16,-3 1-3 0,-14 3-1 15,-21 3-1-15,-19 5-4 16,-22 3-2-16,-15 4-3 0,-20 1-5 16,-9 6-14 15,-9 1-66-31,-23-7-1 0</inkml:trace>
  <inkml:trace contextRef="#ctx0" brushRef="#br0" timeOffset="84442">17876 16834 389 0,'0'0'1'0,"0"0"-3"15,-1 6 4-15,0 4 1 16,-1 5 2-16,0 6 2 16,-1 7 0-16,1 3 2 15,-1 7 1-15,3 1 2 16,-2 2-2-16,2-1-1 0,-2 0-2 15,1-3 0-15,1-4-2 16,-1-4 0-16,1-4-2 16,0-5-2-16,0-4-3 0,0-16-7 15,11 10-23-15,4-14-57 31,3-14-1-31</inkml:trace>
  <inkml:trace contextRef="#ctx0" brushRef="#br0" timeOffset="84894">17897 16895 267 0,'0'0'8'15,"-12"0"6"-15,12 0 3 0,-15-4 1 32,15 4 0-32,-13-8-1 0,13 8 4 0,0-18 0 15,17 9-9-15,11-2-2 16,12 0-3-16,11 3-2 15,3 5 0-15,1 3-2 0,-1 1-2 16,-5 11 2-16,-5 4-1 16,-11 5-1-16,-12 3-1 15,-16 1 1-15,-5-2 1 16,-6-1 2-16,-10-5-2 0,-5-3-1 15,-10-6-1-15,-1-3 1 16,1-3-2-16,2-2-1 16,6 0 1-16,2 2 0 15,3 4 2-15,10 4 1 0,8 4 0 16,9 7 2-1,11 4 0-15,6 3 2 16,8 1 0-16,4 1-2 0,5-3-1 16,4-1-6-16,1-4-9 0,9-3-73 15,-1-8-4-15</inkml:trace>
  <inkml:trace contextRef="#ctx0" brushRef="#br0" timeOffset="85265">19092 16493 362 0,'0'0'3'16,"0"0"-1"-16,7 8 6 16,3-3 1-16,7-2 1 15,8 0 0-15,6 0 1 16,8-3 0-16,4 0-1 0,3-4-2 15,2-2-5-15,-3-3-5 16,3 4-12-16,-13 11-62 16,-2-9-9-16</inkml:trace>
  <inkml:trace contextRef="#ctx0" brushRef="#br0" timeOffset="85429">19203 16699 365 0,'0'0'1'16,"19"0"-1"-16,8 0 1 15,12-3 1-15,7-2-1 16,15 1-9-16,0 1-65 16,16-4-5-16</inkml:trace>
  <inkml:trace contextRef="#ctx0" brushRef="#br0" timeOffset="86057">20320 15659 390 0,'0'0'1'0,"0"0"0"16,7 9 1-16,-1 6 2 0,-1 5 1 16,0 6 1-16,-2 7 0 15,-3 9 1-15,0-1 0 16,-4 2 0-16,-5-5-1 15,-1-3-1-15,-3-6 1 0,-2-6-4 32,3-9-3-32,0-7-7 0,4-12-51 0,8 5-26 15</inkml:trace>
  <inkml:trace contextRef="#ctx0" brushRef="#br0" timeOffset="86334">20351 15879 399 0,'0'0'1'16,"10"14"0"-16,9-3 1 15,7 1 3-15,8-2 1 0,10-3 2 16,9-4 0-16,4-2 0 16,-1-5 1-16,-3-10 0 15,-9-5-2-15,-9-5-3 16,-14-3-2-1,-15 2-1-15,-10 2-1 0,-17 1-1 0,-11 5 0 16,-11 5-1-16,-9 5 0 16,-3 7 0-16,1 1 1 15,4 13-1 1,6 5 0-16,9 2-3 0,14 3-4 0,8-3-9 15,18-10-53-15,13 8-14 16</inkml:trace>
  <inkml:trace contextRef="#ctx0" brushRef="#br0" timeOffset="86675">21028 15580 376 0,'0'0'1'0,"7"8"1"16,4 7 3-16,1 6 1 16,2 9 2-16,0 7 1 15,4 10 2-15,-1 7-1 16,1 3 1-16,-7-4-1 15,-1-4 1-15,-2-10 0 16,-2-9-1-16,-1-14-2 0,-5-16 0 16,14-7 0-16,-3-22-2 15,4-14-6-15,4-8 0 16,7-6 0-16,5-7 0 15,5 2 0-15,0 4 0 0,-1 8-3 16,-4 8-19-16,1 14-32 16,-6 16-39-16,-10 12-2 15</inkml:trace>
  <inkml:trace contextRef="#ctx0" brushRef="#br0" timeOffset="86927">20236 16276 448 0,'0'0'0'0,"0"0"1"15,0 9 1-15,15-3 2 0,16 3 2 16,17-4 0-16,22 0 1 15,23-3 0-15,26-2 1 16,14 0-1-16,6-7-4 16,1 4-4-1,-11 1-8-15,-8 2-13 0,-28 7-66 0,-23 4-3 16</inkml:trace>
  <inkml:trace contextRef="#ctx0" brushRef="#br0" timeOffset="87327">20397 16666 385 0,'0'0'1'0,"-3"6"4"16,3 6 2-16,0 8 3 16,3 7 0-16,-2 4 3 15,2 7 1-15,-3 3 0 16,3 3 0-16,-3-3-4 0,0-4-2 15,-2-2-2-15,-1-10 0 16,-1-3-2-16,1-6-2 16,1-3-2-16,2-13-2 15,4 13-6-15,-4-13-13 0,17-6-68 16,-1-5-5-16</inkml:trace>
  <inkml:trace contextRef="#ctx0" brushRef="#br0" timeOffset="87658">20739 16673 394 0,'0'0'2'15,"3"10"1"-15,0 1 2 0,2 4 3 16,-1 4 1-16,0 9 0 16,3 3 1-16,-3 5 1 15,0 2-1-15,-3-2-1 16,-1-3-2-16,0-5-3 15,-1-2 1-15,-3-8-1 0,2-2-4 16,2-16-1-16,-3 13-6 16,3-13-7-16,0-9-57 15,0 9-19-15</inkml:trace>
  <inkml:trace contextRef="#ctx0" brushRef="#br0" timeOffset="87935">21172 16679 306 0,'0'0'2'16,"0"0"5"-16,-1 6 3 31,-5 4 1-31,-7 4 1 0,-2 4 1 0,-7 3 1 0,-4 3 3 16,-5 1-3-16,-4-2-4 15,3-3-3-15,2-1-1 16,5-7-1-16,3-1-1 16,9-6 0-16,4 0-1 0,9-5 1 15,-2 10 0-15,5-1 1 16,9 0 1-16,5 1 0 15,7 0 0-15,5 2 1 16,4-2-3-16,8 1-5 16,-1-5-6-16,9 4-21 0,-1-4-61 15,-3-5-1-15</inkml:trace>
  <inkml:trace contextRef="#ctx0" brushRef="#br0" timeOffset="88447">21402 16793 363 0,'0'0'2'0,"0"0"-1"0,0 0 7 16,0 15-1-16,0-15 4 31,12 14 1-31,-1-7 2 0,7-3 1 0,1-4-1 15,7 0-2-15,5-4-3 0,4-6-1 16,3-5-4-16,1-2-1 47,-2-1 0-47,-4 1-3 0,-1 2 1 0,-5 0 0 0,-2 4-1 0,-6 1 0 0,-4 3 1 15,-4 2-1-15,-1 2 0 16,-1 2-1-16,-9 1 1 16,15 1-1-16,-15-1 1 0,15 16 0 15,-12-2 0-15,-3 5 1 16,-2 3-2-16,-4 4 2 15,-6 2 0-15,0-1 1 16,-2-2 0-16,6-1 1 16,7-5-1-16,8-6 1 0,23-5 1 15,12-5-3-15,11-2-1 16,9-1-4-16,13-2-8 15,-4-5-26 1,-2 1-54-16,-7 0 0 0</inkml:trace>
  <inkml:trace contextRef="#ctx0" brushRef="#br0" timeOffset="107263">22125 16168 331 0,'0'0'3'0,"0"0"4"16,0 0 2-16,0 0 1 0,0 0 3 15,0 0 1-15,0 0 1 16,0 0 0-16,14 0-1 15,4 0-3-15,5 0-2 16,5-4 0-16,8-1-1 0,3-1-2 16,2-2 0-16,0 0-2 15,-4 0-1-15,-4 0 0 16,-4 0-2-16,-5 3-2 0,-9-1-4 15,-1 4-5 17,-14 2-8-32,15-5-18 0,-3 5-52 0,-12 0-4 0</inkml:trace>
  <inkml:trace contextRef="#ctx0" brushRef="#br0" timeOffset="107527">22126 16438 424 0,'0'0'1'16,"0"0"0"-16,10 3 2 15,7-3 1-15,11-1-1 16,7-1 1-16,11-4 0 16,11 0 0-16,8 0-2 0,-2-3-9 15,7 9-17-15,-1 0-59 16,-16 0-4-16</inkml:trace>
  <inkml:trace contextRef="#ctx0" brushRef="#br0" timeOffset="109303">15103 17479 259 0,'0'0'2'0,"0"0"2"0,0-10 2 16,0 10 2-16,0 0 1 15,0 0 2-15,0 0 1 16,0-8 5-16,0 8 0 15,0 0 0-15,0 8 0 16,0-8 0-16,0 19-2 0,0-5-1 16,0 2-1-16,0 3-4 15,-1 2-2-15,-1 1-2 16,1-2-1-16,0 2-1 15,0 0 0-15,-2-1-2 0,2 1-1 16,1-1-5-16,-2-2-7 16,2-1-39-16,0-3-35 15,0-6-5-15</inkml:trace>
  <inkml:trace contextRef="#ctx0" brushRef="#br0" timeOffset="109831">15442 17600 252 0,'0'0'4'0,"0"0"1"0,0 0 3 15,-4 0 2-15,4 0 3 16,-11 6 1-16,11-6 4 15,-9 16-1-15,3-4-2 0,1 2 0 16,-1 1-2-16,3 0-2 16,2-1-1-16,1 0-2 15,2 1-1-15,6-2-1 16,2-1-1-16,2-4 2 15,4-2-3-15,3-5 1 16,0-1 0-16,0-9 0 0,0-3-1 16,-11 2 1-16,22-30 0 15,-8-5-1-15,-12 2-2 16,-10 25-4-16,-4 4-10 15,-9 3-28-15,1 1-47 16,-3 8-3-16</inkml:trace>
  <inkml:trace contextRef="#ctx0" brushRef="#br0" timeOffset="110794">14573 18049 341 0,'0'0'3'16,"0"0"4"-16,0 0 3 15,0 0 4-15,-12-1 2 0,12 1-1 31,-11 0 0-31,11 0 0 0,-13 1-3 0,13-1-4 16,-11 4-4-16,11-4-1 16,-10 7 0-16,10-7 0 0,0 0-1 15,5 12 2-15,9-10 1 16,10 0 2-16,8-2-1 15,14 0 1-15,8 0-2 0,18-3 1 16,10-1-6-16,17-4 0 16,8-2 0-1,8-1 0-15,9-2 0 0,2-1 0 16,5-2 0-16,-3-1 0 15,-3 0 0-15,-5 1 0 0,-5-1 0 16,-9 4 0-16,-7-2 0 16,-13 5 0-16,-10-1-17 15,-17 7-74-15,-12-3-4 16</inkml:trace>
  <inkml:trace contextRef="#ctx0" brushRef="#br0" timeOffset="111365">15095 18374 307 0,'0'0'6'16,"0"0"6"-16,0 0 2 0,0 0 2 16,0 0 4-1,0 0 1-15,0 0 1 0,0 0 0 16,0 2-5-16,0 2-3 15,0 1-4-15,0 46-1 16,-2-26-1-16,-2-3-2 16,-1-2-1-16,-2 4-3 15,0 1-2 1,-3-4 0-16,1 2 0 0,-1 0 0 0,-1 0 0 15,4-2 0-15,-2-1-5 16,9-20-60-16,0 0-26 16,0 0-3-16</inkml:trace>
  <inkml:trace contextRef="#ctx0" brushRef="#br0" timeOffset="111905">15536 18419 340 0,'0'0'5'0,"0"0"2"15,0 0 3-15,0 0 3 16,0 0 3-16,0 0 0 0,0 0 2 16,0 0 0-16,0 0-4 15,0 4-1-15,0 1-3 16,0 0-1-16,-11 43-3 15,10-26 0-15,1-22-1 16,2 24 0-16,5 1-5 16,-7-25 0-16,14 22 0 15,1 1 0-15,-15-23 0 16,21 8 0-16,-1-1 0 0,-20-7 0 15,20-10 0-15,0-3 0 16,-20 13 0-16,12-29 0 16,-2-1 0-1,-10 7 0-15,0-2 0 0,-8 1 0 16,-3-1 0-16,0 4-3 15,-2 0-6-15,13 21-6 0,-24-17-9 16,0 0-65 0,24 17-2-16</inkml:trace>
  <inkml:trace contextRef="#ctx0" brushRef="#br0" timeOffset="112447">16064 18302 400 0,'0'0'2'15,"0"0"0"-15,0 0 0 16,0 0 1-16,0 0 2 16,0 0 2-16,0 0 1 15,0 0 1-15,0 0 0 16,0 0 1-16,0 3-1 0,-4 2 2 15,1 1-3-15,-26 55-2 16,23-37 0-16,6-24-1 16,0 28-2-16,0 1 1 15,0-29-2-15,5 26-2 16,4 1 0-16,-9-27 0 15,0 0 0-15,10 6 0 0,2 0 0 16,-2 0 0-16,-1 2 0 16,1-16 0-16,-2-5 0 15,-1-1 0-15,5-28 0 16,-10 12-3-16,-2 9-8 15,-1 0-8-15,1 21-36 16,-7-23-36-16,2 0-2 16</inkml:trace>
  <inkml:trace contextRef="#ctx0" brushRef="#br0" timeOffset="112791">16357 18403 348 0,'0'0'2'0,"0"0"5"16,0 0 2-16,0 0 3 0,0 0 3 15,0 0 1-15,0 0 1 16,0 0 0-16,0 0 0 15,0 5-4-15,0 0-2 16,0 1-1-16,0-2-4 16,6 27 0-1,5-24-1-15,0 1-5 0,28 8 0 16,-13-9 0-16,-26-7 0 0,26-1 0 15,0-5 0-15,-26 6 0 16,0 0 0-16,8-11 0 16,0 0-9-1,0 0-24-15,-1 0-58 0,-9 1-1 16</inkml:trace>
  <inkml:trace contextRef="#ctx0" brushRef="#br0" timeOffset="113799">16506 18520 222 0,'0'0'7'16,"0"0"5"-16,0 0 7 15,0 0 3-15,0 0 0 16,0 0 2-16,0 0 0 16,0 0 3-16,0 0-4 15,-2-2-6-15,0-4-6 16,0-1-2-16,2-49 1 0,15 30-1 15,2 5-2-15,2-1 0 16,6-1-3-16,-1 0 0 16,3 6 0-16,1 1-1 15,-3 7 0-15,2 1 0 16,-7 8 0-16,1 0 0 15,-21 0-1-15,0 0 1 16,0 0-2-16,8 10-4 16,2 2-11-16,2 34-41 0,-15-26-35 15,3-20-2-15</inkml:trace>
  <inkml:trace contextRef="#ctx0" brushRef="#br0" timeOffset="114505">16836 18491 241 0,'0'0'11'0,"0"0"3"16,0 0 6-16,0 0 4 31,0 0 2-31,0 0-1 0,0 0 2 0,-1-1-1 16,0-4-9-16,0 0-2 0,0 0-5 15,0 0-4 1,-19-23-1-16,9 22 1 15,-1-1 1-15,-29-10-1 0,12 6 0 16,7 9-2-16,2 0-1 16,0 3 1-16,1-1-2 15,19 0 1-15,0 0-2 16,0 0 1-16,0 0-2 15,-2 11-2-15,1-1-2 0,14 15-4 16,6-22-19 0,8-3-63-16,2 0-1 0</inkml:trace>
  <inkml:trace contextRef="#ctx0" brushRef="#br0" timeOffset="117184">15045 17823 426 0,'0'0'1'15,"0"0"-1"-15,0 0 0 16,9-4 0-16,3 0 0 16,2 1 0-16,3-1 0 0,1 4 0 15,2 0-1-15,1 0 2 16,-1 7-1-16,-2 9 3 15,-18-16-1-15,12 20 0 16,0 2 2-16,-8 8 0 0,-1-1 1 16,-3 4-2-16,-3 0 0 15,-2 0-2-15,-1 0 0 16,6-6-3-1,-1 0-1-15,21 9 2 0,6-24-1 16,10-6 1-16,5-5 0 16,9-2 0-16,5-3 2 0,5-3 1 15,3 0-1 1,0 1 0-16,-3 6 0 0,-10 3 1 15,-6 7 3-15,-44-10 0 16,22 22 0-16,3-2 0 16,-25 6 1-16,-3 1-2 0,-20 0-3 15,-1 1-2-15,-6-8-3 16,-1 0-1-16,-8-14 2 15,38-15-1-15,5-10 1 16,17-9 0-16,11-4 2 16,9-7 1-16,9-4 1 15,9-4 2-15,2 1-2 0,-2 5 1 16,-6 6 1-16,-12 5 2 15,-13 9 0-15,-28 21-2 16,0 0 2-16,-19-9-3 16,-60 5 1-1,6 13-1-15,-11 7 0 0,-9 0-2 0,-2-5 0 16,6-4 1-16,7-7-1 15,11 0 0-15,16-12 1 16,20-8-2-16,18-6 0 16,18-3 0-16,23-5-1 0,19 3 2 15,13 2 0-15,11 3 1 16,3 7 0-1,-5 8 1-15,-5 8 1 0,-16 9 0 16,-44-6-1-16,16 26 1 16,-14 48 0-16,-29-19-3 15,-18 6-5-15,-8 8-12 0,-10 11-64 47,1-9-9-47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04:56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6131 3100 349 0,'0'0'3'0,"0"0"0"15,0 0 0-15,0 0 0 16,-11-9-1-16,11 9 1 0,0 0 3 15,-6 11 1-15,6 6 1 16,0 9 0-16,-1 8 0 16,-2 8 2-16,-1 8-1 15,-2 4 0-15,-2 3-1 16,-2-1-2-16,-1-3-1 0,0-7-2 15,1-8 0-15,0-7-1 16,2-8 0-16,2-7-3 16,6-16-6-16,0 0-14 0,0-9-39 15,6-9-25-15</inkml:trace>
  <inkml:trace contextRef="#ctx0" brushRef="#br0" timeOffset="595">6556 3286 158 0,'0'0'14'0,"0"0"5"15,0 0 2-15,0 0-1 0,-8 8 1 16,-4-2-1-16,1 9 1 15,-3 2-1-15,0 9-12 16,-3 6-6-16,7 3-2 16,-2 2 0-16,6 0 2 0,6-1 3 15,1-9 4-15,12-9 1 16,6-12 2-16,8-9 1 15,1-16 2-15,6-8 0 16,-5-8-3-16,-1-7-2 0,-10-2-4 16,-6-1-1-16,-11 5-1 15,-6 4-1-15,-13 10-1 16,-8 6-1-16,-4 11-1 31,-2 6-6-31,4 7-14 0,-1 15-49 0,15-5-14 0</inkml:trace>
  <inkml:trace contextRef="#ctx0" brushRef="#br0" timeOffset="1206">6973 3119 342 0,'0'0'2'15,"0"0"1"-15,0 0-1 16,0 0-1-16,0 0 1 0,0 0 2 16,0 8 0-16,1 4 2 15,2 7 0-15,1 7 0 16,0 6 2-16,0 6 1 15,1 8-1 1,3 2-1-16,-3 1 0 0,-2 2-1 0,-1-7 0 16,1-2-1-16,-3-9 1 15,0-7 1-15,0-10 1 16,0-16-1-16,0 0 0 0,10-18 0 15,4-12-1-15,3-9-1 16,7-9-1-16,7-5-2 16,6-4 0-16,3 2-1 15,3 5 0-15,-1 6-2 0,0 10-4 16,-9 1-6-16,-1 16-11 15,-11 15-47-15,-3-2-20 16</inkml:trace>
  <inkml:trace contextRef="#ctx0" brushRef="#br0" timeOffset="1762">5713 4041 223 0,'0'0'1'0,"0"0"4"16,0 0 7-16,0 0 5 16,14-6 4-16,13 2 4 0,16 0 2 15,16 1 1-15,24 3 2 16,24-4-3-16,23 4-7 15,21-2-5-15,17 2-3 16,15 0-5-16,7-1-1 16,5-2-3-16,-3 0-1 0,-14-2-1 15,-16 1 0-15,-19-1-1 16,-19 0-2-16,-26 5-6 15,-21 0-8-15,-21 7-15 16,-21 12-50-16,-17 1-9 0</inkml:trace>
  <inkml:trace contextRef="#ctx0" brushRef="#br0" timeOffset="3294">6022 4625 309 0,'0'0'4'16,"0"0"1"-16,0 0 3 15,0 0-1-15,0 0 1 16,0 0 1-16,0 0-1 16,0 0 1-16,0 0 2 0,-4 14-2 15,5 6-1-15,4 8 1 16,2 6-1-16,-2 9 1 15,-1 4 1-15,0 7-2 16,-3 0-3-16,-1-3 0 0,-1-5-1 16,-6-9-1-16,2-2-3 15,-2-12-4-15,4-4-12 16,-3 1-46-16,6-20-24 15</inkml:trace>
  <inkml:trace contextRef="#ctx0" brushRef="#br0" timeOffset="4077">6460 4582 300 0,'0'0'5'15,"0"0"1"-15,0 0-1 16,0 0-1-16,5 4 2 0,-2 5 2 16,4 9 3-16,-1 6 3 15,-3 10-2-15,2 9 0 16,-4 7 1-16,0 6 1 15,-1 3-1-15,-5 0-2 16,-4-7-2-16,-2-6-4 0,1-10-1 16,0-10-1-16,3-7-2 15,7-19-8-15,-12 11-16 16,9-18-61-16,3-15-2 15</inkml:trace>
  <inkml:trace contextRef="#ctx0" brushRef="#br0" timeOffset="4436">6845 4562 397 0,'0'0'1'0,"0"0"0"16,-7 3 0-16,-2 6 0 16,-5 5 0-16,-6 6 0 15,-5 3 1-15,-4 7 1 0,-3-1 1 16,0-2 1-1,-3 1 3-15,2-7 0 0,8-3 0 16,4-8 1-16,5-4-2 16,5-4 1-16,11-2-3 0,-10 0-2 15,10 0-2-15,6 0 0 16,3 0-1-16,3 0 1 15,5 1 0-15,6 5 0 16,6 5 1-16,6 0-1 16,2 5 1-16,3 1-1 15,0 0 1-15,-1 0-1 0,-5 0 0 16,-4-4 0-16,-9 0-1 15,-4-2 0-15,-7-2-2 16,-3 1-3-16,-7-10-9 0,6 19-19 16,5-7-56-16,-11-12-2 15</inkml:trace>
  <inkml:trace contextRef="#ctx0" brushRef="#br0" timeOffset="5109">7217 4857 190 0,'0'0'0'0,"0"0"1"0,0 0 3 15,0 0 5-15,1 12 7 16,-1-12 3-16,1 17 3 16,0-8 2-16,0 3 1 15,1 2 0-15,2-1-3 0,-2-2-4 16,3 1-5-16,-5-12-3 15,11 16-2-15,-11-16 0 16,9 10-1-16,-9-10 1 16,11 0-1-16,-11 0 0 0,13-16 0 15,-9 2-1-15,2-7-1 16,-2-4-2-16,-1-8-2 15,0-4-1-15,-1-5 0 16,4-3-1-16,1 0 0 16,2-2 0-16,3 2 0 15,3 3 0-15,5 8 1 0,1 2 0 16,2 7 0-16,4 4 1 15,-3 7-1-15,-1 4 1 0,-2 7-1 16,-2 6 1-16,-6 11 0 16,-3 8 0-16,-7 11-1 15,-3 4 1-15,-5 6 1 0,0 3 0 16,3-5 0-16,2-2 1 15,16-7 0 1,17-8 0-16,15-12 0 0,16-9-1 16,15-4-4-16,9-13-6 0,10-1-21 15,8-4-60-15,-17-4-1 16</inkml:trace>
  <inkml:trace contextRef="#ctx0" brushRef="#br0" timeOffset="5730">3436 4137 317 0,'0'0'6'16,"0"21"1"-16,0 3 1 15,1 7 0-15,-1 13 0 16,0 3 0-16,1 6 1 16,1 2-1-16,0-6-3 0,-1-9-3 15,-1-7 1-15,0-10-2 16,0-8-2-16,0-15-47 15,0 0-29-15,-5-9-6 0</inkml:trace>
  <inkml:trace contextRef="#ctx0" brushRef="#br0" timeOffset="6057">3014 4241 343 0,'0'0'3'16,"5"-4"2"-16,9-6 3 15,10-4 4-15,8-7 2 0,11-3 0 16,10-6 1-16,7-1 1 15,1-2-2 1,0 1-3-16,-1 4-4 0,-9 2-2 16,-6 5-3-16,-11 3-5 15,-7 7-5-15,-9 0-7 0,0 8-17 31,-1 2-53 1,-17 1-5-32</inkml:trace>
  <inkml:trace contextRef="#ctx0" brushRef="#br0" timeOffset="6258">3190 4724 400 0,'0'0'0'15,"0"0"0"1,9 0 1-16,8 0 2 0,14-8 0 15,10-5 0-15,16-7 1 16,11-4 0-16,6-3-2 0,1-6-4 16,4 5-15-16,-12 13-57 15,-7-10-10 16</inkml:trace>
  <inkml:trace contextRef="#ctx0" brushRef="#br0" timeOffset="6748">3970 4507 328 0,'0'0'1'0,"-13"13"1"16,-1 1 0-16,-1 5 2 16,-1 6 0-16,-1 0 0 15,3 6 1-15,2 2 2 0,6-8 3 16,6-2 2-16,10-11 0 16,12-10-3-16,3-6 1 15,4-11-1-15,-3-8-1 0,2-9-2 16,-3 0-4-16,-4-2 1 15,-7 4-2-15,-8 5 1 16,0 7-5-16,-4 7 0 16,-2 11 3-16,0 9 0 0,1 16-1 15,5 4 0-15,3 6-1 16,5 4 1-16,1-3 5 15,3-1 0-15,0-7-1 16,0-12-2-16,2-8-5 0,-8-10-16 16,-2-25-56-16,-2 3-9 15</inkml:trace>
  <inkml:trace contextRef="#ctx0" brushRef="#br0" timeOffset="7133">4143 4079 391 0,'0'0'1'15,"1"13"0"-15,6 3 2 0,3 13 2 16,3 7-1-16,4 9 3 16,2 13 0-16,3 7 0 15,-3 0 1-15,2-4-2 16,-4-5 0-16,-1-11-1 0,-7-10 1 15,1-10 0-15,-6-15-1 16,-4-10-1-16,10-4-1 16,-5-7 0-1,3 0-2-15,3 0 0 0,5 5-2 0,0 2-1 16,3 4 0-16,-1 7 1 15,-5 4 0-15,-2 10 1 16,-8 0 1 15,-2 1 0-31,-12-1 1 0,-9-5 1 0,-5-2-1 0,-2-7-2 0,0-4-2 16,-1-6-2-16,5-8-4 15,3-3-3-15,12-1-4 16,5-5-10-16,7 2-32 16,16 4-31-16,0 2-3 0</inkml:trace>
  <inkml:trace contextRef="#ctx0" brushRef="#br0" timeOffset="7782">4664 4196 414 0,'0'0'1'0,"0"0"-1"16,0 0-1-16,0 0 1 15,0 0 2-15,13-4 1 16,4-3 2-1,4-1 0-15,9-5 1 0,1 0 0 0,0-1 1 16,0-1-2-16,1 1-3 16,-9-1-5-16,-1 6-6 15,-10-7-12-15,2 3-44 0,-5 10-20 16</inkml:trace>
  <inkml:trace contextRef="#ctx0" brushRef="#br0" timeOffset="7967">4663 4468 387 0,'0'0'1'15,"18"-2"0"-15,12-7 2 16,15-6-1-16,17 1-2 0,9-9-7 15,21 1-25-15,16-2-43 16,0-2-7-16</inkml:trace>
  <inkml:trace contextRef="#ctx0" brushRef="#br0" timeOffset="8872">9854 3756 337 0,'0'0'2'0,"0"0"2"0,15 3 3 15,5 0 1-15,8-3 1 16,9 2 0-16,8 0 2 15,4-2-2-15,3 0-1 0,-2 1-3 16,-2-2-2-16,-7 0-4 16,-5 0-3-16,-5-1-8 15,-5-1-27-15,6 1-38 16,-11 1-7-16</inkml:trace>
  <inkml:trace contextRef="#ctx0" brushRef="#br0" timeOffset="9100">9979 4109 404 0,'0'0'-4'16,"0"0"2"-16,2 12 0 15,9-1 2-15,7 0-1 16,11 2 1-16,13-1 1 0,12 0 0 15,13-5 4-15,11-1-6 16,7-5-16-16,9-8-58 16,6 3-5-16</inkml:trace>
  <inkml:trace contextRef="#ctx0" brushRef="#br0" timeOffset="9599">12289 2945 355 0,'0'0'0'16,"0"0"-3"-16,0 0-1 15,0 0 2-15,0 6 1 16,3 9 2-16,0 6 4 0,0 9 2 15,-3 10 5-15,1 8 5 16,-1 10-2-16,0 2 0 16,-8-1-1-16,0 1-2 0,5-7-5 15,-4-8-5 1,4-8-7-16,-2-8-9 15,5-10-20-15,15-6-49 0,-15-13-3 16</inkml:trace>
  <inkml:trace contextRef="#ctx0" brushRef="#br0" timeOffset="9972">12646 3165 298 0,'0'0'5'0,"-6"17"5"15,-3 3 2-15,2 6 1 16,0 12 2-16,1 5 2 15,5 4 2-15,3 3 1 0,12-6-4 16,9-10-2-16,13-13-1 16,11-10-1-16,4-15-1 15,3-16-1-15,0-13-1 16,-7-10-2-16,-6-9-2 0,-13-3 0 15,-15 2-5-15,-13 0 0 16,-14 9 0-16,-17 10-3 16,-11 14-1-16,-14 11-4 15,4 13-9-15,-7 15-28 0,6 15-43 31,5 10-2-31</inkml:trace>
  <inkml:trace contextRef="#ctx0" brushRef="#br0" timeOffset="10419">11894 3834 461 0,'0'0'-4'0,"0"0"0"16,6 8 1-16,11 3 2 15,18 4 1-15,21-1 3 0,29 6 2 16,29-1 1-16,26 2 5 16,28-5-1-16,25-5 0 15,18-8-1-15,-2-2-1 0,-5-6-8 16,-19-6 0-16,-24 0 0 62,-26-7-9-62,-27 9-20 0,-20-4-59 0,-45 0-4 0</inkml:trace>
  <inkml:trace contextRef="#ctx0" brushRef="#br0" timeOffset="10861">12231 4378 432 0,'0'0'2'16,"-2"22"2"-16,2 5 0 15,-3 11 1-15,-1 11 1 0,-4 12 2 16,0 11 1-16,-6 6-1 16,0 0 0-16,-1-5-1 15,0-11-2-15,0-10 0 16,2-13-2-16,5-11-1 15,-1-11-3-15,9-17-4 0,-3-5-13 16,1-18-70-16,10-12-3 16</inkml:trace>
  <inkml:trace contextRef="#ctx0" brushRef="#br0" timeOffset="11172">12442 4689 397 0,'0'9'3'0,"0"10"2"15,8 6 0-15,5 7 2 16,5 1 1-16,2 1 2 16,10-4 2-1,3-1 1-15,3-13-1 0,3-15-2 0,-5-10 1 16,-4-16-3-16,-3-10 0 15,-12-5-6-15,-11-6-2 16,-8 1 0-16,-14-1 0 47,-10 3 0-47,-6 8 0 0,-6 7 0 0,4 11 0 0,-1 7-6 0,10 10-5 0,2 2-7 15,14 14-15-15,5 12-45 0,6-7-15 32</inkml:trace>
  <inkml:trace contextRef="#ctx0" brushRef="#br0" timeOffset="11477">12876 4603 426 0,'0'0'1'15,"-2"22"1"-15,2 3 0 16,0 10 1-16,0 7-1 16,8 6 0-16,3 1 3 15,7 2 2-15,4-11 1 16,6-11 0-16,7-16 0 0,5-13 1 15,-2-14 0-15,0-14 0 16,-4-9-3-16,-10-7-2 16,-9-1-4-16,-10-2 0 0,-11 7-3 15,-16-1-1 1,-9 10 0-16,-12 8-2 0,2 12-6 15,-5 6-11-15,8 5-65 16,6 19-2-16</inkml:trace>
  <inkml:trace contextRef="#ctx0" brushRef="#br0" timeOffset="11998">13342 4631 362 0,'-2'9'4'0,"1"6"1"0,1 12 1 15,0 5 1-15,1 9-2 16,7 3 3-16,2 0 3 16,9-1 4-16,7-12-3 0,5-13 0 15,8-16-1-15,5-12-1 16,-1-19 1-16,0-10-2 15,-5-4-3-15,-13-9-4 16,-11 0 0-16,-14 4-2 0,-12 8-1 16,-16 11-1-1,-8 14-3-15,-7 7-6 0,2 17-20 16,18 16-57-16,-7 8-2 15</inkml:trace>
  <inkml:trace contextRef="#ctx0" brushRef="#br0" timeOffset="14002">15517 3031 398 0,'0'0'2'0,"0"0"1"16,0 0-1-16,0 0-1 16,0 0 0-16,0 0 2 0,9 4 1 15,-1 5 1-15,4 4 0 16,1 8 0-16,2 10 2 15,2 6 2-15,0 9 1 16,-1 2-2-16,-3 4 0 0,-5-2 0 16,2-2-3-16,-8-3-1 15,-1-12-1-15,-1-9 0 16,0-8 1-16,0-3-2 15,0-13 1-15,0 0-1 0,0 0 2 16,0 0-2-16,0 0-2 16,5-12 0-16,7-10 0 15,2-9 0-15,6-15 0 0,6-11 0 16,5-4 0-16,3-6 0 31,2 5 0-15,-5 4 0-16,-4 7 0 0,-5 7 0 0,-1 18-11 0,-12 8-78 15,1 2-5-15</inkml:trace>
  <inkml:trace contextRef="#ctx0" brushRef="#br0" timeOffset="14496">15175 3916 376 0,'0'0'5'0,"7"0"3"15,14 0 0-15,18 3 2 0,17-1 0 16,16-2 2-16,19-1 0 15,17 0 2 1,13-2-6-16,2-4-1 0,1 1-2 16,-12-1-1-16,-4 1-1 0,-15 3-6 15,-14 4-8-15,-23-3-24 16,-12 2-51-16,-6 5-3 15</inkml:trace>
  <inkml:trace contextRef="#ctx0" brushRef="#br0" timeOffset="15569">15352 5043 294 0,'0'0'3'0,"23"17"0"0,-5-4 2 16,6 5 5-16,4-3 4 15,2 3 2-15,1-2 4 16,2-2 1-16,-7-11-1 16,-7-3-2-16,1-17-2 0,-6-7-5 15,-2-8-2-15,-4-10-3 16,-2-3-3-16,-5-8-1 15,-1-2-1-15,-7 1-1 16,-9 1 0-16,-4 1 1 0,-6 3-1 16,-1 5 1-16,4 5 0 15,0 5-1-15,6 3 1 16,13 1-1-16,4 2 1 15,19 2 0 1,12 3-1-16,8 0 1 0,9 4-2 0,6 5 1 16,-1 7 0-16,-1 7 0 15,-3 10 1-15,-2 12-2 16,-12 8 0-16,-7 13 0 15,-13 6 0-15,-5 7 1 0,-8 5 1 16,-4 3 0-16,-10-3 1 16,-2 0 1-16,1-7 2 15,12-7 1-15,10-5 1 0,14-11-1 16,24-14-1-16,19-7-5 15,23-5 0-15,19-6 0 16,13-8 0-16,2-10-11 16,9-12-73-16,-6 10-8 31</inkml:trace>
  <inkml:trace contextRef="#ctx0" brushRef="#br0" timeOffset="25780">5799 7070 307 0,'0'0'3'0,"0"0"-1"15,0 0 3-15,0 0 2 16,9 14 2-16,12-10 2 15,9 0 2-15,12-1 2 16,9 1 0-16,10-2-1 0,4-1 0 16,6-1-3-16,0-4-2 15,-1 2-1-15,-5-2-2 16,-1-2-1-16,-4 3-3 15,-1-3-2-15,-2 4-8 0,-7-2-11 16,0 4-23-16,-2 1-42 16,-16 2-6-1</inkml:trace>
  <inkml:trace contextRef="#ctx0" brushRef="#br0" timeOffset="26087">5941 7465 285 0,'0'0'3'0,"-17"9"1"15,1-1 1 1,2 1 0-16,-2 3 4 0,5 0 4 0,5 3 4 16,6-2 2-16,14-4 1 15,17-2 0-15,16-3 0 16,10-1-1-16,13-2-3 15,3 0-5-15,8 0-4 0,2 5-11 16,-5 1-46-16,3-7-36 16,-6 1-4-16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05:5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8531 6464 189 0,'0'0'9'0,"0"0"6"15,0 0 4-15,0-10 3 16,0 10 0-16,0 0 3 15,-2-11-1-15,2 11 1 16,0 0-8-16,-4-11-4 0,4 11-3 16,0 0-4-16,0 0 0 15,0 0 0-15,-10 14 0 16,8 0 1-16,0 8 1 15,-1 11 1-15,1 6 0 0,-1 10 0 16,1 9 0-16,0 5-1 16,0 2-2-16,-1 3 0 15,-1-4-2-15,0-4 0 16,1-10-1-16,-1-8 1 31,-1-11-1-31,1-7 0 0,1-12 0 0,3-12-1 0,0 0-2 16,0 0-3-16,0-9-4 0,0-9-8 15,5 3-20-15,15-4-55 16,-11-1-3-16</inkml:trace>
  <inkml:trace contextRef="#ctx0" brushRef="#br0" timeOffset="749">8950 6585 276 0,'0'0'3'0,"0"0"-1"16,0 0 1-16,-10 0 1 15,10 0 2-15,-10 8 3 16,10-8 0-16,-12 21 2 16,7 0-1-16,-3 2 0 0,4 6-1 15,-2 4 0-15,3 6 0 16,0-2-3-16,3 6 1 15,0-4-2-15,5-3 2 0,4-2 0 16,4-4 1-16,3-5 2 16,5-8-1-1,3-9 1-15,6-7-1 16,0-5-1-16,6-13 0 0,2-10-2 0,1-5-1 15,0-7-1-15,-3-3-1 16,-7-4 0-16,-7 0 0 16,-10 0 0-16,-12 5-1 0,-8 4 0 15,-17 7-1-15,-12 7 0 16,-7 6 0-16,-7 9-1 15,-2 7-1-15,3 7-3 16,6 8-4-16,9 11-7 16,6 2-21-16,18 5-53 0,11 1-1 15</inkml:trace>
  <inkml:trace contextRef="#ctx0" brushRef="#br0" timeOffset="2523">9746 6289 318 0,'0'0'6'0,"0"0"3"16,-8 0 3-16,8 0 1 16,0 0 1-16,-12 0 1 0,12 0 0 15,0 0 2-15,6 0-5 16,11 0-3-16,8 0-2 15,2 2-1-15,5 0 0 16,2 2-1-16,-3-2-1 0,0 2-1 16,-5 0 0-16,-6-2 0 15,-5-1 0-15,-6-1-1 16,-9 0 0-16,0 0-3 15,2-10-6-15,-2 10-33 0,0-9-46 16,-5-1-3-16</inkml:trace>
  <inkml:trace contextRef="#ctx0" brushRef="#br0" timeOffset="4264">9899 6207 256 0,'0'0'7'0,"0"0"1"15,0 0 3-15,0 0 1 16,0 0 1-16,6-9 0 15,-6 9 2-15,0 0 0 0,0 0-3 16,0 16 0-16,-1 5-1 16,-1 7-2-16,-1 5 0 15,-1 7 0-15,-2 5 0 16,1 1-2-16,-2-1-1 15,2-6-1-15,-1-6-2 0,0-6 1 16,1-8-4-16,4-5-6 16,1-14-20-16,0 0-55 15,0 0-4-15</inkml:trace>
  <inkml:trace contextRef="#ctx0" brushRef="#br0" timeOffset="4850">10444 6028 288 0,'0'0'9'0,"0"0"1"15,0 0 0-15,0 0 2 16,0 0 0-16,-3 17 2 15,1 4 1-15,1 6 2 16,-1 10-9-16,1 3-2 0,1 4-1 16,0-1-3-16,0-4-4 15,2-4-18-15,11-7-57 16,-11-12-3-16</inkml:trace>
  <inkml:trace contextRef="#ctx0" brushRef="#br0" timeOffset="5494">11136 6237 352 0,'0'0'1'0,"0"0"-2"16,0 0 6-16,9 0 3 15,4 0 2-15,7 0 1 0,8 1-1 16,8 0 1-16,4 1 0 15,5 1-2-15,-5-3-13 16,4 2-22-16,-6-1-53 0,-12-1-4 16</inkml:trace>
  <inkml:trace contextRef="#ctx0" brushRef="#br0" timeOffset="6315">11716 6039 297 0,'0'0'7'0,"0"0"3"16,0 0 3-16,0 0 2 15,0 0 2-15,0 0 2 16,-7 6 0-16,7-6 0 15,0 0-7-15,0 0-2 0,11 0-2 16,2-3-3-16,5-2-1 16,5 0-1-16,6 0-2 15,4-2 1-15,1 2-1 16,0 2-2-16,-3 2 1 0,-7 1-1 15,-3 10 0-15,-11 4 0 16,-10 3 0-16,-5 5 1 16,-18 0-1-16,-5 1 2 0,-5 0 0 15,-2-4-1-15,2-3 1 16,5-5 0-16,3-5-1 15,9 1 0-15,16-7-1 16,3 13 0-16,18-3 0 0,8 3 0 16,6 0 0-16,3 9 0 15,0 5 1-15,-3 1 1 16,-10 0 0-16,-15 1 1 15,-15 0 0-15,-22-2 0 16,-20-1 0-16,-14-4 1 0,-9-6-1 16,-3-5-4-16,0 1-9 15,6-8-13-15,4 3-59 16,19 2-3-1</inkml:trace>
  <inkml:trace contextRef="#ctx0" brushRef="#br0" timeOffset="20332">13475 7089 252 0,'0'0'7'16,"-1"22"4"-16,-1-4 4 15,1 5 1-15,-1 0 2 0,0 2 3 16,2 0 4-16,-1-1 1 15,1-11-7-15,0-13-4 16,1-8-2-16,0-18-4 16,3-11-2-16,0-13-1 0,2-15-4 15,1-9-1-15,4-7-1 16,-1-5 0-16,1 0 0 15,1 5 0-15,-2 6 0 16,2 12 0 0,-1 9 0-16,-3 11-1 0,-2 9-1 0,0 12-1 15,0 7 0-15,-6 15 0 16,15-12 0-16,-3 15 1 15,2 15 1-15,6 14 0 0,-1 10 1 16,5 12 2-16,1 11 0 16,0 10 1-16,-6 6-1 15,-2 4-1-15,-4-3 1 16,-3-8-1-16,-1-5 0 15,-6-10 0-15,-1-7 0 0,1-11-1 16,-2-9-2-16,1-8-4 16,-2-13-13-16,0-11-64 15,0 0-3-15</inkml:trace>
  <inkml:trace contextRef="#ctx0" brushRef="#br0" timeOffset="20488">13492 6902 449 0,'0'0'1'16,"26"-2"-1"-16,10-2 0 0,15-5-3 15,12-2-11-15,7 0-31 16,10-5-38-16,13-2-5 15</inkml:trace>
  <inkml:trace contextRef="#ctx0" brushRef="#br0" timeOffset="21347">5511 9356 288 0,'0'0'2'15,"9"0"5"-15,4 2 0 16,10-2 3-16,9 6 4 15,10-2 1-15,9 2 1 0,10 4 1 16,5-1-1-16,2 4-4 16,-1-2-2-16,-2 4-3 15,-8-4-4-15,-5 4-4 16,-7-4-9-16,-5-1-33 0,-1-2-37 15,-14-6-5-15</inkml:trace>
  <inkml:trace contextRef="#ctx0" brushRef="#br0" timeOffset="21612">5547 9837 372 0,'0'0'0'16,"0"0"2"-16,7 13 0 16,10-6 3-16,9 2 2 0,16-3 0 15,13-2 2-15,17-3-1 16,10-1 1-16,11-5-1 15,5-7-2 1,4 1-3-16,-3-4-11 0,-3 6-24 0,0 3-50 16,-21 1-3-16</inkml:trace>
  <inkml:trace contextRef="#ctx0" brushRef="#br0" timeOffset="23308">8710 9028 249 0,'0'0'3'0,"0"0"1"0,0 0 5 15,-5-11 2-15,5 11 5 16,0 0-1-16,-6-10 0 16,6 10 2-16,-5 6 1 0,3 12 1 15,-3 8-2-15,1 13-4 16,-2 12-2-16,-2 12-1 15,-3 9 3-15,0 7-4 0,-4 2-1 16,-1-6-3-16,2-3-1 16,1-11-1-16,1-11-1 15,3-13-1-15,1-9-1 16,7-11-5-16,1-17-8 15,10-4-27-15,10-18-46 0,3-11-3 16</inkml:trace>
  <inkml:trace contextRef="#ctx0" brushRef="#br0" timeOffset="23675">9102 9285 209 0,'0'8'8'0,"1"11"5"16,1 8 3-16,-1 8 5 15,0 7 1-15,5 7 3 0,4 3 2 16,4 3 1-16,5-9-5 15,5-13-5-15,5-12-2 16,6-15-4-16,6-12-1 16,0-18-3-16,2-15-1 0,-3-13-2 31,-7-8-2-31,-8-8 0 0,-11-3-2 0,-14 5 0 15,-9 7-1-15,-16 9 0 16,-14 14-1-16,-10 15 0 0,-10 16 1 16,-1 10-6-16,1 16-2 15,7 13-11-15,0 6-31 16,15 3-36-16,14-3-5 0</inkml:trace>
  <inkml:trace contextRef="#ctx0" brushRef="#br0" timeOffset="24057">9841 8732 414 0,'0'0'0'0,"0"0"1"15,0 0-1-15,13 7 0 16,2 0 1-16,6 0 0 15,8 0-1-15,12 0-2 16,0-2-8-16,13 1-20 0,1-2-47 16,-1-4-7-16</inkml:trace>
  <inkml:trace contextRef="#ctx0" brushRef="#br0" timeOffset="24544">10666 8460 249 0,'0'0'6'0,"0"0"4"16,-13 7 3-16,13-7 1 16,0 0 3-16,0 0 1 0,0 0 1 15,0 0 0-15,22 0-3 16,5-7-5-16,7 0-4 15,0-1-1-15,2 2-4 16,-4 1-2-16,-3 4-1 0,-8 2 2 16,-11 12-1-16,-9 5 3 15,-7 12-2-15,-15 4 3 16,-6 5 1-16,-2 1 1 15,-2-2 0-15,3 1 0 0,2-9 0 16,11-3-1-16,12-11 1 16,11-7 0-16,19-6-2 15,13-3 1 16,10-2-5-31,6-6-8 0,9 2-22 0,10-1-55 0,-12-4-3 0</inkml:trace>
  <inkml:trace contextRef="#ctx0" brushRef="#br0" timeOffset="25212">11732 9599 375 0,'0'0'2'0,"0"23"0"16,0-6 2-16,0 4 0 0,0 0 3 15,0-2 3-15,0 2 2 16,0-9 0-16,0-12-1 16,5-20 0-16,1-16-1 31,1-19-2-31,1-14 0 0,6-16-5 0,1-15-1 0,4-5-2 15,1-2 1-15,3 5-2 16,-1 7 1-16,-1 13 0 16,-2 14-1-1,-1 17-1-15,-4 14 0 0,-3 15 0 16,0 11 0-16,-3 11 0 0,0 11 1 15,3 14 1-15,-1 11 1 0,-1 14 1 47,4 12 1-47,-1 13-1 0,1 7 2 0,-2 6-1 0,0-1 0 0,-1-1-1 16,-1-8-1-16,-1-6-1 15,-2-10 0-15,2-11 1 0,-3-10-1 16,-1-10-2-16,1-8-3 16,1-4-21-16,10-15-60 15,-16-11-3-15</inkml:trace>
  <inkml:trace contextRef="#ctx0" brushRef="#br0" timeOffset="25334">11861 9292 438 0,'0'0'0'16,"16"-13"2"-16,8 1-2 31,9-6-10-31,9 0-70 0,16-3-2 0</inkml:trace>
  <inkml:trace contextRef="#ctx0" brushRef="#br0" timeOffset="25794">13469 9081 415 0,'0'0'1'15,"0"0"2"-15,10 0 1 0,7 0 1 16,8-6 0-1,11-2 2-15,11-3-1 0,10-4 1 16,7-2-1-16,4 0-3 16,-4 1-3-16,-8-1-4 15,-5 6-10-15,-17-3-15 0,-8 8-55 16,-13 1-4 15</inkml:trace>
  <inkml:trace contextRef="#ctx0" brushRef="#br0" timeOffset="25977">13352 9311 398 0,'0'0'2'0,"22"0"-1"15,10 1 1-15,13-4 1 0,16-3-1 16,15-5-5-16,18 0-11 15,3-8-24-15,5 3-39 16,11-3-5-16</inkml:trace>
  <inkml:trace contextRef="#ctx0" brushRef="#br0" timeOffset="26529">15663 8599 376 0,'0'0'5'15,"0"0"0"16,0 0-1-31,0 0 2 0,7 5 0 0,-5 13 3 0,0 12 2 0,-1 13 1 16,-1 12-2-16,-3 12 0 16,-2 12 2-16,-4 6-2 15,-4 1-1-15,0-6-3 16,-2-5-1-16,0-12-1 0,1-12-2 15,5-10-2-15,1-17-4 16,7-12-5-16,1-12-15 16,0-25-63-16,11-12-4 15</inkml:trace>
  <inkml:trace contextRef="#ctx0" brushRef="#br0" timeOffset="26815">15894 8917 413 0,'0'10'3'0,"0"10"0"0,5 7 2 15,6 8-1-15,6 2 2 16,10-2 0-16,12-3 2 16,9-9 0-16,14-19-2 0,6-15 0 15,4-21-1-15,-1-16 0 16,-8-11-1-16,-13-8-1 15,-17-1-2-15,-22 6 0 0,-14 7 0 16,-26 16-2-16,-22 13 0 16,-12 18 0-16,-14 12 0 15,-3 23-1 1,4 13 1-16,9 17-4 0,11 3-7 0,24 5-24 15,27-1-50-15,15-13-1 16</inkml:trace>
  <inkml:trace contextRef="#ctx0" brushRef="#br0" timeOffset="27615">17458 8940 427 0,'0'0'1'15,"2"11"0"-15,1 4 0 16,0 7 1-16,4 5 1 16,0 9 1-16,0 3 1 15,2 6-1-15,1-5 2 16,-4-4 0-16,0-6 2 0,-1-8 0 15,-2-11-1-15,-3-11 1 16,7-8-3-16,-5-14 1 16,1-11-1 15,3-6-1-31,1-7-4 0,0-1-2 0,4 3 1 0,-2 0-2 0,3 8 0 15,-1 8 0-15,2 14 0 16,2 9 0-16,1 10 1 16,2 11 1-16,1 9 1 0,0 10 0 15,0 4 2-15,-1 4 1 16,-1-4 0-16,-5 0 0 15,-3-9 0-15,-2-5 0 16,-4-9 1-16,-3-16-4 0,0 0 0 16,6-23 0-16,2-9-3 15,2-8-1-15,5-5-1 16,6-2-2-16,2 2 0 15,2 7 1-15,6 11 2 32,2 14 1-32,-1 13 3 0,-3 16 1 0,-1 13 2 0,-8 9 0 15,-1 7 2-15,-4 4-1 16,-5-1-1 15,-4-1 0-31,-3-5-2 0,-2-10-2 0,-1-5-3 0,0-18-19 0,0-9-63 16,-1-14-3-16</inkml:trace>
  <inkml:trace contextRef="#ctx0" brushRef="#br0" timeOffset="28061">18292 9077 438 0,'0'10'3'0,"0"9"2"0,0 10 0 0,-4 4 0 15,1 6 2-15,1 4-1 16,-1 0 1-16,1 0 2 16,0-8-3-16,1-12 0 0,1-10 1 15,0-13 0-15,5-11-7 16,2-21 0-16,6-16 0 15,1-19 0-15,7-17 0 0,2-9 0 16,9-10-3 0,6 2-1-16,1 4 1 0,0 8 1 15,-2 17 1-15,-1 19 2 16,-5 14 1-16,-8 13 0 15,-3 15-1-15,-3 11 1 0,-4 8 0 16,-3 18-1-16,1 10 1 16,-2 14-2-16,1 14 0 15,4 13 0-15,-4 10 0 16,1 4 0-16,-2 3 0 15,1-4 0-15,-1-3 0 16,3-11 0-16,0-10 0 0,-2-10 0 16,2-13 0-16,-1-10 0 15,0-12 0-15,0-5 0 0,-11-16-85 16,7-18-6-16</inkml:trace>
  <inkml:trace contextRef="#ctx0" brushRef="#br0" timeOffset="28155">18704 9074 458 0,'0'0'3'15,"0"0"1"-15,0 0-2 0,0-18 1 16,10 0-1-16,12-3-1 15,10-6-6-15,18 8-23 16,15-5-57-16,11-1-3 16</inkml:trace>
  <inkml:trace contextRef="#ctx0" brushRef="#br0" timeOffset="29168">18697 9033 18 0,'0'0'1'16,"-9"-4"2"-16,-1 1 10 16,-4-1 7-16,-1 0 7 0,-3 0 3 15,-1-2-1-15,-8 0 2 16,5 2 5-16,1 3 4 15,6-1-6-15,4 1-4 16,-1-1-3-16,12 2 0 16,-12-2 2-16,12 2-2 0,0 0-4 15,-5-12-6-15,5 12-4 16,-6-9-4-16,6 9-2 15,0 0-3-15,-9-10-1 16,9 10-2-16,0 0 0 0,0 0-1 16,0 0 0-16,0 0 2 31,4-10-1-31,12 1 1 0,7-4-2 0,2-4-4 0,9 2-4 15,2-2-8-15,6 4-13 16,10 4-60-16,-9 1-2 16</inkml:trace>
  <inkml:trace contextRef="#ctx0" brushRef="#br0" timeOffset="130953">8362 12148 155 0,'0'0'6'16,"0"0"5"-16,0-10 3 16,0 10 3-16,-6-13 3 15,6 13 1-15,-14-16 1 0,5 7 0 16,-6 5-3-16,2-1-1 15,-3 5-4-15,2 0-1 16,-1 6-2-16,3 2 0 0,2 3 0 16,6 2 1-16,5 0 0 15,14 1 0-15,15-2-2 16,14-2 1-16,11-5-1 15,11-1 1-15,6-3-1 0,6-1-2 16,0-4-3-16,-5-2 0 16,-4-1 0-16,-10-2-1 15,-7 1-1-15,-6-1 0 16,-9 2-2-16,-8-2-1 0,-6 6-3 15,-8-4-7-15,2 4-10 16,-17 3-14-16,11-4-55 16,-11 4-2-16</inkml:trace>
  <inkml:trace contextRef="#ctx0" brushRef="#br0" timeOffset="131278">8459 12520 308 0,'0'0'1'0,"0"0"3"16,0 0 9-16,0 0 3 0,11 11 3 16,15-9 3-16,13-1 0 15,17-1 0-15,17 0 0 16,16-1-3-16,5-1-7 15,1-1-5-15,-4 1-3 0,-2 1-1 32,-13 1-4-32,-13 2-9 0,-9 11-26 0,-14-5-52 15,-8-5-2-15</inkml:trace>
  <inkml:trace contextRef="#ctx0" brushRef="#br0" timeOffset="132800">15327 11794 280 0,'0'0'6'15,"2"-11"5"-15,-2 11 3 16,12-11 3-16,-12 11 0 0,11-12 0 15,-11 12 1-15,11-7 2 16,-11 7-6-16,3 20-3 16,-2 0-3-16,0 6-2 15,1 7 0-15,0 5 0 16,1 2 1-16,1 3-2 0,0-2-1 15,0-5-1-15,-1-3 0 16,1-3 0-16,-1-4 0 16,1-4-1-16,-3-6 1 0,3-1-1 15,-4-3 1-15,0-12 0 16,4 12 2-16,-4-12-2 15,0 0 1-15,10-18 0 16,-7-4-1 0,0-7-3-16,1-7 0 0,0-9 0 0,1-6 0 15,-1-5 0-15,2 1 0 16,0 3 0-16,0 1 0 15,2 5 0-15,0 5 0 0,0 5 0 16,-1 4 0-16,2 8 0 16,-3 5 0-16,-2 1 0 15,0 6 0-15,-1 3 0 31,-3 9 0-31,0 0 0 0,10-6 0 0,-10 6 0 0,15 9 0 16,-3 4 0-16,0 1 0 16,4 6 0-16,2 2 0 15,2 5 0 16,-3 4 0-31,2 3 0 0,-1 1 0 0,0 3 0 0,0 2 0 0,-2-1 0 16,-1 1 0-16,0-3 0 16,-4-5 0-16,1-3 0 15,-2-6 0-15,-3-6 0 0,-2-3 0 16,0-3 0-16,-5-11 0 15,5 10 0-15,-5-10 0 16,0 0 0-16,-2-13 0 0,-2-2 0 16,-2-4 0-1,2-6 0-15,0-6 0 0,1-3 0 16,1-4 0-16,2 2 0 15,0-1 0-15,5 3 0 16,2 3 0 15,0 2 0-31,2 3 0 0,0 5 0 0,3 2 0 0,1 3 0 0,1 4 0 16,2 2 0-16,3 6 0 15,2 4 0-15,1 4 0 0,4 9 0 16,2 9 0-16,-2 7 0 16,-1 7 0-16,2 6 0 15,-3 3 0-15,-2 5 0 16,-3 1 0-16,-4-4 0 0,-2-6 0 15,-3-4 0-15,-2-7 0 16,-4-8 0-16,-1-6 0 16,-3-16 0-16,5 12 0 0,-5-12 0 15,0 0 0-15,0 0-5 16,11-18-63-16,-1 5-25 31</inkml:trace>
  <inkml:trace contextRef="#ctx0" brushRef="#br0" timeOffset="133552">16610 11924 403 0,'0'0'2'16,"0"9"-1"-16,0 1 2 16,1 5 3-16,2 6 1 0,-1 2 1 15,0 4 2-15,1 5 0 16,-1 0 1-16,0-2-1 15,-1-4-1 1,1-2-1-16,-2-6-2 0,2-4 0 16,-2-5 0-16,0-9-1 0,0 0-5 15,3-7 0-15,-2-14 0 31,2-8 0-31,-3-10 0 0,-2-10 0 0,2-6 0 16,0-5 0-16,0 0 0 0,0 1 0 16,2 4 0-16,1 4 0 15,1 8 0-15,4 7 0 16,1 6 0-16,0 4 0 15,2 7 0-15,-1 1 0 0,0 7 0 16,-1 2 0-16,2 7 0 16,2 3 0-16,3 14 0 15,3 9 0-15,0 11 0 16,2 9 0-16,3 7 0 0,3 6 0 15,-2 3 0-15,-2 1 0 16,-1-5 0-16,-3-5 0 16,-4-6 0-1,-2-4 0-15,-3-8 0 0,-4-5 0 0,0-5 0 16,1-3 0-16,-5-4 0 15,3-2 0-15,-2-3 0 16,2-2 0-16,-5-9 0 16,8 13 0-16,-8-13 0 0,10 1-12 15,-1-8-55-15,-3-4-25 16</inkml:trace>
  <inkml:trace contextRef="#ctx0" brushRef="#br0" timeOffset="133702">16744 11961 472 0,'0'0'0'0,"18"0"1"0,8 0-1 0,13-1-3 16,4-3-8-16,13-5-53 0,-3 8-22 15</inkml:trace>
  <inkml:trace contextRef="#ctx0" brushRef="#br0" timeOffset="143599">12003 11536 254 0,'0'0'5'16,"0"0"5"-16,0 0-1 0,0 0-2 15,0 0 3-15,0 0 2 16,0 0 4-16,0 22 1 16,0 6-3-16,1 10-2 0,-2 10 2 15,1 9 2-15,-2 6-2 16,-1 2-2-16,1 0-1 15,-2-4-3-15,1-8-1 16,3-9-1-16,-1-10-1 0,0-9 0 16,-1-9 0-16,2-6-1 15,0-10-4-15,0 0-6 16,0 0-13-16,9 6-62 15,3-16-4-15</inkml:trace>
  <inkml:trace contextRef="#ctx0" brushRef="#br0" timeOffset="144005">12512 11557 234 0,'0'0'6'0,"-11"14"5"0,2 9 5 16,-2 7 1-16,-5 12 2 16,-1 7 1-16,0 8 0 15,1 4 2-15,8-1-4 16,5-5-4-16,3-8-3 0,12-8 0 15,11-16-1-15,8-12-1 16,13-11 1-16,3-14-2 16,6-15-1-16,2-10-1 0,-4-12-1 15,1-7-1-15,-14-6-2 16,-8 1 0-16,-15 4-1 31,-16 4 0-31,-10 10-1 0,-18 9 0 0,-9 10 0 0,-10 12-1 16,-3 11 1-16,-4 3-2 15,5 13-2-15,1 4-6 16,13 5-8-16,8 8-54 15,17-10-15-15</inkml:trace>
  <inkml:trace contextRef="#ctx0" brushRef="#br0" timeOffset="144399">13010 11297 390 0,'0'0'0'0,"0"0"0"15,0 0 2-15,12 0 0 0,4 0 1 16,8 0 0-16,6-1 0 16,9-2-2-16,0 0-5 15,10 0-18-15,-5 3-52 16,-2-1-7-16</inkml:trace>
  <inkml:trace contextRef="#ctx0" brushRef="#br0" timeOffset="145295">13685 11068 172 0,'0'0'1'0,"0"0"-1"0,0 0 1 15,0 0 8 16,0 0 6-31,0 0 3 0,0 0 1 0,16 20 2 0,9 4 3 16,1 1-1 0,0 9 1-16,1 1-6 15,-7 7-4-15,-6 0 0 16,-9 3-1-16,-5-5-1 0,-17-7-3 15,-8-4 1-15,-2-8 0 16,-5-6-2 0,2-8 0-16,3-7-3 0,7-11-2 15,8-8 0-15,12-9-2 0,12-7-1 16,15-7-1-16,16-7-1 15,11-2-1-15,8-6 0 16,3 2 3 15,-3 1 0-31,-5 4 1 0,-10 6 1 0,-18 2-1 0,-17 10 0 16,-12 6 1-16,-24 10 0 0,-14 8-1 15,-14 8-2-15,-6 11-1 16,2 11-4-16,4 6-5 16,8 10-12-16,17 3-61 0,25-10-1 31</inkml:trace>
  <inkml:trace contextRef="#ctx0" brushRef="#br0" timeOffset="150440">19976 6389 197 0,'0'0'-2'16,"0"0"2"-16,0 0 7 0,1 10 4 15,3 1 2-15,0 4 4 16,5 3 0-16,0 10 3 16,4 1 3-16,1 7-2 15,-2 1-6-15,1 4-4 0,0-2-2 16,-2-3-2-16,0-3 1 15,-4-9-1-15,-1-5 4 16,-2-5-2-16,-4-14 0 16,0 0 1-16,0 0-1 0,8-14 0 15,-8-4-1-15,4-4-2 16,-4-5-4-16,3-4-1 15,0-1 0-15,1-1 0 16,1 0-1-16,2 4-1 0,-3 6 0 16,3 3-1-16,0 2-1 15,-1 5 0-15,5 4 0 16,5 4 0-16,1 5 0 15,3 0 0-15,5 3 1 47,2 8 2-47,3 5 0 0,-1 1 1 0,-4 2 1 0,-4-1 0 0,-2 0 0 0,-7-3 2 16,-2-5 0-16,-10-10 0 0,0 0 0 15,9-11 0-15,-7-6-2 16,2-6 0-16,3 0-2 16,6-1-2-16,4 0-1 15,6 5 0-15,4 6 0 0,2 11-1 16,0 3 1-16,-4 5 1 31,0 6 1-31,-4 3 0 0,-3 1 1 0,-1 3-6 16,-5-4-16-16,-12-2-58 0,16-6-3 15</inkml:trace>
  <inkml:trace contextRef="#ctx0" brushRef="#br0" timeOffset="150869">21861 6096 402 0,'0'0'0'15,"0"0"0"-15,-4 16 2 0,4 0 1 16,-2 6 1-16,-1 7 0 15,1 3 0-15,1 3 1 16,1 3 2-16,0-5 0 16,0-5-3-16,0-5 1 0,0-5-1 15,0-7 0-15,0-11-2 16,1 10-5-16,-1-10-8 15,11-18-45-15,3 3-28 16,2-12-4-16</inkml:trace>
  <inkml:trace contextRef="#ctx0" brushRef="#br0" timeOffset="151160">22108 6182 323 0,'0'0'3'0,"0"16"1"16,5 0 2-16,4 3 2 15,3 1 2-15,6 0 5 16,1-1 3-16,5-4 0 15,6-10-2-15,0-7-2 0,-1-13 0 16,2-10-3-16,-5-7 0 16,-8-4-5 15,-5-2-4-31,-10 1 0 0,-3 7-1 0,-12 3-2 0,-8 7 1 0,-9 7-2 15,-4 11 0-15,-2 2 0 16,2 12 1-16,5 5-3 16,5 6-2-16,7 0-6 15,12 3-19-15,9-2-53 0,5-7-4 16</inkml:trace>
  <inkml:trace contextRef="#ctx0" brushRef="#br0" timeOffset="151523">22476 5656 414 0,'0'0'-1'0,"0"0"1"0,17-7-1 16,7 4 0-16,12-3-1 15,8 3-6-15,4-5-7 16,8 2-18-16,3 3-42 16,1-6-9-1</inkml:trace>
  <inkml:trace contextRef="#ctx0" brushRef="#br0" timeOffset="152090">23000 5403 205 0,'0'0'8'16,"0"0"4"-16,-8-2 5 15,8 2 2-15,0 0 4 0,-14-4 1 16,14 4 1-16,-9-3 0 16,9 3-6-16,0 0-5 15,0 0-4 1,12-6-4-16,5 2-2 0,8-1-2 15,2 1-2-15,7-3 1 0,0 1-2 16,-3 1 1-16,-2 1 0 16,-4 1-1-16,-8 3 0 31,-4 0 0-31,-13 0 2 0,7 11-1 0,-9 1 1 0,-12 1 1 15,-1 3 1-15,-5 0 0 16,0 1-1-16,0-2-1 16,3 1-1-16,8-2 2 0,10-1 0 15,20 0 0-15,9 2 0 16,8 2-1-16,4 6 1 15,-3 1 2-15,-4 1-2 16,-9 2 0 15,-20-1 0-31,-12 3 0 0,-22-1-1 0,-9 3-7 0,-9-6-17 0,-15 9-56 16,14-3-5-16</inkml:trace>
  <inkml:trace contextRef="#ctx0" brushRef="#br0" timeOffset="152645">20441 8258 395 0,'0'0'3'15,"-1"-9"0"-15,1 9-3 16,0 0 1-16,0 0 2 0,-11 7 0 16,4 12 4-16,0 9 1 15,-1 19 0-15,0 14-1 16,-6 9 3-16,5 7 0 0,-2 5-1 31,1-2-2-31,2-7-1 0,2-6-3 0,1-14-1 16,3-12-1-16,2-13-2 15,0-11-3-15,1-7-6 0,-1-1-52 16,6-21-27-1</inkml:trace>
  <inkml:trace contextRef="#ctx0" brushRef="#br0" timeOffset="153209">20366 8174 379 0,'0'0'5'0,"0"0"0"0,0 0-1 31,0 0 1-31,0 0 2 0,11-2 0 0,2 7 2 15,6 11 1-15,7 7-3 16,5 9 0-16,5 10 0 0,4 6 1 31,4 4-2-31,2 4 0 0,-2 0-1 0,-1-3-1 16,-5-5 0-16,-4-9-1 15,-4-5 0-15,-9-10 0 16,-2-6 0-16,-8-4 1 0,-3-9 1 16,-8-5 0-16,10-1-5 15,-9-14 0-15,-1-4 0 16,0-8 0-16,-1-6 0 0,-5-12 0 15,-2-4 0-15,1-4 0 32,-4-3 0-32,0 0 0 0,2-1 0 0,-1 2 0 15,-2 2 0-15,4 7 0 0,3 7 0 16,0 6 0-16,2 4 0 15,2 9 0 17,-2 7-2-32,3 13-2 0,0 0 3 0,17 11 0 0,6 21 0 15,10 10 1-15,10 15 1 16,11 11 2-16,11 9 2 15,6 9-5-15,10-1 0 16,-6-7 0-16,0-10 0 0,-6-7 0 16,-10-13 0-16,-8-13 0 15,-12-10 0-15,-7-12 0 16,-11-5 0 15,-5-8 0-31,-2-3-12 0,-6-13-78 0,-7-14-1 0</inkml:trace>
  <inkml:trace contextRef="#ctx0" brushRef="#br0" timeOffset="153732">22136 7904 402 0,'0'0'0'0,"0"0"1"16,-7 11 1-16,3 5 0 16,0 9 3-16,-1 27 5 31,-2 10 1-31,0 6 1 0,3 5 0 15,0-1 0-15,1-2-2 16,-2-6 1-16,4-9-2 16,1-28-6-16,0-9-1 15,0-7-6 1,0-11-8-16,7-28-67 0,-1 4-10 0</inkml:trace>
  <inkml:trace contextRef="#ctx0" brushRef="#br0" timeOffset="154047">22230 8025 353 0,'0'0'1'15,"9"30"6"1,7 10 4 0,7 7 2-16,9 6 2 15,7 2 1-15,9 2 3 0,9-3 0 16,12-5 0-16,-4-33-6 15,4-13-3-15,-9-12-1 0,-4-16-3 16,-11-15-6 15,-13-9 0-31,-18-3 0 0,-14-7 0 0,-20 3-2 0,-21 3-2 16,-12 9-2-16,-14 8 2 0,-1 15-3 15,-4 11-1-15,10 10-3 16,4 18-2-16,19 15-5 16,12 0-30-16,22-2-39 15,14 0-5-15</inkml:trace>
  <inkml:trace contextRef="#ctx0" brushRef="#br0" timeOffset="154461">22833 7545 348 0,'9'-3'4'0,"11"-1"2"0,12-2 1 16,11-1 2-16,7 0 0 16,0-1 0-16,4 1-1 15,-2-1-2-15,-7 5-10 0,-14-1-14 16,-11-3-40-16,-20 7-24 15</inkml:trace>
  <inkml:trace contextRef="#ctx0" brushRef="#br0" timeOffset="154658">22943 7349 354 0,'0'0'0'0,"0"0"0"15,0 9 1 1,5 6 1-16,5 7 1 0,1 8 2 0,2 9 1 15,0 5 0-15,5 9 1 16,-5 0 0-16,0-4 0 16,-1-5-5-16,-5-8-6 0,0-5-20 31,3-8-53-31,-10-10-5 0</inkml:trace>
  <inkml:trace contextRef="#ctx0" brushRef="#br0" timeOffset="155249">23318 7245 222 0,'0'0'8'0,"0"0"6"15,-11 0 3-15,11 0 5 16,-12 0 0-16,12 0 1 16,0 0 0-16,0 0-1 0,0 0-6 15,11-6-6-15,15 2-4 16,7 0-2-16,10 1-4 15,1 0-1-15,1 3 0 16,0 2 1-16,-7 7 0 0,-6 0-1 16,-12 5 2-1,-10 1 0-15,-10 0 2 0,-11-1 1 16,-8-3 1-16,0-1-1 0,-1-3-3 15,-1 0 0-15,9 2 0 16,4 0-2-16,8 2 1 31,10 3-1-31,6 4-1 0,1 2 1 0,-3 1 3 16,0 3 0-16,-10-3 1 0,-7 1-2 15,-12-2-3-15,-16-1-12 16,-6 2-65-16,1 0-3 16</inkml:trace>
  <inkml:trace contextRef="#ctx0" brushRef="#br0" timeOffset="159412">8425 14295 429 0,'0'0'-1'0,"0"0"-2"16,9 7 1-16,8 2 1 0,5 0 3 15,11 3 3-15,8-5 1 16,9 0 2-16,13-4 1 15,6-2 1-15,2-1 0 0,5-8-1 16,-1-1-5-16,-5-5-6 16,-1 6-7-16,-10-6-12 15,-7 0-44-15,-9 11-23 16</inkml:trace>
  <inkml:trace contextRef="#ctx0" brushRef="#br0" timeOffset="159640">8622 14815 501 0,'0'0'0'0,"10"0"1"16,13 0-1-16,13-3 1 15,10 0-1-15,14 0 0 0,15-2-3 16,9-4-8-16,13 8-28 16,-1-1-50-16,-7-5-2 15</inkml:trace>
  <inkml:trace contextRef="#ctx0" brushRef="#br0" timeOffset="160077">10310 14409 458 0,'0'0'1'15,"-15"-2"-1"-15,3 2-1 16,-1 11 0-16,-6 14 0 15,-3 15 1-15,2 18 0 0,3 16 1 16,12 19-1-16,7 11 1 16,19 4-1-16,13-9 1 15,18-17 0-15,14-25 0 16,7-29-1-16,3-28 1 15,-3-28 1-15,-7-26 1 0,-17-25 1 16,-18-10 1-16,-25-6 1 16,-20-1 0-16,-23 8 0 15,-22 9-2-15,-14 12 0 16,-10 14-2 15,-6 24-2-31,6 14-4 0,9 18-13 0,10 31-55 0,22-3-20 0</inkml:trace>
  <inkml:trace contextRef="#ctx0" brushRef="#br0" timeOffset="160484">11094 15168 511 0,'0'0'0'0,"0"0"0"16,8 0 0-16,5 0 0 15,3-3 0 1,-1-1 0-16,1-2 0 0,0-3 0 0,1 1 0 16,-6 0 0-16,-11 8 0 15,3-11 0-15,-8 10 0 16,-11 1 0-16,-1 7 0 15,-2 1 0-15,4 6 0 0,3-3 0 16,12 7-27-16,16-13-64 16,6-6-4-16</inkml:trace>
  <inkml:trace contextRef="#ctx0" brushRef="#br0" timeOffset="161056">12175 14521 429 0,'0'0'2'16,"0"0"1"-16,-18 16 1 15,4 8 2-15,-5 14 1 16,-1 19 1-16,0 12 0 31,4 9 0-31,8 6-2 0,8-2 0 0,15-4 0 0,14-14-2 16,14-20-1-16,13-22 0 15,6-20 0-15,5-13 2 31,-1-19-5-31,-5-13 0 0,-10-12 0 0,-16-10 0 0,-17-3 0 16,-18-5 0-16,-20 3 0 16,-17 4 0-16,-15 7 0 0,-3 16-45 15,-3 14-47-15,0 13-2 16</inkml:trace>
  <inkml:trace contextRef="#ctx0" brushRef="#br0" timeOffset="161605">13194 14480 377 0,'0'0'1'0,"-12"7"1"16,2 12 4-16,-3 14 2 0,-5 14 2 15,4 17 1-15,3 10 1 16,5 8 0-16,8 2 2 16,14-5 0-16,11-11-3 31,11-21-2-31,8-19-1 0,9-27 0 0,0-18 0 0,-5-18-8 15,-6-15 0-15,-12-11 0 16,-13-8 0-16,-13-6 0 16,-12 1 0-16,-18 1 0 0,-4 12 0 15,-10 0-39-15,-1 14-54 16,7 9-2-16</inkml:trace>
  <inkml:trace contextRef="#ctx0" brushRef="#br0" timeOffset="162138">14272 14531 449 0,'0'0'0'0,"-9"3"0"16,-1 11 1-16,-7 13 0 0,-4 10 2 15,-3 13 1-15,-2 10-1 16,4 7 1-16,3-2 2 15,14-2 2-15,7-14-2 16,19-14 1-16,15-25-1 16,12-13-1-1,9-27 0-15,4-12-2 0,-3-12-3 0,-7-9 0 16,-12-2 0-16,-13 0 0 15,-18 6 0-15,-13 6 0 0,-19 13 0 16,-12 9 0 15,-3 18-4-31,-8 12-17 0,5 13-69 0,8 16-3 0</inkml:trace>
  <inkml:trace contextRef="#ctx0" brushRef="#br0" timeOffset="162589">15006 14558 370 0,'0'0'0'16,"-9"2"0"-16,2 7 4 16,1 8 5-16,1 9 4 0,5 11 1 15,6 8 1-15,11 8 1 16,14-2 2-16,12-4 0 15,9-8-2-15,9-14-4 0,6-16-6 16,-6-10-6-16,-7-21 0 31,-5-15 0-31,-17-9 0 0,-14-9 0 0,-18-4 0 16,-16-4 0-16,-21 2 0 15,-15-1 0-15,-9 11 0 16,-11 7 0-16,3 21-14 0,-6 23-74 16,13 1-8-16</inkml:trace>
  <inkml:trace contextRef="#ctx0" brushRef="#br0" timeOffset="163015">15797 14421 488 0,'0'0'0'16,"-19"12"0"-16,7 10 0 0,0 12 0 15,5 11 0-15,4 8 0 16,6 4 1-16,15 3 0 16,16-10 2-16,14-9 1 0,8-18 0 31,7-15 2-31,0-15-2 0,-2-18-4 0,-13-12 0 15,-13-11 0-15,-14-6 0 16,-20-8 0-16,-15 4 0 0,-18-1 0 16,-16 6 0-16,-13 7 0 15,-5 13 0-15,-6 12 0 16,9 9-80-16,3 24-14 0</inkml:trace>
  <inkml:trace contextRef="#ctx0" brushRef="#br0" timeOffset="163499">17150 14354 409 0,'0'0'4'0,"-19"7"1"16,0 8 1-16,-5 13 3 15,-3 13 0-15,-1 20 2 16,2 13 0-16,6 14 0 16,13-2-1-16,10-1-2 15,18-9 1-15,12-16-2 0,11-20-5 16,10-28-2-16,2-16 0 15,-4-26 0-15,-6-11 0 0,-10-14 0 16,-15-7 0-16,-14-3 0 16,-13 0 0-1,-20 5 0-15,-17 2 0 0,-7 16 0 16,-12 4-15-16,-7 16-78 15,15 13-4-15</inkml:trace>
  <inkml:trace contextRef="#ctx0" brushRef="#br0" timeOffset="163922">17967 14429 395 0,'0'0'0'16,"-18"5"0"-16,7 11 2 0,-3 10 3 15,0 13 2 1,4 14 2-16,2 9 1 0,8 9 1 15,16-2 2-15,15-5 1 16,9-12 0-16,10-15-3 16,7-19-1-16,0-17 0 0,-3-10-10 15,-10-22 0-15,-14-10 0 16,-18-8 0-16,-14-5 0 15,-23-3 0-15,-16 5 0 16,-15-2 0-16,-5 10 0 16,-9 7-16-16,3 8-74 0,11 20-6 15</inkml:trace>
  <inkml:trace contextRef="#ctx0" brushRef="#br0" timeOffset="164341">18542 14437 446 0,'-3'4'0'0,"-6"17"-1"16,0 13 1-16,-4 10 0 15,4 11 2-15,3 9 1 16,4 6 2-16,8 1 2 16,13-10 3-16,14-13 0 0,12-20 1 31,12-16-1-31,10-18-2 0,1-20-8 0,-2-14 0 15,-11-12 0-15,-10-9 0 0,-18-8 0 16,-20 3 0-16,-16-2 0 16,-27 12 0 15,-15 5 0-31,-8 20 0 0,-16 10-17 0,-8 21-76 0,19 12-3 15</inkml:trace>
  <inkml:trace contextRef="#ctx0" brushRef="#br0" timeOffset="166319">22292 14619 293 0,'0'0'13'16,"0"0"5"-16,0 0 1 15,0 0 3-15,2 7 2 0,-2-7 0 16,0 0 1-16,0 0-2 16,0 0-10-16,0 0-5 15,4 10-1-15,-2 0-2 16,4 2-1-16,-1 5-1 0,0 8 1 15,1 4-1-15,0 7 0 16,2 1-3-16,-6 2 0 16,5-6 0-16,-5-4 0 15,1-5 0-15,0-7 0 0,-3-5 0 16,0-12 0-16,0 0 0 15,8-17 0-15,-4-13 0 16,3-12 0-16,1-16 0 16,2-12 0-16,2-15 0 0,3-6 0 31,2-2 0-31,0 4 0 15,2 10 0-15,0 10 0 0,1 15 0 0,-1 9 0 16,-1 18 0-16,-7 9 0 16,2 9 0-16,0 7 0 0,1 10 0 15,2 14 0-15,0 15 0 16,3 14 0-16,2 11 0 15,-1 7 0-15,3 8 0 0,-4 1 0 47,-2-6 0-47,-3-7 0 0,-3-6 0 0,-1-7 0 0,-1-12 0 0,-1-5 0 16,1-5 0-16,-1-4 0 15,3-1 0-15,-9-5-40 0,6-8-53 16,-8-12-3-16</inkml:trace>
  <inkml:trace contextRef="#ctx0" brushRef="#br0" timeOffset="166467">22574 14525 483 0,'0'0'-2'16,"31"-10"-2"-16,7-1-9 15,12-7-72-15,7 8-2 0</inkml:trace>
  <inkml:trace contextRef="#ctx0" brushRef="#br0" timeOffset="167707">19494 14412 507 0,'0'0'0'0,"1"15"-1"16,9 8 2-16,4 13-2 15,6 9-1-15,6 14-3 0,3 3-9 16,8 9-47-16,1 9-28 15,-6-3-4-15</inkml:trace>
  <inkml:trace contextRef="#ctx0" brushRef="#br0" timeOffset="174846">13082 15462 482 0,'0'0'1'0,"0"0"1"15,-14-13 0-15,14 13-1 16,-18-17 1-16,10 4 0 15,-2-2 1-15,2-3-1 0,2 2-1 16,6-2-1-16,0 1 1 16,1 2-1-16,5 3 0 15,-3 4 0-15,-3 8 0 16,12-1 0-16,-11 7 1 0,-4 10 0 15,-9 6-1-15,-4 3 1 16,-10 1 1-16,-2-1 0 16,-6-7 0-16,0-3 1 15,0-10-3-15,6-7 0 0,4-13 0 16,13-7 0-16,11-6 0 15,5-1 0-15,15 4 0 32,7 0 0-32,4 7 0 0,2 5 0 0,-1 8 0 0,-3 5 0 15,-7 7 0-15,-6 3 0 16,-10-1 0-16,-5 2 0 15,-1-2 0-15,0-9 0 16,-18 11 0-16,7-9 0 0,2 2 0 16,-8-4-32-16,12-8-62 15,5-7-4-15</inkml:trace>
  <inkml:trace contextRef="#ctx0" brushRef="#br0" timeOffset="175928">11178 15051 462 0,'0'0'3'0,"-19"7"1"15,-7 1 1-15,-8 2 2 16,-9-2 0-16,-3 0 1 16,-2-2 0-16,0-6-1 15,12-7-7-15,16-16 0 0,20-12 0 16,21-7 0-16,22-6 0 31,16 0 0-31,10 1 0 0,3 5 0 0,-3 9 0 16,-10 10 0-16,-20 13 0 0,-29 10 0 15,-22 10 0-15,-35 9 0 16,-29 1 0-16,-22-1 0 15,-16-5 0-15,-8-5 0 0,-2-10 0 16,12-15 0-16,15-16 0 16,26-19 0-16,31-10 0 15,28-8 0-15,25-7 0 16,28-1 0-1,22 3 0-15,6 7 0 0,0 14 0 0,-4 13 0 16,-18 15 0-16,-22 24 0 16,-26 21 0-16,-35 16 0 15,-30 17 0-15,-18 8 0 16,-11 3 0-16,-3 0 0 0,6-3 0 15,20-12 0-15,32-13 0 16,40-14 0-16,37-14 0 16,45-8 0-1,39-6 0-15,25-9 0 0,18-3 0 0,4 0 0 16,-12 4 0-16,-23 5 0 15,-32 9 0-15,-42 8 0 16,-53 16 0-16,-44 15 0 31,-51 12 0-31,-39 7 0 0,-29 2 0 0,-13 0 0 0,7-5 0 16,16-10 0-16,29-7 0 15,37-11 0-15,44-13 0 16,46-14 0-16,49-4 0 0,36-10 0 16,23-3 0-16,13 6 0 15,1-3 0-15,-10 4 0 16,-16 0 0-16,-21 8 0 15,-34 13 0-15,-42 17 0 0,-39 16 0 16,-37 7 0-16,-26 8 0 16,-12-1 0-16,2 1 0 15,6-5 0-15,17-13 0 16,31-12 0-16,41-23 0 0,41-14 0 15,46-15 0-15,26-4 0 16,19 1 0-16,10 2 0 16,-5 3 0-16,-14 6 0 15,-23 12 0-15,-34 11 0 16,-47 20 0-16,-40 17 0 0,-40 10 0 15,-32 7 0-15,-19 23 0 16,-19-1-4-16,-4-18-88 16,14 3-7-16</inkml:trace>
  <inkml:trace contextRef="#ctx0" brushRef="#br0" timeOffset="199787">8491 10434 187 0,'0'0'8'0,"0"0"1"16,-1 5 1-16,1-5 3 15,0 0 3-15,11 7 0 0,8-3 1 16,10-2 1-16,8 0-6 16,10-1-2-16,8-1 3 15,6 0-4-15,4 0 0 16,-5 0-1-16,1-3 0 0,-9-1 0 15,-7-1-1 1,-8-1-5-16,-7 2-9 0,-7-4-23 16,-8 2-47-16,-2 1-6 15</inkml:trace>
  <inkml:trace contextRef="#ctx0" brushRef="#br0" timeOffset="200133">8615 10659 240 0,'0'0'6'0,"0"0"4"16,11 2 4-16,6-2 3 0,8 0 3 15,11-3 2-15,10-2 0 16,11-4 2-16,4 0-6 15,1 0-4-15,-2 0-4 0,-5 2-2 16,-10 1-4-16,-7 2-3 16,-12 1-4-16,-7 4-10 15,-8-2-25-15,-11 1-44 16,10 0-6-16</inkml:trace>
  <inkml:trace contextRef="#ctx0" brushRef="#br0" timeOffset="200537">10074 10192 293 0,'0'0'-1'0,"0"0"1"0,-17 4-2 15,2 6 0-15,-5 7 2 16,-5 5 1-16,-3 8 2 15,-1 9 2-15,0 9 3 16,6 7 1 0,8-3 4-16,12 1 1 0,9-8 1 0,17-8 1 15,13-14-1-15,10-14-3 16,8-13-2-16,3-20-1 15,2-12-1-15,-6-11-3 0,-11-7-1 32,-14-3-1-32,-15 1-2 0,-14 2 0 0,-17 5 0 15,-14 7-1-15,-11 9 0 16,-5 9-2-16,0 12-5 15,3 9-6-15,6 5-7 0,7 12-17 16,11-2-43-16,11 15-10 16</inkml:trace>
  <inkml:trace contextRef="#ctx0" brushRef="#br0" timeOffset="200921">10540 10519 404 0,'0'0'1'0,"0"0"0"16,0 0 1-16,0 0 3 15,0 0 3-15,0 0 0 16,0 0 1-16,0 0 0 16,0 0-2-16,8-11 0 31,-8 11-1-31,8-16-3 0,-2 6-2 0,0-1-1 0,2 2-1 15,-8 9 0-15,10-13-1 0,-10 13 2 32,0 0-1-32,0 0 0 0,0 0 0 0,-8 0 0 15,8 0 0-15,-16 4-1 16,16-4-3-16,-13 8-7 15,13-8-9-15,0 0-64 32,0 0-4-32</inkml:trace>
  <inkml:trace contextRef="#ctx0" brushRef="#br0" timeOffset="201261">10834 10361 300 0,'0'0'1'0,"0"18"0"15,0 1 3-15,2 2 0 16,3 3 2-16,5 1 6 0,0 0 2 15,5-2 3 17,3-9 1-32,9-5 0 0,1-12-4 0,4-9 2 0,-4-6-3 15,-1-7-4-15,-6-3-5 16,-7-6-2-16,-8-2 0 0,-8 3-2 15,-16 1 0-15,-10 5-2 16,-4 7-2-16,-4 4 1 16,-1 12 0-16,-1 4-2 0,6 11-2 15,4 6-2-15,10 7-5 16,9-5-11-1,8-1-56-15,7 6-7 0</inkml:trace>
  <inkml:trace contextRef="#ctx0" brushRef="#br0" timeOffset="201586">11291 10128 414 0,'0'0'-1'15,"0"0"0"-15,3 9-2 16,-1 5 1-16,3 4 0 15,0 6 0-15,1 5 1 0,0 4 2 16,0 2 1-16,-1 0 1 16,-1-1 0-16,0-7 1 15,0-1 0-15,0-7-1 16,-3-7-6-16,2-1-9 0,-3-11-12 31,-8 6-58-31,8-6-4 0</inkml:trace>
  <inkml:trace contextRef="#ctx0" brushRef="#br0" timeOffset="202133">11733 10347 336 0,'0'0'2'15,"3"13"2"-15,3 2 3 16,0 6 0-16,0 5 2 15,1 7 1-15,1 2 1 16,-1 2-1-16,-1-3 0 0,-2-2-1 16,-2-8-1-16,-2-3 1 15,1-9 0-15,-1-12 1 16,0 0-1-16,1-14-1 15,-1-14-2-15,0-8-1 0,0-9-3 16,0-11-2 15,0-3-1-31,0-3-1 0,3 1-1 0,3 4 0 0,5 7 1 16,3 7 0-16,1 8 1 0,1 10 0 15,1 7-1-15,-1 8 1 16,1 8 0-16,-1 3 0 16,0 14 1-16,-1 7-1 15,3 9 0-15,0 8 1 16,-2 8 0-16,1 5 1 0,-3 2 0 31,1 1 0-31,-3-3 1 0,-4-5 0 0,1-5 0 16,-3-5 1-16,-1-8-1 0,1-4 0 15,-3-5 0-15,1-10-3 16,0 1-2-16,-4-11-3 15,11 11-12-15,-11-11-69 0,10-3-1 16</inkml:trace>
  <inkml:trace contextRef="#ctx0" brushRef="#br0" timeOffset="202303">11864 10340 462 0,'0'0'0'0,"0"0"0"15,19-3-1 1,1 3 0-16,6-2-1 0,6 0-3 15,5 2-2-15,3-1-8 0,14-1-37 16,-5 2-34-16,-4 0-5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07:12.7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22669 1272 341 0,'0'0'2'0,"0"0"3"15,0 0 2-15,-6 8 3 16,6 1 0-16,0 3 2 16,0 0-1-16,2 3 2 15,3-1-2-15,4 3-1 0,-1 0-2 16,5-2 0-16,-1 2-1 15,2-3-1-15,2 1 1 16,2-1-1-16,3-1 0 16,-1-1-2-16,0-1 0 0,1-6 0 15,0-2-1-15,-1-2-2 16,1-1-1-16,-1-6-3 15,0-4-4-15,-2-4-8 16,2-1-37-16,-4-2-37 0,0-5-5 16</inkml:trace>
  <inkml:trace contextRef="#ctx0" brushRef="#br0" timeOffset="212">22943 908 436 0,'0'0'2'0,"0"0"1"16,0 0-1-16,0 0-1 15,0 0-3-15,0 0-4 16,0 0-11-16,0 0-40 15,0 0-23-15,0 0-10 0</inkml:trace>
  <inkml:trace contextRef="#ctx0" brushRef="#br0" timeOffset="482">23297 994 468 0,'0'0'0'15,"0"0"0"-15,0 0 0 0,0 0-3 16,0 0-12-16,0 0-36 16,0 0-28-16,0 0-9 15</inkml:trace>
  <inkml:trace contextRef="#ctx0" brushRef="#br0" timeOffset="1319">22843 558 309 0,'0'0'6'15,"0"0"2"-15,0 0-2 16,0 0 1-16,0 0-1 15,0 0 1-15,0 0-1 16,-5 0 0-16,0 4-4 0,0 0-2 16,-39 43 2-16,25-26-2 15,3 0 1-15,-1-1 0 16,-2 7 3-16,-1 1-2 15,-22 35-1-15,19-26-1 16,3 0 1-16,1 5-1 16,-1-3 0-16,3 7-1 15,1-3 0-15,2 4-1 0,2-2 2 16,2 3-1-16,4-2 0 15,0 4 1-15,2-5-2 0,4 1 0 16,0 12 3 0,16 18 0-1,5-8 2-15,6-7-3 0,4-11 1 0,7-10-1 16,0-8 1-16,5-9 2 15,1-4-3-15,6-5-1 16,2-5 0-16,5 1 1 0,1-6-1 16,2-4 1-16,0-1 1 15,-1-13 1-15,-27 6-1 16,3-1 2-16,-3-4 1 15,4-4 0-15,-3-3 1 16,4-4-1-16,1-5-1 0,0-4-1 16,1-4 2-16,1-6 2 15,-2-4 0-15,1-3 0 16,-2-2 0-16,-2-3 1 0,-3-5 0 15,-4 0 0-15,-4-4-1 16,-11 2-1-16,-5-2-1 16,-11 5-1-16,-12 3 1 15,-15 6 0-15,-9 6 0 16,-13 7 0-16,-12 6-2 15,-8 7-2-15,-8 5-8 16,4-4-64-16,-1 12-15 0</inkml:trace>
  <inkml:trace contextRef="#ctx0" brushRef="#br0" timeOffset="336532">15735 4828 123 0,'0'0'2'0,"0"0"5"15,0 0 7-15,0 0 2 16,-5 8 4-16,1 4 2 16,-1 0 1-16,0 6-1 0,0 3 0 15,3 5-3-15,-4 6-5 16,2 6-2-16,2 5-1 15,2 0-2-15,0 1 0 16,0-1 0-16,4 0 0 0,1-5 0 16,4-8-2-16,2-5 0 15,-2-4 0-15,5-7 0 16,1-4 0-16,-1-7 1 15,0-3-2-15,1-3 2 0,-1-4-2 16,1-6-2-16,-2-3-4 16,-4-8-6-16,6 0-17 15,-9-3-53-15,4-12-9 0</inkml:trace>
  <inkml:trace contextRef="#ctx0" brushRef="#br0" timeOffset="336748">15794 4353 395 0,'0'0'0'16,"0"0"0"-16,0 0 0 15,0 0-6-15,0 0-6 16,0 0-9-16,0 0-18 16,-9 0-38-16,9 0-9 15</inkml:trace>
  <inkml:trace contextRef="#ctx0" brushRef="#br0" timeOffset="337330">16265 5282 123 0,'0'0'7'16,"0"0"4"-16,0 13 5 15,0 2 1-15,0-2 3 0,-3 7 0 16,3-2 2-16,0 3 7 15,0 1-8-15,3-8-1 16,10-2 0-16,3-10-5 16,-1-2 0-16,3-11-1 15,1-1 0-15,-3-9-7 0,-2-5 1 16,-5 1-4-16,-9-2-3 15,0 1 2-15,-11 8-2 16,-9 3 0-16,-1 6-1 31,-5 8 0-31,-2 1-1 0,2 5-4 0,1 5-3 0,5 5-6 16,5-4-16-16,5-2-40 15,10 0-14-15</inkml:trace>
  <inkml:trace contextRef="#ctx0" brushRef="#br0" timeOffset="337780">16678 4886 224 0,'0'0'3'0,"0"0"6"16,6 5 6-16,3-1 2 0,5-4 2 15,5 3 3-15,7-3 0 16,7 0-1-16,1 2 0 15,5-2-6-15,3 0-6 16,0 1-3-16,-2-1-3 0,-4-1-3 16,-2-1-2-16,-6 2-6 15,0-3-14-15,-12 3-39 16,2 0-20-16</inkml:trace>
  <inkml:trace contextRef="#ctx0" brushRef="#br0" timeOffset="338034">16778 5174 312 0,'9'0'6'0,"10"0"1"16,9 0 0-16,13-2 1 16,8-3-1-16,10 1 1 15,2-2 0-15,11 2-1 16,-10-1-12-16,-4 4-9 0,-9 1-22 15,-15 0-40-15,-4 5-6 16</inkml:trace>
  <inkml:trace contextRef="#ctx0" brushRef="#br0" timeOffset="348747">15697 6471 196 0,'0'0'-1'15,"0"0"-3"-15,0 0 5 0,-5 14 3 16,0 2 5-16,-4 10 6 16,1 3 1-16,-2 8 3 15,-1 5-1-15,0 0 1 16,6-1-3-16,0-5-2 15,3-2-4-15,2-11-5 0,0 0 0 16,6-11 0-16,-6-12 2 16,16 11 2-16,-4-11 0 15,2 0-4-15,-1-12-15 16,3-13-51-16,4 0-13 0</inkml:trace>
  <inkml:trace contextRef="#ctx0" brushRef="#br0" timeOffset="348873">15705 6168 370 0,'0'0'-5'0,"0"0"-8"16,0 0-12-16,4 6-29 16,-4-6-23-1</inkml:trace>
  <inkml:trace contextRef="#ctx0" brushRef="#br0" timeOffset="349218">16075 6798 199 0,'0'0'6'0,"-1"17"1"15,-2-1 2-15,-2 4 1 0,-1 3 0 16,-2 2 1-16,0 2-3 16,-3-5-13-16,6-6-26 15,5-5-34-15,0-11-6 16</inkml:trace>
  <inkml:trace contextRef="#ctx0" brushRef="#br0" timeOffset="349509">16400 6479 162 0,'0'0'9'15,"0"0"4"-15,11 7 7 16,2-2 1-16,5-3 0 15,3 0 1 1,6-1 0-16,1-1 1 0,4 0-9 16,-2-2-13-16,3-7-19 0,0 3-33 15,-5-2-22-15</inkml:trace>
  <inkml:trace contextRef="#ctx0" brushRef="#br0" timeOffset="349717">16446 6777 252 0,'0'0'2'0,"16"0"0"16,11-4 1-16,2-2 3 0,16 0-5 15,6-1-11-15,5-1-34 16,8 5-22-16</inkml:trace>
  <inkml:trace contextRef="#ctx0" brushRef="#br0" timeOffset="350349">15635 8208 192 0,'0'0'10'16,"-1"24"4"-16,1 0 5 0,0 3 1 16,0 4 1 15,5 4 3-31,2 1 0 0,6 3 2 0,1-13-6 0,5-7-5 15,5-11-7-15,2-10-9 0,7-13-35 32,4-10-36-32,-9-13-9 0</inkml:trace>
  <inkml:trace contextRef="#ctx0" brushRef="#br0" timeOffset="350492">15593 7906 323 0,'0'0'-10'16,"0"0"-16"-16,0 0-39 15,9 8-11 1</inkml:trace>
  <inkml:trace contextRef="#ctx0" brushRef="#br0" timeOffset="350978">16001 8291 114 0,'4'0'4'0,"8"0"-1"15,3 0 2-15,3 1 2 32,5-1 0-32,3 0-1 0,4-2 2 0,0 1-1 0,-5 0-2 15,-3 1 0-15,-4 0 1 16,-3 1 4-16,-15-1 0 15,9 17 1-15,-10-3 1 16,-6 2 2-16,-9 0 1 0,1 4 2 16,-2-1-2-16,3 1-3 15,2-3 3-15,5 1 0 16,7-7-1-16,6-2-1 15,14-6-2 1,6-3-2-16,7 0-12 0,2-2-24 0,-2-5-46 16,9-4-6-16</inkml:trace>
  <inkml:trace contextRef="#ctx0" brushRef="#br0" timeOffset="351305">16536 8059 233 0,'0'0'6'0,"0"0"2"16,9 1 2-16,7-1 2 15,4 0 1-15,9-2-2 16,5-2 2-16,4 0-3 16,5-3-13-16,-2 2-30 0,5 2-36 15,-12-1-8-15</inkml:trace>
  <inkml:trace contextRef="#ctx0" brushRef="#br0" timeOffset="351466">16705 8295 311 0,'0'0'1'0,"26"-2"0"16,1-6-4-16,14 0-27 0,14 1-39 15,-1-2-4-15</inkml:trace>
  <inkml:trace contextRef="#ctx0" brushRef="#br0" timeOffset="352028">15634 9488 317 0,'0'0'5'16,"-10"17"1"-16,5 0 1 0,-1 5 1 15,4 4 2-15,2 1 2 16,7 1 1-16,6-3 1 16,9-7-5-16,7-9-7 15,12-9-25-15,17-8-52 31,-14-16-5-31</inkml:trace>
  <inkml:trace contextRef="#ctx0" brushRef="#br0" timeOffset="352146">15667 9058 405 0,'0'0'-1'0,"0"0"-13"0,0 0-56 15,0 0-9-15</inkml:trace>
  <inkml:trace contextRef="#ctx0" brushRef="#br0" timeOffset="353033">16110 9624 205 0,'0'0'7'16,"0"0"4"-16,0 0 2 0,0 0 3 31,0 0 0-31,0 0 1 0,0 0 1 0,0 0-1 16,0 0-4-16,0 0-4 15,18-2-3-15,1-3-2 16,3 0-1-16,8 0-1 0,2 1 1 15,4 3-2-15,-1 0-2 16,-4 1 0-16,-3 9 0 16,-5 2 0-16,-9 4 1 0,-9 4 0 15,-6 4 0 1,-14-1 1-16,-5 1 1 0,-5-2 0 15,-1-2-1-15,4-6-1 16,1 0 0-16,6-3-1 0,15-10-1 16,-5 16 1-16,11-5 0 46,9 1 0-46,0 3 0 0,1 4 3 0,-5 1 1 0,-5 4 1 0,-6-1 1 0,-13 0-1 16,-11-2 1-16,-8 0 1 16,-3-6-2-16,-4-3-5 15,7-3-15-15,0 2-43 16,11-11-20-16</inkml:trace>
  <inkml:trace contextRef="#ctx0" brushRef="#br0" timeOffset="353494">16676 9472 214 0,'0'0'10'16,"0"0"5"-16,5 2 2 16,12-2 1-16,10 0 2 15,10-5 0-15,7-1 1 16,10-2-2-16,7-3-7 15,-3 0-4-15,-4 1-5 0,-5 1-5 16,-11-1-10-16,-8 2-32 16,-7 3-32 15,-14 1-6-31</inkml:trace>
  <inkml:trace contextRef="#ctx0" brushRef="#br0" timeOffset="353709">16763 9696 304 0,'0'0'3'16,"19"0"1"-16,9 0 0 31,11-2 1-31,10-3 0 0,9 3-4 0,3-4-23 16,2 2-46-16,12 1-8 0</inkml:trace>
  <inkml:trace contextRef="#ctx0" brushRef="#br1" timeOffset="369886">3664 6674 305 0,'0'0'2'0,"-21"-6"0"16,0 3 0-16,-7-1 0 15,-8 4-1-15,-13-1-1 16,-10 4 1-16,-9 5-1 16,-2 3-1-16,-6 6 0 0,-2 2 0 15,-4 6 0-15,-3-1 1 16,2 4 0 15,4 1 1-31,1 0-1 0,0 4 0 0,7-1 0 0,3 3-1 0,4-2 1 16,8 4-2-16,7-4 0 15,3 6 0-15,7-2 0 16,6 5-1 31,4 4 1-47,7 2-1 0,4 4 0 0,7 1 3 0,7 3-2 0,5-4 0 0,7 2 0 0,9-4 2 15,8-3 1-15,8-2-1 16,6-5-1-16,8 0 0 15,2-6 1-15,9 4 0 0,-1 0 0 16,10-2 0-16,5 0 0 16,3 0 1-16,4 2 1 31,3-2 2-31,2 7-1 0,7-6 3 0,10 0-1 0,-1 1 0 15,3-1 0-15,8-1 2 16,2-2-3-16,7 0 0 16,6-4 0-16,-1 2-1 0,-2-5 0 15,8 2-2-15,0 0 1 16,-1-2-1-16,1 1 1 15,-1-3-1-15,-1 0 0 16,4-3-1 0,5-1 0-16,-4-5 1 0,0-2 0 15,8-2-1-15,3-2 0 0,-1-2 0 16,2-1-1-16,1-3 1 15,2 0 0-15,0 2 0 32,2-2 0-32,2 0 0 0,1 1 0 0,1-1 1 0,6 1-1 15,1-1 1-15,4-1-1 16,2-3 0-16,-1 1 1 15,3-1-1-15,0-2 0 0,2-3 0 16,-4 0 1-16,-3-2 1 16,-4 1-1-16,1-2 2 15,5-1-1-15,-2-3 1 16,-1-2 1-16,3-4 0 16,-1-2 0-16,0-4-1 0,3-2 2 15,-4-1-2-15,-2-1 0 16,-5 0-1-16,0-1 1 15,-4 2-2-15,1-2 0 0,-2 1-1 16,-3-1 0-16,-1-5 0 16,-4 1 0-16,1-5 0 15,-1 1 0-15,-7-3-1 16,-1-2 0-16,-8-3-1 15,-6 0 1-15,-11 0-1 0,-5-2 1 16,-17 1 1-16,-11 0 0 16,-11-2 1-16,-14 1 2 15,-11 1 0-15,-11 0 1 0,-13-1-1 47,-9-1 1-47,-9 1-2 0,-7-1-1 0,-15 0 0 0,-13 0-1 0,-8 1 0 16,-12 1 0-16,-12 1-1 0,-10 1 1 15,-10 0 0-15,-11 5 0 16,-12 0 0-16,-13 1 1 15,-8 1-1-15,-14 1 0 16,-9 2-1-16,-17 6 1 16,-11 3 0-1,-11 3 0-15,-13 1-1 0,-12 7 0 0,-11 5 0 16,-11-1 0-16,-9 6 0 15,-8 0 0-15,-12 2 1 0,-6 0-1 16,-4 0 0-16,-10 1 1 16,-5 0 0-1,-6-1 0-15,-11 0 1 0,-12 0-1 16,-5 0 2-16,-10-3 0 15,-16 1 1-15,-4 1 0 0,-10 0-1 16,-6 5 1-16,6 6-3 16,4 1-7-16,18 8-32 15,19 5-41-15,22-5-5 0</inkml:trace>
  <inkml:trace contextRef="#ctx0" brushRef="#br1" timeOffset="371477">3779 3188 314 0,'0'0'1'16,"-9"-11"-1"-16,-3 4 0 16,-3 0-2-16,-5 1 0 0,-10-1 0 15,-7 3 0-15,-8 0-1 16,-9 4 1-16,-3 1-1 15,-6 8 1-15,-5 4 0 16,-6 4 2-16,0 2 0 16,-3 10 0-16,-1 0 0 0,-5 8-1 15,-2 2 0-15,4 4 1 16,2 2-1-1,4-2 1-15,3 4 0 0,6-3 0 16,7 5 0-16,9-3 0 0,6 2 0 16,7 2 0-16,5 1 1 15,9 5-2-15,5-7 1 16,5 5 0-16,10-1 0 0,3-6-2 15,10-1 1-15,7-4 1 16,6-1 0-16,6-6 0 16,4 3 0-16,7-9 0 15,3 1 0-15,5-1 1 16,1-2 1-16,8 1 0 0,6-3 1 15,-1 1-1-15,7-1 0 16,-1 3 2-16,7-4-1 16,1 2 0-16,5-4 0 15,3 1 1-15,4-4-2 16,4 0 1-16,4-1 0 0,4-2 1 15,1 1 0-15,5-4-1 16,7 2-1-16,-2-4 1 16,0 2 0-16,7-6 0 0,1 5-2 15,0-4 0-15,5-2 0 16,-2 2-1-16,1-1 1 15,5 1 0 1,3 0 0-16,2-1 0 0,2 0 0 16,8-1-1-16,2-1 1 0,2 1-1 15,3-2 1-15,0 2 0 16,3-1-1-16,-1 0 1 15,2 1 0-15,2 0 0 0,3 0 0 16,4-2 1-16,5-2-1 16,-2 0-1-16,2 0 1 15,0-1 1-15,-4 1-1 16,1-1-1-16,-4-1 0 0,-2 0 0 15,-2 1 1-15,1 1-1 16,-3-4 0-16,2 0 1 16,1-1-1-16,0-2 1 31,1-3-1-31,-2-1 2 0,1 0 0 0,0-1 1 0,0 1 1 15,0 0-1-15,6 0 1 16,0-1-1-16,-2-2-1 16,5 0 0-16,2-2-1 15,0 0 0-15,-2-1-1 0,-4 0 1 16,3-3-1-16,-4-1 1 15,-2 2-1-15,-5-3 1 16,1-2 0 0,-5-3 0-16,-5-3 1 0,-4-3-1 0,-9-3 0 15,-8-5 1-15,-11-2-1 16,-10-4 1-16,-13-4 0 15,-16 0 1-15,-12-5 0 32,-16-2-1-32,-16-4-1 0,-17-1 2 0,-14-6-1 0,-16-2-1 15,-21-2 1-15,-18-3 0 16,-17 0 1-16,-17-6-1 0,-18 0-1 15,-17 1 1-15,-12-3 0 16,-15 3 0-16,-14-1-1 16,-18 4-1-16,-15 0 2 15,-16 6-1-15,-14 2 0 16,-16 6 0-1,-17 5-1-15,-11 2-2 0,-15 6 1 0,-18 7-1 16,-9 5-1-16,-13 7 0 16,-20 5 0-16,-10 11 2 15,-24 5-2-15,-14 11 3 0,-18 8 0 16,-12 10 1-16,-13 10 1 15,-18 8-2-15,-4 6 0 16,-7 7 0-16,4 8-3 16,4 12-15-16,15 12-60 0,15-5-5 15</inkml:trace>
  <inkml:trace contextRef="#ctx0" brushRef="#br0" timeOffset="381084">15278 3254 257 0,'0'0'3'0,"0"0"0"0,0 0-1 16,-2-9 0-16,2 9 2 16,-3-11 5-16,3 11 3 0,-5-13 1 15,5 13 0-15,-2-12 1 16,2 12-2-16,0-10-3 15,0 10-1-15,0 0-4 0,0 0-4 16,0 12-2-16,3 0-2 31,1 5 0-31,-1 3 1 0,7 1 6 0,-2 4-2 16,2 3 1-16,2 1 2 0,0 4 0 15,3 0 2-15,3 3-1 16,0 3 1-16,-1 1-3 16,3 1 2-16,-3-1-1 15,2-1-1-15,0-3 1 0,-1 4 1 16,-3-5 1-16,-1 0-2 15,2-2 2 1,-3-3-2-16,1-7 0 0,-4-1 3 16,2-4-4-16,-4-5 1 15,-8-13 1-15,8 10 0 0,-8-10 1 16,3-4-1-16,-1-12 1 31,-1-2-2-31,0-4 0 0,4-10 0 0,-1-7-2 16,2-9 1-16,2-8 0 0,0-1 1 15,1-7-3-15,5-7 0 16,1-4 1-16,-1 2-1 15,1 8 1-15,0 6-1 16,-2 8-3-16,-3 5-3 0,2 13-4 16,-2 8-6-16,2 14-10 31,-12 11-14-31,15-10-50 0,0 10-1 0</inkml:trace>
  <inkml:trace contextRef="#ctx0" brushRef="#br0" timeOffset="381661">16286 3535 88 0,'0'0'0'0,"0"0"-2"31,0 0 0-31,-16 15 3 0,5-1 6 0,-4 4 6 16,-3 6 0-16,0 5 1 15,-1 5 1-15,1-3 3 16,5 0 4-16,5-3-2 0,4-1 0 15,4-8 2-15,3-6 0 16,8-7 0-16,5-6-1 16,2-9 1-16,1-6-5 0,-1-5-3 15,3-7-5 16,-3 0-6-31,-6-4-2 0,-4-1-1 0,-4 7 4 0,-4 0-3 16,0 4 3-16,-8 4-1 0,-1 2-3 16,9 15 0-16,-17-11-2 15,17 11 0-15,-11 5-1 16,8 8-2-16,3 6 1 0,1 1 1 15,4 5 4-15,5 1 2 16,3 5 4-16,1-3-2 16,4-4 0-1,0-2 1-15,0-3-2 16,3-4-1-16,-4-1-5 0,-2-7-1 15,-3-5-4-15,2 0-14 0,-6-1-40 16,1-9-20-16</inkml:trace>
  <inkml:trace contextRef="#ctx0" brushRef="#br0" timeOffset="382096">16428 3348 380 0,'0'0'-2'0,"0"0"-3"0,0 0-2 16,0 0 1-16,0 14-1 31,7 8 5-31,2 4 0 0,6 10 1 0,0 11 5 16,4 6 2-16,-1 1 1 0,1-2 2 15,-1-5 0-15,-4-10-2 16,-1-3 1-16,-5-15 2 15,-1-6-1-15,-7-13 2 16,9 3-1-16,-8-8-2 16,-1-6 2-16,0-5-4 0,0-7-2 15,0 0-5-15,-2-2-3 31,2-2 0-31,9 0 1 0,8 1 0 0,6 7-2 16,7 7 1-16,6 8 0 0,3 4 0 16,2 6 2-16,-5 8 0 15,-4 14 1-15,-10 3 0 16,-9 2 1-16,-13 1 2 0,-13-3 1 15,-11-3 2-15,-10-3-1 16,-8-8-1-16,-3-9-3 16,0-3-1-1,-1-6-7-15,12-4-27 0,9-8-46 16,9-3-5-16</inkml:trace>
  <inkml:trace contextRef="#ctx0" brushRef="#br0" timeOffset="382550">17241 3326 362 0,'0'0'0'15,"0"0"-5"-15,0 0 0 16,0 0 5-16,15 8 1 0,2-5 1 16,8 1 3-16,6 0 0 15,4-4 1-15,5 3 6 16,2-3-1-16,4 0-3 0,-3-2-2 15,-5-2-1-15,-2-3-5 16,-7 3-3-16,-1 1-13 16,-6 0-32-1,-22 3-29-15,24-11-8 0</inkml:trace>
  <inkml:trace contextRef="#ctx0" brushRef="#br0" timeOffset="382765">17341 3549 335 0,'0'0'2'16,"0"0"3"-16,16 5 1 0,9-3 0 15,11-2 2-15,8 0 0 16,12 1-1-16,8-1 1 15,9 1-6 17,-7 0-6-32,4 2-21 0,-9 9-32 0,-8-2-23 0</inkml:trace>
  <inkml:trace contextRef="#ctx0" brushRef="#br0" timeOffset="387327">19903 3196 299 0,'0'0'-2'0,"0"0"-5"15,0 0 0-15,0 0 2 16,0 0 2-16,-2 13 3 15,-1-1 4-15,-2 5 1 16,2 5 4 0,-2 7 8-16,-1 1 3 0,-1 0-4 0,-2-1-3 15,2-2 0-15,0-3-2 16,1 0-4-16,-3-6 0 0,5-5-4 15,-1-1 1 1,0-1-2-16,5-11-2 0,-3 11-4 16,3-11-11-16,0 0-22 15,0 0-26-15,0 0-18 0</inkml:trace>
  <inkml:trace contextRef="#ctx0" brushRef="#br0" timeOffset="387664">20036 3508 244 0,'0'0'1'0,"3"16"2"0,7 1 2 16,2 1 6-16,4 2 6 15,7-2 1-15,4-1 1 16,8-5 3-16,3-8-1 16,5-11 1-16,0-14-3 15,0-11-5-15,-2-7-6 0,-8-3-3 16,-7-6-2-16,-13-3-1 15,-12 2-2-15,-7 4-3 0,-19 6 1 16,-10 10-2-16,-9 5 0 16,-7 12 1 15,-3 11 0-31,2 9 1 0,5 11-4 0,7 4-3 0,6 2-11 0,12 5-16 15,19 5-36-15,5-8-11 16</inkml:trace>
  <inkml:trace contextRef="#ctx0" brushRef="#br0" timeOffset="388375">20665 3123 248 0,'0'0'4'16,"0"0"0"-16,0 0 4 15,14 15 2-15,-4-1 4 0,-1 4 3 16,4 6 1-16,2 9-1 16,2 0 0-16,-2 6-1 15,0-1-2-15,-2-1-2 16,-1-1-1-16,-1-4-5 0,-3-7 0 15,-3-3 0-15,0-7-2 16,-1-3 2-16,0-3-5 16,-4-9 1-16,3 12-3 15,-3-12 2-15,3 17-1 16,-1-7-1-16,0 0 1 0,-1 0-1 15,0 0 1-15,-1-1-1 32,0-9 2-32,0 12 0 0,0-12 3 0,0 0 2 15,0 0-1-15,0 0 1 0,0 0 1 16,0 0 1-16,0 0 1 15,5-9-2-15,-4 1 1 16,3-8-4-16,1-3 0 16,2-13-1-16,7-12-3 0,7-12 0 15,6-7 0-15,6-6 0 31,1-3 0-31,3 8-7 0,0 0-5 0,4 16-12 16,-8 22-55-16,0-3-12 0</inkml:trace>
  <inkml:trace contextRef="#ctx0" brushRef="#br0" timeOffset="388823">20050 3407 306 0,'0'0'4'0,"-16"10"-1"16,3 1 0-16,0 2 0 15,0 8 1-15,1 1 1 16,8 13-14-1,4 16-50-15,11-22-14 16</inkml:trace>
  <inkml:trace contextRef="#ctx0" brushRef="#br0" timeOffset="395049">17819 4868 294 0,'0'0'5'0,"0"0"2"16,0 0-1-16,0 0 1 16,0 0 0-16,-12 13 2 15,5 5 1-15,-1 11 1 16,1 6-4-16,1 2-3 0,1 5 4 15,5 0-2-15,0-6 3 16,9-2-2-16,1-11-1 16,8-7 1-16,1-7-3 15,6-9-4-15,1-6-16 0,0-1-60 16,1-18-7-16</inkml:trace>
  <inkml:trace contextRef="#ctx0" brushRef="#br0" timeOffset="395175">17902 4485 406 0,'0'0'1'0,"0"0"1"15,-9-3-4-15,9 3-3 16,0 0-10-16,0 0-22 16,9-2-28-16,0 2-18 0</inkml:trace>
  <inkml:trace contextRef="#ctx0" brushRef="#br0" timeOffset="395425">18314 5148 268 0,'0'0'4'0,"0"11"3"16,-1-2 0-16,-1 3 0 15,-1 1 4-15,0 1-2 0,0 0 3 16,-3 0-2-16,4 0-8 47,2-14-23-47,-9 10-47 0,9-10-7 0</inkml:trace>
  <inkml:trace contextRef="#ctx0" brushRef="#br0" timeOffset="395671">18393 4867 343 0,'0'0'2'15,"10"0"5"-15,11 0 0 16,7 0 3-16,11-5-2 0,6 2 2 15,5-3-1-15,3-1 0 16,-4 0-2-16,-3-3-8 16,-9 5-5-16,-10-6-18 15,-16-1-54-15,-2 3-5 0</inkml:trace>
  <inkml:trace contextRef="#ctx0" brushRef="#br0" timeOffset="395881">18612 4586 366 0,'0'0'0'15,"-1"12"1"-15,1 3 1 16,0 8-1-16,4 5 2 16,1 11 1-16,2 3 2 15,-2 7-1-15,4 3 2 0,-1-2-2 16,-4 2 1-16,-1-6-2 15,-2-6-2-15,0-3-6 0,0-8-7 16,-1-6-20 15,7-5-48-31,-7-18-6 0</inkml:trace>
  <inkml:trace contextRef="#ctx0" brushRef="#br0" timeOffset="396128">18981 4845 333 0,'-1'10'3'0,"1"5"2"15,0 6 1-15,3 3 3 16,3 4 0-16,1 6 2 31,-3-2 2-31,7 2-1 0,0-7-1 0,0-9-1 0,6-5-3 16,-1-6-6-16,7-4-19 15,17-10-61-15,-11-15-5 0</inkml:trace>
  <inkml:trace contextRef="#ctx0" brushRef="#br0" timeOffset="396248">19011 4542 425 0,'0'0'1'16,"0"0"-6"-16,0 0-4 0,0 0-13 15,6 0-28-15,4 1-31 16,6 6-7-16</inkml:trace>
  <inkml:trace contextRef="#ctx0" brushRef="#br0" timeOffset="396629">19374 4889 334 0,'0'0'0'15,"0"0"0"-15,13 0 2 16,3-3-2-16,6-1 1 15,2 2-1-15,3-1 0 16,2 2 0-16,-2 1 0 0,-4 3 1 16,-9 4 0-16,-9 9 0 15,-5 2 2-15,-6 3 2 16,-8 1 2-16,-1 1-2 15,-3 0 2-15,1-1-2 0,4-5 1 16,7-4 3-16,5-2-2 16,8-8 0-16,11 1-2 15,10-2 1-15,6-1-3 16,7-1-9-16,-6-5-18 31,-2-1-56-31,8 1-3 0</inkml:trace>
  <inkml:trace contextRef="#ctx0" brushRef="#br0" timeOffset="396829">19782 4848 421 0,'0'0'0'0,"14"-1"2"16,13-1 0-16,14-3-1 15,4 4 1-15,2-4 0 16,6 0 0-16,3 1-2 16,-3-1-5-16,-6-10-41 15,-14 6-36-15,-15-6-5 0</inkml:trace>
  <inkml:trace contextRef="#ctx0" brushRef="#br0" timeOffset="397040">19999 4588 392 0,'0'0'1'0,"0"20"2"15,0-1 0-15,0 8 2 32,0 5 1-32,0 8 2 0,1 3-1 0,0 5 0 0,-1-5-1 15,4-1 0-15,-1-3-2 16,1-3-3-16,2-4-2 15,5-5-9-15,-1-3-7 0,6-21-60 16,6 8-9-16</inkml:trace>
  <inkml:trace contextRef="#ctx0" brushRef="#br0" timeOffset="397350">20564 4670 372 0,'0'0'1'0,"-6"9"2"15,-1 6 1-15,-2 7 3 16,-1 5 1-16,-1 7 1 15,0 3 0-15,0 5 2 0,4-2 0 16,6 0-2 0,1-3 0-16,3-10-2 0,11-6-1 15,5-4-1-15,3-9-3 0,5-5-5 16,-2-7-35-16,6-14-47 15,0-16-4-15</inkml:trace>
  <inkml:trace contextRef="#ctx0" brushRef="#br0" timeOffset="397433">20522 4378 447 0,'0'0'1'15,"0"0"-7"-15,0 0-4 32,1 8-17-32,5 5-40 0,-1-3-18 0</inkml:trace>
  <inkml:trace contextRef="#ctx0" brushRef="#br0" timeOffset="398161">20984 4953 110 0,'0'0'9'0,"0"0"12"16,0 0 5-16,0 0 4 15,-13 0 1-15,13 0 3 0,-15 0-1 16,15 0 1-16,-19 1-8 15,19-1-9-15,-11 0-4 16,11 0-6-16,0 0-1 16,11-9-2-16,6 5 0 0,6-3-1 15,6 1-1-15,2 2 1 16,2 1-2-16,1 1 0 31,-5 2 0-31,-6 0 0 0,-4 6 2 0,-10 4-2 0,-8 2 0 16,-6 2 1-16,-9 2 0 15,-6-1 1-15,-2-1-1 16,0-2 0-16,3 0-2 15,5 0 0-15,7 0 1 0,7-1-1 16,14 3 0-16,5 1-1 16,6 0 2-16,0 6-2 31,-2-1 2-31,-6 1 0 0,-10 0 2 0,-8-3-2 15,-17-1 1-15,-12-2 0 0,-9 3-3 16,-7-7-11-16,-2-3-69 16,0 7-2 15</inkml:trace>
  <inkml:trace contextRef="#ctx0" brushRef="#br0" timeOffset="415596">17523 5917 261 0,'0'0'7'0,"0"0"0"15,0 0 3-15,0 0 2 16,0 7-1-16,0-7 3 0,0 0-1 15,0 0 1-15,0 0-4 16,0 0-2-16,0 0-2 16,-1 11-2-16,1-11-1 15,0 0 1-15,0 10-1 0,0-10 0 16,4 14 1-16,-2-1-1 15,5 1 3-15,-2 3 1 16,4 5 0-16,-1 2 1 16,1 0-1-16,-2 5 1 0,0-1-2 31,1 0 0-31,-3 0-1 0,2 0-1 0,-2-2 0 15,0 0-1-15,1-6 0 16,0-1-2-16,-1 0 1 16,0-2 1-16,0-3-1 0,-1-1 0 15,0-4-1-15,-4-9 2 16,4 16-2-16,-4-16 1 15,1 10 0-15,-1-10-1 0,0 0 1 16,0 0-1-16,0 0 1 16,0 0-2-16,0 0 2 15,0 0 0-15,0 0 0 16,0 0 1-16,13-6-1 0,-7-7 0 31,1-6 0-31,8-8-2 0,3-8 0 0,6-11 0 16,3-10 0-16,5-2 0 15,1-3 0-15,1 1 0 0,-1 2 0 16,-6 8 0-16,-3 6 0 15,-8 7 0-15,1 13 0 16,-7 4-14-16,1 9-18 16,11 4-58-16,-12 7-1 15</inkml:trace>
  <inkml:trace contextRef="#ctx0" brushRef="#br0" timeOffset="416540">18179 6288 264 0,'0'0'6'16,"0"0"2"-16,0 0 1 16,0-9 4-16,0 9 2 15,-4-9 2-15,4 9-1 0,0 0 1 16,-13-10-7-16,3 10-1 15,-2 4-2-15,1 6-4 16,-1 5-2-16,-3 4 0 16,1 4-1-16,-1 3 1 15,6 1-1-15,1 0 1 0,0-5 0 16,6-3 2-16,2-2 2 15,2-5-1-15,8-8 1 16,0-4 1 0,2 0 0-16,2-7 0 0,1-4 0 0,0-6-2 15,-1-2-2-15,-3 1 1 16,-3 0-2-16,-2-3-1 15,-5 2 1-15,0 2-1 0,-1 3 0 16,0 4-1-16,-4 0-1 16,4 10 0-16,0 0 0 15,0 0 1-15,0 0 0 16,2 12 1-16,8 1-2 15,1 2 2-15,-1 4 2 16,5-5 0-16,-3 1 0 0,-1-3 0 16,2-5-2-16,-5-4-5 15,2 0-11-15,-10-3-41 16,11 2-26-16</inkml:trace>
  <inkml:trace contextRef="#ctx0" brushRef="#br0" timeOffset="417114">18393 5981 265 0,'0'0'6'0,"0"0"5"16,0 5-1-16,0-5 4 15,4 11 2-15,-2 1 2 16,1 7 1-16,4 5 2 15,-4 1-4-15,4 4-4 16,-1 4 0-16,0 6-2 0,0 0-3 16,2-3-2-16,-2-3-1 15,-1-6-2-15,0-2 0 16,0-6-2-16,-4-8 1 0,1-1-1 31,-2-10 0-31,4 11 1 0,-4-11 0 0,0 0 1 16,0 0-2-16,0 0 3 15,0 0-1-15,0 0 1 16,0 0-1-16,0 0-2 0,-1-6 0 15,1 6-1-15,-3-21-1 16,3 5-1-16,6-1-1 16,10-3-1-16,5 3 1 0,6-1 2 15,7 4 0-15,2 6 0 16,0 3 1-16,-2 2 0 15,-6 3-1-15,-8 5 0 16,-4 5 2-16,-11 4-2 0,-10 2 2 16,-14 4-1-16,-8 2 2 15,-3-4-1 1,-8-1 0-16,-2-1-1 0,0-2-6 15,-3-9-12-15,-8-2-67 0,27-3-1 16</inkml:trace>
  <inkml:trace contextRef="#ctx0" brushRef="#br0" timeOffset="418345">17419 6764 271 0,'0'0'11'16,"0"0"0"-16,0 0 2 16,-9 5 0-16,9-5-2 15,0 0 1-15,0 0 1 16,0 0 6-16,0 0-9 0,18 10-1 15,15-8 2-15,14-2 0 16,18 1 4-16,19-1-1 16,15-4-1-16,18-3-2 15,11-2-2-15,5 0 0 0,-4 2-3 16,-10-3 0-16,-13 3-2 15,-17 3 0 1,-17 0-1-16,-17 3-1 0,-18-2-2 16,-12 1 0-16,-8 0 0 15,-2 2-2-15,-15 0-9 0,15-2-13 16,-15 2-64-16,0 0-4 15</inkml:trace>
  <inkml:trace contextRef="#ctx0" brushRef="#br0" timeOffset="424891">17663 7259 219 0,'0'0'6'15,"0"0"5"-15,0 0 2 16,0 0 3-16,0-9 0 0,0 9 0 15,0 0-2-15,1-11 0 16,-1 11-5-16,14-11-5 16,-3 3-1-16,4 0-3 15,3-1 0-15,3 1 0 16,2-2 1-16,3 1 0 0,-1 1 0 15,3-2 1-15,-3 2-1 16,-3 0 0 0,1 1 0-16,-2 1 1 0,-2 2-1 15,-4 1-1-15,-1-1 2 0,-4 4-3 16,-10 0 2-16,12 2-1 15,-12-2 2-15,0 0 0 16,1 9 0-16,-1-9 1 0,-5 18-1 16,-3-7 2-16,-4 2-1 15,0 5 0-15,-5 0-1 16,-1 5-1-16,-3-3 0 15,-3 4 0-15,-3 2 2 0,3 1-2 16,-3-1 1-16,2 1 0 16,2-1 0-16,1-1 1 15,7 0-1-15,6-4 2 16,7-2 1 15,5-5 1-31,14-5 1 0,6-4-2 0,7-3 3 0,4-2-3 0,2 0 1 16,-1-6-2-16,1-4-4 15,-3 4-5-15,-7-4-10 16,-2-6-45-16,-4 6-24 0</inkml:trace>
  <inkml:trace contextRef="#ctx0" brushRef="#br0" timeOffset="425756">18276 7432 191 0,'0'0'7'0,"0"0"7"16,8 7 1-16,-8-7 5 0,16 10 3 16,-5-6 0-16,2-1 2 15,2-2 0-15,-1-1-6 16,-1-4-4-16,-1-3-3 15,-1-4-4-15,-1-4-3 0,-4-3-1 16,-3-1-2-16,-3-1 0 16,-2-1-1-16,-5-6 0 15,-2 5-1-15,-2-1 1 16,1-1 1-16,-3 6-2 0,8 0 0 15,2 2 0-15,4 1 1 16,12 1 0-16,6 2 0 16,8 1 1-16,8 4-2 15,1 3 2-15,3 1-1 16,-3 3 0-16,-4 3 0 15,-6 7-1-15,-9 4 1 0,-10 7-1 16,-7 0 0-16,-5 1 1 16,-7 2 0-16,-1-2 1 0,1-5 0 15,4-1 2-15,8-3 0 31,5-4 0-31,14-9 0 0,6 0 0 0,12-3-1 16,1-6 0-16,8 0-3 16,-3-2-7-16,2 1-23 0,9 1-55 15,-21-3-2-15</inkml:trace>
  <inkml:trace contextRef="#ctx0" brushRef="#br0" timeOffset="426178">19336 6702 263 0,'0'0'7'0,"0"0"5"31,14-4 3-31,0 2 1 0,6-3 4 0,7-1 0 16,4 0 1-16,4-2 1 0,1 2-8 15,2 3-5-15,-5-4-3 16,-1 0-4-16,-7 1-7 15,-3 3-11-15,-11-2-27 0,-11 5-37 16,17-2-5-16</inkml:trace>
  <inkml:trace contextRef="#ctx0" brushRef="#br0" timeOffset="426361">19369 6909 320 0,'0'0'9'0,"7"0"1"15,9 0 1-15,9-2 1 0,9-3 2 16,6-4 0-16,9 2-1 16,2-1-4-16,10 3-26 15,1-1-61-15,-10-4-3 0</inkml:trace>
  <inkml:trace contextRef="#ctx0" brushRef="#br0" timeOffset="427261">20302 6014 333 0,'0'0'-4'0,"0"0"5"0,0 0 4 15,-6 8 1-15,5 5 2 16,0 9 2-16,-2 4 5 15,0 3-1-15,0 11 5 16,-3-3-4-16,1 1-5 16,-2-8 1-16,2-1-3 0,-1-10-1 15,1-3-3-15,3-3-3 16,2-13-2-16,-3 10-5 15,3-10-6-15,0 0-52 16,1-9-22-16</inkml:trace>
  <inkml:trace contextRef="#ctx0" brushRef="#br0" timeOffset="427562">20481 6312 302 0,'0'0'4'0,"12"10"5"16,3-3 4-16,2 0 1 15,7-2 3-15,8-4 1 0,1-1 0 16,5-4 0-16,-2-13-5 16,-1-4-5-16,-9-6-4 15,-4-5-4-15,-11-3-2 16,-10 1-1-16,-2 4 0 31,-15 5-1-31,-10 5 1 0,-9 9 0 0,-6 4 3 0,1 8 0 16,-2 11-1-16,-3 2 1 0,4 7 0 15,8-1 1-15,6 0-1 16,10-2-3-16,4-5-11 15,13-13-51-15,8 10-16 16</inkml:trace>
  <inkml:trace contextRef="#ctx0" brushRef="#br0" timeOffset="428065">20985 5984 248 0,'0'0'4'15,"3"7"3"-15,2 5 7 16,1 4 5-16,-1 6 1 16,3 7 2-16,0 3 1 15,1 5 1-15,-4-1-1 0,6 6-3 16,-4-6-6-16,0 0-5 15,0-7-1-15,0-5 0 16,-4-4 0-16,2-8 0 16,-3-3 1-16,-2-9-1 0,6-9-1 15,0-12-1 16,5-7-4-31,2-12-2 0,7-3 0 0,-4-3 0 0,8-1 0 16,-2 2 0-16,0 11-10 16,-2-1-14-16,1 15-64 0,-2 10-4 15</inkml:trace>
  <inkml:trace contextRef="#ctx0" brushRef="#br0" timeOffset="428340">20357 6588 450 0,'0'0'2'0,"26"1"0"16,12-1 2-16,20-2 1 16,20-6 1-16,19-3-1 15,10-1 1-15,8 0-1 0,-1-4-7 16,-10 6-15-16,-17 12-62 15,-17-2-10 1</inkml:trace>
  <inkml:trace contextRef="#ctx0" brushRef="#br0" timeOffset="428900">20330 7086 378 0,'0'0'2'0,"0"0"4"16,8-8-1-16,5-2 2 15,7-2 1-15,7 1 0 0,1-2 1 16,3 1-2-16,1 3-2 15,-6 5-4-15,-1 0-4 32,-7 4 0-32,-10 3-1 0,-8-3 0 0,-1 21 0 15,-11-5 0-15,-3 1 1 0,-5 3 2 16,-5 3 2-16,0 6-3 15,-1-3 2-15,3 0-1 16,5-1 2-16,3-1 0 0,9-4 2 16,6-2 2-16,10-1 0 15,9-6 1-15,7-2 0 31,3 0-2-31,4-6-2 0,2 2-7 0,-2-6-14 16,-8 1-64-16,6-3-3 0</inkml:trace>
  <inkml:trace contextRef="#ctx0" brushRef="#br0" timeOffset="429608">20890 7221 263 0,'0'0'3'0,"0"0"4"0,10 7 5 15,-10-7 6-15,12 7 3 16,-12-7 2 15,12 4 1-31,-12-4 0 0,11 0-4 0,-5-9-3 0,-4-7-5 0,-2-2-5 16,2-5-4-16,-2-2-2 15,0-1 0-15,0 1-1 0,-2 3 0 16,2 0 1-16,5 4-1 15,6 3 1-15,9 1 1 16,7 1-1-16,6 4 0 16,3-1 0-16,0 2 0 31,-2 5-2-31,-3 4-1 0,-5 4 0 0,-11 8 0 0,-6 4 0 15,-8 2 0-15,-2 3 2 16,-6 1-2-16,-2 0 2 16,3 0 2-16,0-4 0 0,5 0 0 15,4-3 1-15,15-5-1 16,4-1-4-16,12 1-8 15,-2 3-50-15,7-10-25 16</inkml:trace>
  <inkml:trace contextRef="#ctx0" brushRef="#br0" timeOffset="430335">20544 6286 343 0,'0'0'3'0,"0"0"3"15,-9-10 0-15,9 10 2 16,-10-10 1-16,10 10 1 16,-13-10-1-16,13 10-1 0,-10-9-2 15,10 9-3-15,0 0 1 16,-3 14-2-16,3 0 0 15,0 6 0-15,0 3 0 16,4 1 1-16,1 2-3 16,1 1-4-16,3-6-17 0,-3 1-57 15,11-3-5-15</inkml:trace>
  <inkml:trace contextRef="#ctx0" brushRef="#br0" timeOffset="430794">21574 6514 421 0,'0'0'-5'16,"0"0"1"-16,0 0 2 16,7 1 1-16,3 1 2 0,6-2 1 15,6-2 0-15,6 2 1 31,6-4 5-31,-2-2 0 0,0-1-5 0,1 2-6 0,-3-4-14 16,-3 3-30-16,0 3-34 16,-11-1-7-16</inkml:trace>
  <inkml:trace contextRef="#ctx0" brushRef="#br0" timeOffset="430932">21618 6704 358 0,'0'0'1'0,"20"2"1"0,2-2-2 0,7-3-11 15,9-7-45-15,8 10-18 16</inkml:trace>
  <inkml:trace contextRef="#ctx0" brushRef="#br0" timeOffset="431675">22450 6112 352 0,'0'0'-3'16,"0"0"2"-16,0 5 2 15,0 5 3-15,0 6 2 16,0 4 2-16,-1 3 2 0,-3 4 0 15,4 2 3-15,-2-5-1 16,-2-1-3-16,0-3-2 16,0-7-6-16,3 1-7 0,1-14-16 15,-9 9-57-15,9-9-4 16</inkml:trace>
  <inkml:trace contextRef="#ctx0" brushRef="#br0" timeOffset="431930">22572 6235 327 0,'0'0'2'0,"7"10"2"15,6-2 5-15,4 2 3 16,7-1 5-16,3-2 1 15,4 0 0-15,-1 0 2 0,1-4-1 16,-6-3-4-16,-6-8-4 16,-6-2-5-16,-10-2-4 15,-6-1-2-15,-12-2-2 0,-6 2 0 47,-5 2-2-47,-3-1 0 0,-4 4-4 0,4 5-2 0,3 3-6 0,9 3-25 16,6 8-44-16,11-11-4 0</inkml:trace>
  <inkml:trace contextRef="#ctx0" brushRef="#br0" timeOffset="432446">22390 6620 451 0,'0'0'0'16,"7"1"0"-16,8-2 1 0,11-3 0 16,11-2 0-16,10 1 1 15,4-1-2-15,6 3-2 16,-1-5-8-16,0 3-35 0,-8 4-39 15,-10 1-4-15</inkml:trace>
  <inkml:trace contextRef="#ctx0" brushRef="#br0" timeOffset="432893">22408 6934 343 0,'0'0'2'16,"3"-5"3"-16,7 1 4 15,5-1 1-15,3-3 1 16,3 2 1-16,4 0 0 16,2-1-1-16,-4 2-2 0,-4 1-3 15,-2 2-5-15,-8 1-2 16,-9 1-2 15,0 0 1-31,5 12 0 0,-7 1 1 0,-6 3 1 0,-5 7-1 0,0 0 2 16,0 1 0-16,0 1 0 15,3-2 0-15,1-2 1 16,6-4 1-16,4-3-1 15,12-5 2-15,8-5-1 0,5-3-4 16,12 2-18-16,10-3-61 16,-3-8-3-16</inkml:trace>
  <inkml:trace contextRef="#ctx0" brushRef="#br0" timeOffset="433484">23189 6228 340 0,'0'0'2'0,"0"0"0"16,11 0 1-16,-11 0 2 15,13 12 1-15,-4 0 2 0,1 3 3 16,-1 7 1-16,-2 4-2 16,-1 2 1-16,2-1 0 15,-4-4 2-15,-1-2 0 0,-1-2 1 16,-1-6-2-16,-1-13-1 15,0 0-1-15,14-20-1 16,-5-2-1-16,4-7-8 16,5-4 0-16,-3-4 0 0,7 2 0 15,-3 1-8-15,2 9-13 16,-9 8-31-16,6 5-39 15,-4 11-4-15</inkml:trace>
  <inkml:trace contextRef="#ctx0" brushRef="#br0" timeOffset="433704">23086 6699 395 0,'0'0'1'0,"0"0"3"16,11 2 3-16,7-2 1 15,6-4 1-15,10-2-1 16,8-3 1 15,9 1-2-31,6-2-6 0,-5-6-27 0,-10 6-56 0,7 1-3 0</inkml:trace>
  <inkml:trace contextRef="#ctx0" brushRef="#br0" timeOffset="434614">23064 7242 234 0,'0'0'8'0,"0"0"2"16,0 0 5-16,10 4 3 15,-10-4 5-15,0 0 2 16,9 6 1-16,-9-6 3 0,0 0-9 15,0 0-3-15,8-10-4 16,-4-1-5-16,-2-5-4 16,2 1-4-16,1-5-1 15,2 1-2-15,3-1 0 0,4 1 1 16,4 2 0-16,7 1 1 15,8 5 1-15,2 0 0 32,0 3 0-32,-2 5-2 0,-2 3 1 0,-5 3 0 0,-7 7 0 15,-13 4-1-15,-6 6 3 16,-8 1-1-16,-6-2 2 15,0 1 0-15,0-3 0 16,4-1 1-16,4-3 0 0,8-4-1 16,13-6-3-16,15 2-10 15,6 0-44-15,8-5-29 31,2-6-3-31</inkml:trace>
  <inkml:trace contextRef="#ctx0" brushRef="#br0" timeOffset="435012">23811 6584 358 0,'0'0'2'0,"0"0"3"15,12 1 0-15,1-1 1 16,7 0 1-16,5 0-1 16,3-2 1-16,3 2 0 0,-1-4-3 15,-2 0-3-15,-2 2-4 16,-8-4-12-1,1-2-40-15,-5 6-24 0</inkml:trace>
  <inkml:trace contextRef="#ctx0" brushRef="#br0" timeOffset="435223">23766 6822 361 0,'0'0'5'16,"10"0"3"-16,9-2 2 15,8-1-1-15,5-5 2 16,9-1-1-16,6-1 1 0,6-1-1 16,3 7-15-16,-8 2-35 31,-1-1-42-31,-8 2-4 0</inkml:trace>
  <inkml:trace contextRef="#ctx0" brushRef="#br0" timeOffset="438849">23422 7747 293 0,'0'0'5'16,"-9"-4"4"-16,9 4 2 0,-13-7 3 15,13 7 0-15,-9-7-6 16,9 7 0-16,0 0 2 16,0 0-4-16,11 3-5 0,10 9-4 15,6 6-2-15,2 0-1 16,-2 6 6-16,0 3 2 15,-5-1 3-15,-7 3 0 16,-12 0 4-16,-7 0 1 16,-32-1 2-1,-6-3 3 32,-3-5 0-47,-3-1-6 0,7-5-5 0,-4-10-20 0,4-5-65 0,15-3-4 16</inkml:trace>
  <inkml:trace contextRef="#ctx0" brushRef="#br0" timeOffset="439019">23303 7744 404 0,'0'0'1'0,"13"-9"-1"16,14 0 1-16,20-5 0 15,12-3 0-15,9 1-3 0,6-3-10 16,6-8-52-16,3 12-17 16</inkml:trace>
  <inkml:trace contextRef="#ctx0" brushRef="#br0" timeOffset="439633">23974 7840 384 0,'0'0'1'0,"0"16"0"15,-1-2 2-15,0 4 2 0,-2 8 1 16,-2 6 2-16,0 2 1 16,1 2 0-16,-2-6 1 31,1-4 0-31,2-4-1 0,1-5 1 0,2-17-2 15,0 0-1-15,0 0-3 0,4-13-1 16,5-10-2-16,0-9-2 16,6-7-2-16,-3-7-1 15,3-1-1-15,4-3 0 0,-1 2 1 16,-2 0 2-16,1 9 1 15,-2 5 2-15,-1 5 1 16,-4 8-1 0,1 6-1-16,-4 3 0 0,-7 12 0 0,13-1 1 15,-2 8-1-15,-2 16-1 16,3 5 1-16,2 8 0 15,1 6 1-15,1 6 2 0,-1-1-1 16,-1 1-1-16,-3-6 1 16,-2-6 1-16,0-4 0 15,-3-10 0-15,-2-2-2 16,-1-6-1-16,4-3-3 15,-7-11-6-15,7 9-12 0,12-7-67 16,-19-2-1-16</inkml:trace>
  <inkml:trace contextRef="#ctx0" brushRef="#br0" timeOffset="439776">24067 7832 393 0,'0'0'1'15,"21"-4"0"-15,10 3 1 16,7-2-2-16,11 3-25 0,5 0-53 15,2-2-3-15</inkml:trace>
  <inkml:trace contextRef="#ctx0" brushRef="#br0" timeOffset="443337">17696 8134 172 0,'0'0'7'0,"-1"9"2"16,1 1 1-16,1 7 6 15,5 2 5-15,5 7-1 16,5 2 3-16,2 5 1 16,3-3-4-16,2 4-4 0,-3-4 1 15,-2-5-3-15,-3-2-2 16,-8-3 2-16,-7-2-2 15,-11-3-1-15,-13-3-2 16,-2-5 0-16,-6-1-2 0,1-5-7 16,3-1-30-16,6-1-51 15,1-19-4-15</inkml:trace>
  <inkml:trace contextRef="#ctx0" brushRef="#br0" timeOffset="443510">17794 8047 418 0,'0'0'0'0,"16"-8"0"0,8 2 0 15,5-2 1-15,11 0-3 0,-2-1-2 16,4 4-7-16,0-6-7 16,-2 6-32-16,2 7-32 15,-29-1-4 16</inkml:trace>
  <inkml:trace contextRef="#ctx0" brushRef="#br0" timeOffset="443961">18279 8422 301 0,'0'0'4'16,"3"17"0"-16,-1-6 1 0,1 2 6 16,-1-2 3-16,3 1 2 15,-2 1 3-15,0-3 2 16,-3-10-5-16,0 0 0 31,-6 0-3-31,-4-13-6 0,0-7-4 0,-2-6-2 0,0-7-2 16,3-5-3-16,2-6 0 15,3-2-2-15,4 2 2 47,12 3 1-47,2 5 0 0,5 2 1 0,4 8 1 0,1 7 0 0,2 8 1 0,4 8 2 16,1 3 1-16,-3 10 0 15,5 13 2-15,-3 9-1 16,-2 10 1-16,-2 8 0 0,-2 7 1 15,-4 0-1-15,-4 0 0 16,-1-4 0-16,-5-7-3 16,-3-6-3-16,-2-7-12 31,-1-13-19-31,-4-8-51 0,0-12-4 0</inkml:trace>
  <inkml:trace contextRef="#ctx0" brushRef="#br0" timeOffset="444081">18412 8336 454 0,'0'0'0'0,"9"-4"0"16,15 0-1-16,10 1-1 15,9-3-5-15,8 6-18 16,4 9-51-16,2-4-9 0</inkml:trace>
  <inkml:trace contextRef="#ctx0" brushRef="#br0" timeOffset="445075">17827 9486 158 0,'0'0'1'0,"0"0"7"15,7 2 7-15,-7-2 7 16,21 14 4-16,2-3 0 0,7 0 3 15,9 6-1-15,4 0 1 16,9 6-6-16,-3 0-5 16,2 1-7-16,-9 0-2 15,-9 0 0-15,-10 0 0 0,-14 0-1 16,-11-4 1-16,-20-1-2 15,-12-6 0-15,-14 0 1 16,-8-4-2-16,-6-4-2 16,-5-4 0-16,3-1-2 0,8-3-1 15,7-6-4-15,12 2-7 16,8-11-16-16,11 2-60 15,18-2-1 1</inkml:trace>
  <inkml:trace contextRef="#ctx0" brushRef="#br0" timeOffset="445250">17951 9449 455 0,'0'0'1'0,"13"-13"0"16,11-1 0-16,14-5 1 15,6 0 0-15,9-2 0 16,4-3-2-16,6 4-7 15,-5 0-16-15,-11 11-61 16,-2 5-2-16</inkml:trace>
  <inkml:trace contextRef="#ctx0" brushRef="#br0" timeOffset="445742">18667 9583 352 0,'0'0'5'0,"0"20"4"15,0 2 2-15,4 6 3 16,-1 7-1-16,1 3 0 0,0 3 1 15,0 0 1-15,0-7-3 32,0-8-3-32,-2-8-1 0,-2-18 0 0,0 0-3 0,2-6 1 15,-2-17-1-15,-1-9-1 16,0-10-1-16,-1-8-3 15,2-7 0-15,0-5-1 0,8-1 0 16,0 1-1-16,9 6 1 16,4 6 1-16,3 4-1 15,2 11 0-15,3 8 0 16,-1 9 1-16,-1 10 1 15,1 8-2-15,-3 11 1 0,0 12-1 16,-4 16 1-16,0 8 0 16,-3 12 1-16,1 8 0 15,-4 6 0 1,1 0 1-16,-2-4 0 0,-3-3 0 15,0-12 0-15,-2-7-1 0,-2-11 1 16,-3-12-5-16,3-6 0 16,-7-18-7-16,2-10-58 15,-5 0-22-15</inkml:trace>
  <inkml:trace contextRef="#ctx0" brushRef="#br0" timeOffset="445863">18810 9617 448 0,'0'0'1'0,"0"0"-1"15,21-7 1-15,6 3 0 16,13-1 0-16,11-1-4 0,14 4-19 15,22-2-60-15,-15-4-3 16</inkml:trace>
  <inkml:trace contextRef="#ctx0" brushRef="#br0" timeOffset="449022">15729 11321 173 0,'0'0'4'16,"0"-9"9"-16,0 9 6 15,-9-13 1-15,9 13 0 0,-19-9 2 16,4 9 0-16,-5 10 1 16,-4 13-2-16,-3 18-7 15,2 9-5-15,3 11 1 16,3 6-3-16,11 3 1 0,6-4-1 15,7-10 0-15,15-11 1 16,11-17-2-16,9-17-8 16,12-17-42-16,1-10-31 15,-1-20-5-15</inkml:trace>
  <inkml:trace contextRef="#ctx0" brushRef="#br0" timeOffset="449142">15597 11015 407 0,'0'0'-8'0,"0"0"-14"15,5-2-25-15,-5 2-34 0,19 10-4 16</inkml:trace>
  <inkml:trace contextRef="#ctx0" brushRef="#br0" timeOffset="449462">16287 11753 404 0,'0'0'0'16,"-5"21"0"-16,4-1 2 0,1 3 0 15,4 2 3 1,7-2 1-16,11-2 1 0,7-4 0 15,8-10 1-15,5-9 0 0,1-12-1 16,-5-7-1-16,-6-5-2 16,-12-2-2-16,-14 4 0 15,-13 2-1-15,-19 5-1 16,-8 5-1-16,-8 5-2 15,0 7-7-15,-3-1-12 0,11 1-47 16,8 8-16-16</inkml:trace>
  <inkml:trace contextRef="#ctx0" brushRef="#br0" timeOffset="449815">17180 11314 385 0,'0'0'2'15,"0"0"1"16,0 0 3-31,0 0 2 0,8 0 1 0,7 0 1 0,8-2 0 16,8-2 0-16,6-1-2 0,7-1-1 16,7 2-7-16,-2-4-8 15,1 5-16-15,-4 5-51 16,-7-1-11-16</inkml:trace>
  <inkml:trace contextRef="#ctx0" brushRef="#br0" timeOffset="449980">17148 11592 397 0,'0'0'1'16,"18"0"-1"-16,9-2 2 31,13-3 0-31,12-3-1 0,9 2-1 0,7-4-13 0,7 4-62 16,7 5-5-16</inkml:trace>
  <inkml:trace contextRef="#ctx0" brushRef="#br0" timeOffset="451590">18386 11173 328 0,'0'0'-6'15,"0"0"3"-15,-2 5 7 16,2 5 3-16,1 11 2 15,4 5 3-15,-1 12 2 0,-1 9 1 16,3 8 9-16,-2 5-6 16,-1-3-5-16,-2-1-3 15,0-8-1-15,-1-7-3 16,0-7-1-16,0-11-2 0,0-7-3 15,0-7-2-15,0-9-7 16,0 0-14-16,13 5-61 16,-4-12-1-16</inkml:trace>
  <inkml:trace contextRef="#ctx0" brushRef="#br0" timeOffset="451895">18774 11240 244 0,'0'0'-1'16,"0"0"2"-16,0 14 7 15,1-1 8-15,10 4 4 0,7 4 2 16,10 7 3-16,5 4-1 15,5 1 5-15,0 4-4 16,2-1-6-16,-4-1-8 16,-7-4-1-16,-11-3-3 0,-14-1 0 15,-9-6-1-15,-15-4-1 16,-9-5 0-16,-7-4-3 15,-4-4-3-15,-7-5-13 0,1-7-70 47,-3-8-5-47</inkml:trace>
  <inkml:trace contextRef="#ctx0" brushRef="#br0" timeOffset="452022">18787 11117 454 0,'0'0'-1'0,"29"-16"0"0,5 2 0 16,16-2 0-16,7-4-2 15,5 4-5-15,2-3-14 16,4-3-49-16,-4 18-14 31</inkml:trace>
  <inkml:trace contextRef="#ctx0" brushRef="#br0" timeOffset="452516">19573 11389 327 0,'0'0'5'0,"1"22"5"16,-1-1 2-16,0 5 3 16,-1 8 1-1,-3-1 0-15,0 2 2 0,-1-1 1 0,-1-6-4 16,0-8-4-16,2-5 0 15,4-15-2-15,0 0-1 16,-8 0-1-16,7-15-1 0,-2-10-3 16,3-9-3-16,0-9-1 15,1-8-2-15,8-8-2 16,2-4 1-16,8-1-3 15,7 2 0-15,9 4 1 0,6 5 2 32,4 9 1-17,-1 6 1-15,3 10 0 0,-3 9-1 0,-2 10 4 0,0 9 0 16,-5 12 0-16,-4 17 0 15,-5 14 3-15,1 13 0 0,-2 11 0 16,0 10 1-16,-5 9 0 16,-3 0 0-16,-6 0-1 15,-2-6 1-15,-1-9-3 16,-3-9 0-16,-2-13-1 15,1-12-2-15,-2-10-2 0,-1-11-2 16,2-1-14-16,5-15-69 16,-10-18-2-16</inkml:trace>
  <inkml:trace contextRef="#ctx0" brushRef="#br0" timeOffset="452641">19793 11414 463 0,'0'0'-1'16,"9"-7"1"-16,17 1-1 0,11 0 0 15,18-2 1-15,12-1-5 16,16 9-18-16,22-2-60 15,-7 1-1-15</inkml:trace>
  <inkml:trace contextRef="#ctx0" brushRef="#br0" timeOffset="454356">3145 13780 314 0,'0'0'4'0,"-8"0"5"16,8 0 0-16,-13 0 2 16,13 0-2-16,-14 0 2 0,14 0 5 15,0 0 0-15,15 11-4 16,18-6-2-16,12-4-2 15,13 2-1-15,11-3 1 16,6 1 0-16,-2-6-5 0,3-5-5 16,-8-4-5-16,-5 1-23 15,-6-5-55-15,-23-4-3 16</inkml:trace>
  <inkml:trace contextRef="#ctx0" brushRef="#br0" timeOffset="454581">3513 13409 413 0,'0'0'0'0,"0"0"-2"16,0 0 3-16,0 9 1 31,4 9 1-31,2 5 1 0,-2 11 2 0,2 10 0 15,0 28 2 1,1 5 2-16,0 1-2 16,-1-3-2-16,0-6-3 15,0-4-7-15,-4-13-17 0,-3-5-63 16,1-28-4-16</inkml:trace>
  <inkml:trace contextRef="#ctx0" brushRef="#br0" timeOffset="454820">3279 14380 391 0,'0'0'4'16,"11"4"1"-16,9-1 3 15,9-1 1-15,11-2 1 16,12-1 1-16,10-4-1 0,8-1 0 16,2-1-6-16,2-8-5 15,0 7-18 16,-5 5-65-31,-7-8-2 0</inkml:trace>
  <inkml:trace contextRef="#ctx0" brushRef="#br0" timeOffset="455752">3536 13163 346 0,'0'0'1'0,"0"-9"-2"15,-5-1 0-15,-3-2 0 16,-4-4 1-16,-3-1 1 0,-5-4 1 16,-7 2 0-16,-5 0 0 15,-3 7 0-15,-5 2 1 16,-7 8 1 31,-3 2-2-47,-3 8-1 0,-4 7 1 0,-1 4-2 0,-1 5 0 0,-2 3 0 0,0 8 0 0,2-2 0 15,1 3 0-15,3 3 1 16,4 3 0-16,4 4 1 0,3 1-1 15,5 6 0-15,6 0 0 16,7 23 0 0,6 5 0-1,5 4 1 1,6 2-1-16,6 2 2 0,3-1 1 0,6 3-1 15,6 1 1-15,3-22-2 16,3 0 1-16,2-1 0 16,2-3-1-1,5-1 0-15,3 0 0 0,3-5 0 0,5-2 1 16,2 0 0-16,1-3-1 15,5-3 0-15,0-2-1 16,3-5 0-16,0-3 0 16,-1-5-1-16,2-4 1 0,-1-6-1 15,2-5 3-15,2-5-1 16,0-6 1-16,4-6 0 0,-1-3 1 15,0-5-1-15,3-7 1 16,1-9-1-16,0-5-1 16,2-5 1-16,0-6-1 15,5-6 0-15,-2-4-1 16,3-8 1-16,6-7-2 15,-1-6 1-15,2-6-1 0,2-9 1 16,-1-6-1-16,-4-6 0 16,-4-6 0-16,-6-4 0 15,-10-5 0-15,-14 0-1 0,-12-2 0 16,-17 3 0-16,-10 1 0 15,-14 2 1-15,-18 6 0 16,-12 7 0-16,-15 9 0 16,-11 9 0-16,-18 9-2 0,-16 13-2 15,-15 10-5-15,-9 18-10 16,-11 23-50-16,-2 0-17 15</inkml:trace>
  <inkml:trace contextRef="#ctx0" brushRef="#br0" timeOffset="456772">3446 13078 292 0,'0'0'3'0,"4"10"3"15,3-1 4-15,-7-9 3 16,14 18 2-16,-7-8 2 16,0 1 3-16,0-1 2 0,-7-10-3 15,11 9-1-15,-11-9-3 16,0 0-1-16,0 0-4 15,0 0-1-15,0 0-2 16,3-8-1-16,-3-1-2 16,1-6-1-16,0-4-2 0,0-10 0 15,-1-9-1-15,2-9 0 16,0-13-1-16,0-12 1 31,-2-11-1-31,-1-8 1 0,-7-7-1 0,-1-6 1 0,-7 2-1 16,1 5 1-16,-5 8 0 15,-1 8 1-15,-1 11-1 16,0 13 0-16,6 10 0 0,-3 13 0 15,4 10 0-15,4 5-1 16,0 8-1-16,11 11 0 16,0 0 0-16,0 0 0 15,12 7 1-15,20 2 1 16,20-1 0-1,24-7 1-15,35-1 2 0,27-12 0 0,25-7 1 16,14-7-1-16,9-4-1 16,-5 2-3-16,-8 0-5 15,-17 10-13 16,-14 7-67-31,-37 4-5 0</inkml:trace>
  <inkml:trace contextRef="#ctx0" brushRef="#br0" timeOffset="457678">3646 15285 297 0,'0'0'4'16,"0"0"6"-16,0-12 4 15,0 2 4-15,2 2 1 16,-1-1 4-16,-1-1-1 0,1 1 0 15,-1-2-4-15,0 11-6 16,0-10-6-16,0 10-3 16,0 0-3-16,0 6-1 15,0 6-1-15,1 8 0 0,1 8 0 16,3 12 1-16,-2 10 2 15,3 10 0-15,-2 9 0 16,3 12 1-16,-3 2-1 16,-1 3 0-16,-1 2 0 15,0-5-1-15,-2 3 1 0,0-6 0 31,-5-3 0-31,-5-7 1 0,-3-4 1 0,-2-4-1 16,-1-7 2-16,0-9-1 16,1-10-1-16,5-7 3 0,11-12-1 15,13-14 1-15,32-11 0 16,31-19 0-16,35-9-5 15,32-4 0-15,20-2 0 0,18 7 0 16,2 5-16-16,4-1-53 16,-20 34-25-16</inkml:trace>
  <inkml:trace contextRef="#ctx0" brushRef="#br0" timeOffset="459525">1463 13363 293 0,'1'10'5'16,"1"8"2"-16,3 7 0 16,0 7 3-16,-2 4-1 0,3 2 1 15,1 2 0-15,-1 2 0 31,-4-10-9-31,3-8-14 0,-2-2-36 16,-3-22-30-16</inkml:trace>
  <inkml:trace contextRef="#ctx0" brushRef="#br0" timeOffset="459888">1643 13121 171 0,'0'0'1'16,"0"13"4"-16,0 6 4 15,4 7 4-15,6 6 4 0,6 2 4 16,5 1 5-16,6-2-1 15,6-6 2-15,3-8-2 16,2-12-3-16,-2-7-4 16,-3-16-1-16,-9-6-5 0,-9-8-3 15,-14 0-3-15,-7-3-2 16,-18 2-1-16,-9 0-1 15,-8 6-2-15,-6 6-1 16,-2 8 1-16,1 5-2 0,6 6-1 16,6 9-3-16,12 7-4 15,7 1-7-15,17 5-23 31,13-1-42-31,8-2-6 0</inkml:trace>
  <inkml:trace contextRef="#ctx0" brushRef="#br0" timeOffset="460235">1929 12944 334 0,'0'0'2'0,"0"0"1"16,10 9 3 15,3 2 2-31,4 5 2 0,4 8 2 0,9 8 0 0,1 4 0 0,1 3-1 16,1 0-1-16,-6-6 0 15,-2-3 0-15,-4-7 0 16,-9-11 0-16,-12-12-2 16,6-14 1-16,-6-13-1 0,-6-11-1 15,-2-7-3-15,-3-8-3 16,3-7 0-16,1-1-2 15,3 3-2 1,1 5-7-16,6 14-16 0,17 8-62 16,-4 11-3-16</inkml:trace>
  <inkml:trace contextRef="#ctx0" brushRef="#br0" timeOffset="462018">4572 11855 113 0,'7'0'6'0,"12"3"8"0,5-3 7 16,13 0 5-16,12 0 2 15,12-7 4-15,15-5 2 16,9-5 1-16,2-4-4 15,0-2-9-15,-1-1-4 0,-9-1-4 16,-7 4-4-16,-15 2-1 16,-10 6-4-16,-12 5 0 15,-13 0-1-15,-7 3 1 0,-13 5-1 16,8-9 0-16,-8 9 0 15,0-13-1-15,0 13-2 16,-17-15-1-16,5 7 0 16,-3 1-1-16,-3 2-1 31,0 0 0-31,-1 3-1 0,0 1 1 0,2 1-1 0,0 4 0 15,0 5 1-15,-2 5-1 16,1 5 0-16,1 9 0 16,4 7 0-16,0 6 2 0,11 4 1 15,5-2 0-15,18-7 1 16,16-6 3-16,11-13 1 15,15-13 2-15,5-14 1 32,6-19 0-32,-3-10 0 0,-6-9 1 0,-15-3-1 0,-14-3-3 15,-24 6-1-15,-19 6-1 16,-25 9-3-16,-20 11-4 15,-14 14-6-15,-18 7-21 0,-3 14-56 16,-1 15-1-16</inkml:trace>
  <inkml:trace contextRef="#ctx0" brushRef="#br0" timeOffset="463098">4763 16421 287 0,'0'0'2'0,"0"0"2"15,0 0 5-15,9-4 1 16,5-2 5-16,5-3 1 15,12-5 1-15,8-2 4 0,10-1-2 16,11 0-3-16,6 1-4 16,3 3-2 15,-1 4-5-31,-4 3-1 0,-7 3-1 0,-10 3-2 0,-9 0 1 15,-10 4-1-15,-7 1 1 0,-8-3 0 16,-3 1 1-16,-10-3 0 16,10 1 0-16,-10-1-2 15,0 0 0-15,0-8-1 16,0 8-1-16,-14-20-1 15,4 6-1-15,-1-4 0 0,-4-1 0 16,1-1 1 0,-1-1 0-16,-3 1 0 0,-2 1-1 15,0 6 1-15,-5 6 0 0,-2 6 0 16,-3 3 0-16,-2 14 1 16,2 8 0-16,0 9 1 15,5 7 1-15,5 5 0 16,11 3 0-16,9-1 1 0,13-3 1 15,16-10 0-15,12-12-1 32,11-10 2-32,12-12-1 0,3-14 1 0,1-14 0 15,-2-7 1-15,-10-8-2 0,-14-3-1 16,-12-2 0-16,-21 3-1 15,-14 6 0-15,-20 6-3 47,-17 7-4-47,-3 14-13 0,-1 12-69 0,-11 2-1 0</inkml:trace>
  <inkml:trace contextRef="#ctx0" brushRef="#br0" timeOffset="464459">7292 11948 194 0,'0'0'10'0,"5"1"6"16,10-2 4-16,6-8 0 16,9-5 3-16,9-7 2 15,6-5 3-15,7-8 2 16,-2-6-4-16,-3-3-6 0,-11 1-5 15,-12 1-1-15,-16 2-2 16,-14 9-3-16,-19 8-4 16,-15 9-2-16,-12 7-3 15,-3 8-5-15,-6 8-8 0,10 11-29 16,9 7-41-16,10-3-4 15</inkml:trace>
  <inkml:trace contextRef="#ctx0" brushRef="#br0" timeOffset="465185">7386 11625 264 0,'0'0'0'0,"0"0"-1"15,-12 7-1-15,1-2 2 16,-6 7 2-16,-4 2 2 0,-7 6 3 15,-4 5 3-15,1 2 1 16,2 7 2-16,8 0 1 16,7 4 1-16,14-5-1 15,9 0-2-15,22-14-1 0,15-6-1 16,9-6-4-16,5-7-12 15,4-18-52-15,-1 6-17 16</inkml:trace>
  <inkml:trace contextRef="#ctx0" brushRef="#br0" timeOffset="467146">7555 11818 220 0,'0'0'1'0,"0"0"7"16,0 0 5-16,16 0 4 16,8-8 6-16,15-3 0 15,22-2 1-15,21-6 0 16,24-1 0-16,17-5-6 0,18 5-11 15,6-4-18-15,6 7-51 32,-5 6-15-32</inkml:trace>
  <inkml:trace contextRef="#ctx0" brushRef="#br0" timeOffset="468002">7710 15948 330 0,'0'0'4'16,"-2"-11"3"-16,0 2 0 15,-4-3 1-15,1 2-2 16,-5 1 1-16,-2 4-2 15,-5 5 0 1,-5 10-4-16,-2 14-2 0,0 11-1 0,0 9 0 16,1 9 2-16,5 3 2 15,4-3 1 16,9-4 4-31,6-13-1 0,14-11 2 0,7-15 1 0,10-10 0 0,0-17 0 16,4-9 1-16,-5-6 0 16,-2-7-3-16,-13-4-1 31,-12 2-2-31,-8 2-1 0,-18 5 0 0,-8 6-4 0,-7 3-6 15,2 12-10-15,-3 4-21 16,-3 9-50-16,22 0-2 0</inkml:trace>
  <inkml:trace contextRef="#ctx0" brushRef="#br0" timeOffset="468266">7789 16124 432 0,'0'0'-1'16,"0"0"1"-16,7 1 0 47,9-1 2-47,14-1 0 0,11-7 1 0,14-3-2 0,15-2-2 0,14 1-14 0,10 1-66 15,2-8-3-15</inkml:trace>
  <inkml:trace contextRef="#ctx0" brushRef="#br1" timeOffset="477118">2143 10735 196 0,'0'0'4'0,"0"0"3"16,-14 0 2-16,4 0 0 0,-1 5 1 15,-4 3 0-15,3 2 0 16,-5 8 1-16,8 6-4 15,-1 5-1-15,7 8-2 0,3 1 1 16,4 5-1-16,14 0 4 16,1-3 1-16,11-8 2 15,-1-11 2-15,8-10-1 16,0-10 1-16,5-11 3 0,-6-16 0 15,-7-9-3-15,-5-9-2 16,-11-1-1-16,-11 0-4 16,-7 1 2-16,-18 5-5 15,-11 6 0-15,-11 11-6 0,-6 7-6 16,2 14-14-16,-4 5-25 15,12 11-37-15,10 7-5 16</inkml:trace>
  <inkml:trace contextRef="#ctx0" brushRef="#br1" timeOffset="477555">2253 11200 339 0,'0'0'-1'0,"0"0"0"15,0 0 2-15,0 6 3 16,3 6 3-16,3 4 2 16,3 10 2-16,0 7 0 15,7 6 3-15,1 7-1 0,3 5-1 16,0 0-4-16,-1-2-2 15,1-2-1-15,-3-9-5 16,-3-1-6-16,-5-15-25 16,-9 1-50-16,1-5-3 15</inkml:trace>
  <inkml:trace contextRef="#ctx0" brushRef="#br1" timeOffset="477871">2476 11694 397 0,'-4'6'0'0,"-4"9"0"15,-2 9 2-15,-5 7 1 16,-7 7 1-16,-4 6 1 0,-5 5 0 15,-1 3 0-15,0-6 0 16,2-7-5-16,8-3-14 16,-1-11-26-16,3-12-42 15,20-13-4-15</inkml:trace>
  <inkml:trace contextRef="#ctx0" brushRef="#br1" timeOffset="478077">2475 11717 433 0,'0'0'2'0,"7"7"1"15,8 0-1-15,10 3 0 0,8-1 1 16,8 6 0-16,4-1 0 15,6 3-1-15,4-4-6 16,-2 4-25-16,12-9-54 0,-21-4-5 31</inkml:trace>
  <inkml:trace contextRef="#ctx0" brushRef="#br1" timeOffset="478439">2291 11494 375 0,'0'0'3'0,"-17"9"3"16,-1 2 0-16,-9 3 0 0,-8 3 1 15,-4 5-1 16,-3 0-3-31,3 4-16 0,-3-8-28 0,18-2-37 0,9-6-8 16</inkml:trace>
  <inkml:trace contextRef="#ctx0" brushRef="#br1" timeOffset="478675">2375 11464 446 0,'0'0'-1'16,"0"0"-1"-16,0 0 1 15,18-2 1-15,9-7 0 16,9-2 1-16,17-4-3 0,8-5-14 15,5-3-64-15,15-1-2 16</inkml:trace>
  <inkml:trace contextRef="#ctx0" brushRef="#br1" timeOffset="480123">3136 11017 373 0,'0'0'2'15,"0"0"-1"-15,0 0-3 16,0 0 3-16,0 0 4 16,18 3 3-16,3-3 0 0,17-2 0 15,9-5 0 1,12-1-1-16,3-1 4 0,3 1-3 15,-1 0-4-15,-6 0-3 16,-8 4-1-16,-13 0-3 16,-9 4-3-16,-12 0-6 0,-3 6-15 15,-13-6-35-15,11 9-24 16</inkml:trace>
  <inkml:trace contextRef="#ctx0" brushRef="#br1" timeOffset="480373">3524 10819 303 0,'0'0'1'0,"0"0"4"16,16 0 0-16,6 3 0 15,7 3 1-15,6 1-2 0,1 2 2 16,6 5-1-16,-5-1-1 16,-5 3-1-16,-9 0 0 15,-14 0 1-15,-9 0-4 16,-8 2-25-16,3 1-49 0,-15-5-5 15</inkml:trace>
  <inkml:trace contextRef="#ctx0" brushRef="#br1" timeOffset="480976">3717 11072 371 0,'0'0'2'0,"-9"6"2"15,-1 1 0-15,-8 6 3 32,-4 3-1-32,-4 4-1 0,0-3-7 0,2 5-30 0,9-1-44 15,3-8-6-15</inkml:trace>
  <inkml:trace contextRef="#ctx0" brushRef="#br1" timeOffset="483284">3252 10278 123 0,'0'0'2'15,"-16"7"4"-15,3 0 3 16,-6 7 8-16,-5 1 3 0,-5 6 2 15,-1-2 0-15,-5 7-2 16,7-4-3-16,2-1-4 16,6 1-3-16,10-7-4 15,6 0-7-15,4-15 2 0,13 18 0 16,7-15 1-16,-1 4 1 15,6-4 5-15,-4 3-2 16,-4 5-3-16,-5 4 5 16,-9 9 1 15,-6 9 0-31,-11 1 0 0,0 2 1 0,-5 1-2 0,5-2 1 0,-2-3 0 15,7-8 0-15,7-4-3 16,7-10-1-16,12-1 0 0,6-4-2 16,2 0-2-16,5-4-7 15,4 5-13-15,-6 1-37 16,3-3-26-16</inkml:trace>
  <inkml:trace contextRef="#ctx0" brushRef="#br1" timeOffset="483721">3432 10358 294 0,'0'0'3'15,"0"0"1"16,0 0 1-31,0 0 3 0,0 0 4 0,2 9 0 0,-2-9 1 16,10 18 1-16,-5-6-1 16,4 0 1-16,-1 1-3 0,-1-4 0 15,0 1-3-15,-7-10 0 16,12 11 0-16,-12-11-2 15,0 0-1-15,0 0-2 16,0 0 0-16,10 8-1 47,-10-8 0-47,0 0 0 0,0 0 0 0,12 0 1 0,-12 0 0 0,19-20 1 0,-8 2 0 15,3-4 0-15,-2-7-1 0,3-7 0 16,0-5-1-16,0 1-2 16,-5 0-2-16,0 4-7 15,-1 1-9-15,0 4-18 16,5 12-43-16,-2 4-12 0</inkml:trace>
  <inkml:trace contextRef="#ctx0" brushRef="#br1" timeOffset="483903">3536 10533 346 0,'0'0'4'0,"0"9"-1"16,0-9 1-16,5 15 0 15,-1-5 2-15,4 1 1 0,-2 3 0 16,2 1-1-1,0-4-10-15,1 3-18 0,4 3-41 16,-2-9-18-16</inkml:trace>
  <inkml:trace contextRef="#ctx0" brushRef="#br1" timeOffset="484356">3938 10190 356 0,'0'0'0'16,"0"0"0"-16,0 0-2 16,0 0 0-16,-9 2 0 15,4 6 2-15,-5 5 0 16,-1 6 1-16,-1 1 0 0,-4 4 0 15,4 0 2 1,-3 0-1-16,4-6-1 0,1-2-1 16,5-5 1-16,5-11 4 0,1 14 0 15,10-11-1-15,2 3 0 16,1-2 3 15,0 6 1-31,-1 1 1 0,0 4-2 0,-2 0-3 0,-1 0 1 16,-1-2 1-16,5-2 1 0,8-6 0 15,7-3-5-15,9-2-7 16,4-12-20-16,-3 0-57 15,7 1-3-15</inkml:trace>
  <inkml:trace contextRef="#ctx0" brushRef="#br0" timeOffset="490896">4574 11140 268 0,'0'0'10'15,"0"0"0"-15,0 0 3 0,0 0 1 16,7-3 0-16,-7 3 1 16,10-4 4-16,3-1 2 15,7 0-8-15,11-2-2 31,10-2 0-31,12-1-2 0,6-3 1 0,11-2-1 0,2 2-4 16,-2-1 1-16,-4 0-1 16,-8 0-1-16,-8 2-1 15,-12 2 1-15,-11 0 0 16,-7 3-1-16,-8 2 0 0,-12 5-1 15,9-4-1-15,-9 4-3 16,0 0-2-16,-7 0-2 16,7 0-5-16,-13 0-4 15,13 0-7 1,-18 2-14-16,18-2-28 0,-6 9-26 0</inkml:trace>
  <inkml:trace contextRef="#ctx0" brushRef="#br0" timeOffset="491235">5137 10859 358 0,'0'0'3'16,"0"0"1"-16,0 0 0 15,0 0-1-15,0 0 2 16,10-7 1-16,6 7 0 0,3 1 1 16,6 7-3-16,6 3-1 15,2 2 1-15,5 4 0 16,0 0 0-16,-2 3-1 0,-4 1-1 15,-3-1 1-15,-6-1 0 16,-6 0 1-16,-8 0 0 16,-9 3 1-16,-16 5 1 15,-11 0-1 1,-2 0-4-16,-4-1-5 15,6 3-13-15,2 6-63 16,12-19-4-16</inkml:trace>
  <inkml:trace contextRef="#ctx0" brushRef="#br0" timeOffset="491884">5294 10329 333 0,'0'0'0'0,"0"0"3"15,4 15 2-15,0 0 1 16,2 6 2-16,-1 10 2 15,2 4 3-15,3 6 0 0,-3-1-1 16,0 1-2-16,-1-4-1 16,1-4-1-1,-3-7-2-15,0-5-1 0,-3-7-2 16,0-5 0-16,-1-9-1 0,0 0-5 15,2 11-3-15,-2-11-14 16,8-14-63-16,2 5-3 31</inkml:trace>
  <inkml:trace contextRef="#ctx0" brushRef="#br0" timeOffset="492234">5570 10344 217 0,'0'0'-3'0,"0"0"3"15,0 0 8-15,1 10 6 0,-1-10 4 16,14 17 3-16,3-6 2 15,5 1-1-15,6 1 5 16,3 4-3-16,5 0-6 0,-4 0-6 16,1 0-3-16,-6-2-1 15,-8-2 0-15,-9 0-1 31,-10-2 1-31,-6 1-2 0,-17-4 0 0,-7 0 0 0,-6 0-1 16,-4 1-2-16,-4-1-2 16,1 0 0-16,4-3-2 15,7-2-2-15,9-1-5 16,4-2-13-16,7-10-41 0,8 0-25 15</inkml:trace>
  <inkml:trace contextRef="#ctx0" brushRef="#br0" timeOffset="492368">5697 10312 361 0,'0'0'4'15,"9"-9"0"-15,1 1 0 16,3-3 0-16,6 2-5 47,-3-2-9-47,7 1-16 0,0 5-39 0,3-2-16 0</inkml:trace>
  <inkml:trace contextRef="#ctx0" brushRef="#br0" timeOffset="492874">6098 10347 350 0,'0'0'3'15,"9"12"2"-15,-1 1 2 16,2 7 0-16,0 2 1 16,0 0 2-16,1 2 1 0,0-3 2 15,-5-2-2-15,-1-6-1 16,-5-13 0-1,0 9-2-15,0-9-2 0,-7-12 0 16,-2 1-3-16,-3-7-3 0,1-3-1 16,-1-9-2-16,-1-4 0 15,3-5 0-15,1-1 0 16,4-2 1-16,4-2 0 15,1 2 1-15,6 3 1 0,7 6 1 16,2 2 1-16,6 8-1 31,3 6 1-31,3 8 0 0,0 8 0 0,6 4-1 0,-1 14 0 16,-1 12 0-16,2 7 0 15,-5 12 0-15,1 7 0 16,-4 5 1 15,-2 0-1-31,-4-1 2 0,-4-4-1 0,-3-10 0 0,1-8 0 0,-7-8-1 16,-1-10-1-16,-1-6-3 15,-4-13-6-15,6-7-71 16,-6 7-8-16</inkml:trace>
  <inkml:trace contextRef="#ctx0" brushRef="#br0" timeOffset="493007">6187 10354 423 0,'0'0'0'0,"15"-1"1"0,11-8-1 0,16 2-3 15,10-7-8-15,15 2-27 16,14-2-42-16,-2-4-7 15</inkml:trace>
  <inkml:trace contextRef="#ctx0" brushRef="#br0" timeOffset="493405">5575 10437 361 0,'0'0'2'0,"0"0"4"16,0-11-1-16,10 2 2 0,5-5 1 15,7-3-1-15,11-1-3 16,2-4-11-16,11-10-66 15,4 13-7-15</inkml:trace>
  <inkml:trace contextRef="#ctx0" brushRef="#br0" timeOffset="495733">8880 13362 246 0,'0'0'9'0,"0"0"5"0,-11 0 2 16,11 0 2-16,0 0-2 15,0 0 3-15,1-10 1 16,16 2 1-16,9-2-7 15,11 1-6-15,5-1-2 0,4 2-1 16,0 1 0-16,-2 2-2 16,-6 3 0-16,-8 2 0 15,-9 0-1-15,-9 4 1 0,-12-4 0 16,3 18-5-16,-4-6-7 15,-3 4-22-15,4 4-50 16,-3 1-5-16</inkml:trace>
  <inkml:trace contextRef="#ctx0" brushRef="#br0" timeOffset="495887">9067 13823 416 0,'0'0'2'16,"0"0"1"-16,0 0 2 15,6 0 0-15,-6 0 0 0,15-5 0 16,-4 2-3-16,-11 3-7 15,23-8-34-15,-13 7-45 16,-10 1-4-16</inkml:trace>
  <inkml:trace contextRef="#ctx0" brushRef="#br0" timeOffset="504190">8425 11794 236 0,'0'0'8'0,"0"0"5"16,-9-11 3-16,9 11 3 15,-6-15 0-15,6 15 2 0,-6-18-1 16,6 18 1-16,-2-16-6 15,2 16-8-15,0 0-2 16,0 0-2-16,9-10 1 16,6 11 0-16,7-1 0 0,6-3 1 15,10 2 2-15,7-3 0 16,13-2-1-16,9 0 0 15,9-2-1-15,9-1-2 16,8 0 0 0,4-1-2-16,5 1 1 0,-3 0-1 0,-1 0 0 15,-11 2 0-15,-7-1 0 16,-16 1 0-16,-12 1-1 0,-15 2 2 15,-9 0 0-15,-12 2 0 16,-5 1 0-16,-11 1-1 16,0 0 1-16,0 0 0 15,0 0-1-15,-7-9 0 16,7 9-1-16,-12-5 0 0,12 5 1 15,-16-5-1-15,16 5 0 16,-10-4 0-16,10 4-1 16,0 0 0-16,0 0 0 15,0 0 0-15,0 6-1 16,7 5 1-16,1 4-1 0,-1 10 2 15,0 9 0-15,0 9 0 16,-2 8 0-16,-1 10 1 16,-1 6 0-16,-1 3 1 0,-1 2-1 15,-1-3 0-15,1-2 1 16,-1-8 0-16,1-3 0 15,0-7-1-15,0-6 1 0,0-7-1 16,0-6 1-16,0-5-1 16,-1-4 0-1,0-4 1-15,0-8 0 0,0-9 0 16,1 10 0-16,-1-10 1 0,0 0 0 15,0 0 0-15,0 0-1 16,0 0-2-16,0 0 0 16,0 0 0-1,0 0 0-15,0 0 0 0,0 0 0 16,0 0 0-16,-5 0 0 0,5 0 0 15,-14 0 0-15,5 0 0 16,1 0 0-16,-2 0 0 16,-1 1 0-16,2 0 0 15,9-1 0-15,-13 2 0 16,13-2 0-16,0 0 0 0,0 0 0 15,19 11 0-15,2-6-2 16,8-1 2-16,2 1 0 16,4-1 0-16,-3 0 0 0,-2-2 0 15,-3 0-1-15,-7 0 1 16,-8 0-1-16,-12-2 1 15,9 8 0-15,-9-8 0 0,-6 13 0 16,-7-4 0-16,-2 2 1 16,-6 3 0-16,-8 3-1 15,-3 1 0-15,-5 0 0 16,-3 3 0-16,-2 0 0 15,3 0-1-15,0 0 1 0,4-3 0 16,6-1 0-16,7-4-1 16,5 0 1-16,6-4-1 15,11-9 1-15,-7 14 0 16,7-14-1-16,11 8 1 0,6-5 0 15,4-1 0-15,5 0 0 16,5-2 1-16,9 0-1 16,1-3 0-16,1-2 0 15,-1 2 0-15,-3 0 0 0,-4 1-1 16,-5 2 0-16,-7 0 1 15,-9 1-1-15,-13-1 1 16,11 16 0-16,-11-5-1 31,-9 4 1-31,-4 0-1 0,-6 3 1 0,-7 1-1 0,-5 1-1 16,-5 2 2-16,-4-1-1 15,-3 0 0-15,2-2 0 0,2 0 0 32,3-4 1-32,7-1-1 0,6-4 1 0,8-1-1 15,15-9 0-15,-7 11 0 16,12-8 1-16,13-2 0 15,10-1-1-15,3 0 2 16,9 0-1-16,2-1 0 0,1-2 0 16,-1 2 0-16,-4-2 0 15,-5 3-1-15,-7-2 0 16,-8 2 1-16,-7 0-1 31,0 0 0-31,-11 0 1 0,0 0 0 0,0 15 0 0,-9-5 0 16,-9 3 0-16,-7 0 1 15,-6 3-1-15,-10 4 1 0,-6 0-1 16,-4 1 0-16,-5 1 1 15,-2-2-1-15,3-2 0 16,9 0-1-16,2-3 2 16,12-5-1-16,4-2 0 0,11-3 0 15,5-2 1 1,12-3-1-16,0 0 1 0,0 0-1 15,0 0 0-15,15-6 0 0,-1 3 0 16,3-1 0 0,3 0-1-1,4 1 1-15,-1 0 0 0,0 0 0 0,-3 3 0 16,-2 0-1-16,-4 0 1 15,-2 2 0-15,-12-2 0 16,7 8 0-16,-7-8 0 0,-6 12 0 16,-7-6 1-16,0 0-1 15,-4-1 1-15,0 1 0 16,-3-3-1-16,2 0 1 0,1 0-1 15,4-2 1-15,2 0-2 32,3-1 1-32,8 0-1 0,0 0 1 0,0 0-1 15,3 9 1-15,10-4 0 0,6 3 0 16,7-1 0-16,6 3 1 15,5 0-1-15,2 0 1 16,2 0 0-16,-4 0-1 16,-2-2 0-16,-7-2 1 0,-4 1-1 15,-9-4 1-15,-4 0 0 16,-11-3 0-16,0 0 0 15,0 0 0-15,0 0 0 16,0 0 1-16,0 0-2 0,-5 3 1 16,5-3 0-16,-10 0-1 15,10 0-1-15,0 0 1 16,-10 2 0-16,10-2-1 31,0 0 1-31,0 11-1 0,0-11 1 0,1 17-1 0,2-2 0 16,2 4 1-16,-2 9-1 15,4 4 0-15,-2 7 1 16,1 8 0-16,-2 8 1 0,0 10-1 15,-1 3 1-15,0 2 1 16,-1 0 0-16,2 0-1 31,-2-3 0-31,0 0 0 0,1-4 0 0,1-5 0 0,-1 0-1 16,1-2 2-16,1-2-2 15,-2 2 0-15,2-1 0 16,-3-1 0-16,1 0 0 16,-3 0 0-16,0-3 0 15,0-1 0-15,-3 0 0 16,-4-2 0-16,1-2 0 0,-2 1 0 15,3-3 0-15,-1-1 0 16,1 4 0-16,1-2 0 16,4 1 0-16,0-2 0 0,0 2 0 15,4-2 0-15,1-3 0 16,0-3 0-16,-1-4 0 15,2-4 0 17,-5-5 0-32,3-2 0 0,-2-8 0 0,1-2-5 0,-3-13-11 0,13 11-35 15,-1-8-42-15,-12-3-1 16</inkml:trace>
  <inkml:trace contextRef="#ctx0" brushRef="#br0" timeOffset="504735">8175 16140 315 0,'0'0'7'0,"-16"3"1"15,4-1 2-15,-4 3 0 0,1-2 1 16,-2 1 2-16,3 0 2 15,5-1 0-15,9-3-3 16,12 0-4-16,19-2 0 16,11-7 0-16,16 0-1 0,11-6 1 15,17-2-3-15,8-3-1 16,16-3 0-16,8-2-1 15,3-2 0-15,4 0 0 0,-6 0 0 16,-3 4-2-16,-12 1 1 16,-14 5-1-16,-17 1 0 15,-20 7 0-15,-13 5 1 16,-15 1 0-16,-10 2-1 0,-15 1 1 15,0 0-1-15,0 0 1 16,0 0-2-16,-10 4-2 16,2-4-6-16,8 0-35 15,0 0-47-15,-7-10 0 16</inkml:trace>
  <inkml:trace contextRef="#ctx0" brushRef="#br0" timeOffset="505212">9919 15515 340 0,'0'0'0'15,"0"0"1"-15,0 0 1 16,0 6 5-16,2 7 1 15,2 6 4 17,-2 4-2-32,1 5 3 0,1 4 1 0,-1 2-1 0,0 2-1 0,-1-4-3 15,-1-5-1-15,-1-5 0 16,-1-2-1-16,-7-5 0 15,-6-3-1-15,-5-6-1 0,-9-1 0 16,-8-3-2-16,-5 0-4 16,-6 2-5-16,-4-4-10 15,5-4-70 1,1 4-3-16</inkml:trace>
  <inkml:trace contextRef="#ctx0" brushRef="#br0" timeOffset="506302">10855 12534 272 0,'0'0'3'16,"0"0"4"-16,0-10 3 15,0 10 3-15,0 0-3 0,0 0 4 16,0 0 1-16,6 8 2 16,-6 19-1-16,1 11-1 15,-1 18-5-15,0 11-1 16,0 9 2-16,-1 5-2 15,-2-3-2-15,1-3-1 0,-3-10-2 16,1-10 1-16,0-15-2 16,0-12 0-16,3-10-4 15,1-18-8-15,0 0-57 0,-8-7-19 16</inkml:trace>
  <inkml:trace contextRef="#ctx0" brushRef="#br0" timeOffset="506925">10640 12571 304 0,'0'0'5'16,"0"0"2"-16,-2-10 2 15,2 10 0-15,2-18 2 16,10 4 1-16,11-8 3 0,10-4 2 16,19-5-5-16,11-2-1 15,15-3 1-15,10 3-2 16,6 3-1-16,-2 7-2 0,-6 10-2 15,-7 10-2-15,-17 6-1 16,-12 18-1-16,-16 9-1 16,-13 9 0-16,-15 4 1 31,-8 3 0-31,-15-2 0 0,-13 1 1 0,-11-4 1 0,-7-6-1 15,-11-7-1-15,-2-6 0 16,-4-7-1-16,2-6-1 16,4-5 1-16,4-4-1 0,12 0 0 15,7-3 0-15,14-4-1 16,7 2 1-16,15 5 1 15,5-2 0-15,17 5 0 32,9 10 0-32,8 6 1 0,7 8 1 0,0 6-1 0,2 7 1 15,-4 4-1-15,-3 2 0 16,-10-3 0-16,-7-1 1 15,-8-3-1-15,-9-7-1 0,-5-3-1 16,-2-7-5-16,-4 0-5 16,-4-8-18-16,-1 0-58 15,6-3-3-15</inkml:trace>
  <inkml:trace contextRef="#ctx0" brushRef="#br0" timeOffset="507305">11527 13062 373 0,'0'0'3'16,"9"0"2"-16,11 0 3 15,7-6 1-15,9-4 2 16,6-2-1-16,7-4 1 0,2-1 1 15,1-5-3-15,-5-2-4 16,-8-2-2-16,-9 0-4 16,-13 1-1-16,-11 0-1 31,-9 4 0-31,-14 1-1 0,-13 8 0 0,-8 6 0 0,-12 6 2 15,-5 10 1-15,-1 8 2 16,1 8 1 15,5 6-1-31,9 7 3 0,10 0 1 0,11 3 0 0,16-2 1 0,9-2-1 16,18-4 1-16,11-2-1 15,8-7-1-15,5-5-1 0,7-4-6 16,1-5-5-16,4-2-28 16,-1-8-51-16,-4-4-3 15</inkml:trace>
  <inkml:trace contextRef="#ctx0" brushRef="#br0" timeOffset="507715">12242 12901 394 0,'0'0'1'0,"-9"0"-1"16,-2 0 2 15,-3 6 1-31,-6 3 2 0,-3 3 1 0,-3 7 1 0,1 3 0 0,2 5 1 16,7 2 0-16,6-2-1 15,10-1 0-15,7-4 0 16,12-6-2-16,8-8 0 0,6-7 0 15,1-4-2-15,0-11-1 16,-5-5-1-16,-4-6-2 16,-7-2 0-16,-7-1-1 31,-5 0 0-31,-6 2 0 0,0 3 1 0,-5 6 1 0,1 2 1 15,4 15-1-15,-8-9 1 16,8 9 0-16,0 17 0 16,0 7 1-16,1 10 1 0,3 9-1 15,-1 17 2-15,0 10 0 16,0 13 0-16,-3 9 0 15,5 22 1 1,0-3 0 0,2-2-5-16,3-2 0 0,2-8 0 15,0-9-2-15,9-7-33 16,6-13-53-16,-7-34-6 0</inkml:trace>
  <inkml:trace contextRef="#ctx0" brushRef="#br0" timeOffset="522857">14557 13833 351 0,'0'0'3'15,"0"0"2"-15,0-11 2 16,0 11 2-16,0-10-3 0,0 10 2 16,0 0 0-16,3 7 1 15,-2 15 0-15,0 15-2 16,0 11-1-16,1 12 0 15,1 12 1-15,0 4 0 16,-3 4-1-16,2-8-2 0,-2-7-1 16,0-12-1-16,0-11 0 15,0-12-2-15,0-11-2 16,0-6-10-16,-2-1-61 15,2-20-13-15</inkml:trace>
  <inkml:trace contextRef="#ctx0" brushRef="#br0" timeOffset="523298">14260 13902 311 0,'0'0'4'0,"-4"-9"0"15,4-1 1-15,0-1 0 0,12-8 4 16,8-1 2-1,16-5 2-15,15-3 3 0,16 5-3 16,14 4-1-16,3 7-1 16,2 7-1-16,-1 5-3 0,-10 10-3 15,-13 10-1-15,-18 8-1 47,-20 5 0-47,-19 4 1 0,-11 2 0 0,-22-3 1 0,-12-1-1 0,-13-4 0 16,-8-2 0-16,-6-8-2 0,-4-6 0 15,6-6-1-15,5-6-1 16,13-1-1-16,12 0-1 15,11 0 2-15,24-2 1 16,-2 15 1-16,19-1 2 0,14 6 0 31,8 6 0-31,5 4 2 0,2 6 0 0,-1 0-2 16,-3 1-1-16,-6 2 0 0,-6-6 0 15,-9-1-1-15,-5-4-2 16,-7-7-2-16,-2-1-4 16,-7-10-8-16,0-10-37 15,11 12-36-15,-11-12-3 16</inkml:trace>
  <inkml:trace contextRef="#ctx0" brushRef="#br0" timeOffset="523642">15030 14357 451 0,'0'0'1'0,"7"2"0"0,11-2 1 16,12 0 1-16,9-7 1 16,7-1 0-16,2-6 1 15,5-1 0-15,0-9 0 0,-6 1-2 31,-10-2-2-31,-13-3-1 0,-12 2-1 0,-8 0-2 16,-6 6 0-16,-14 4 1 16,-8 12-1-16,-12 4 1 0,-6 9 3 15,-3 13 1-15,-3 11 0 47,-1 6 0-47,7 6 0 0,5 3 1 0,10-3 0 0,10-2-1 0,13-4 0 0,4-6 0 16,17-5 1-16,9-6-1 15,9-6-2-15,6-3-3 16,7-4-9-16,4-9-13 15,1 0-63-15,9-10-3 0</inkml:trace>
  <inkml:trace contextRef="#ctx0" brushRef="#br0" timeOffset="524009">15803 14234 422 0,'0'0'1'16,"-9"0"1"-16,-2 4 1 0,-3 6 0 16,-4 5 1-16,-3 5 1 15,1 5 1-15,-1 3-1 16,4 4 1-16,8 0 0 0,8-5-1 15,3-4 1 17,13-8-1-32,10-10-1 0,5-5-1 0,5-7-2 0,-1-12-1 15,0-6-1-15,-7-3-1 0,-5-1 0 16,-6 0 0-16,-7 7 0 15,-6 4 1-15,-3 7 1 16,0 11 1-16,-14 12 1 16,3 13 1-16,-2 13 0 0,1 9-1 15,1 10 2-15,-2 8 0 16,-1 6 0-1,4 0 0-15,2 4-1 0,2-4-1 16,2-4-3-16,3 0-5 16,0-7-14-16,-8 0-69 0,19-9-3 15</inkml:trace>
  <inkml:trace contextRef="#ctx0" brushRef="#br0" timeOffset="525288">16400 13827 351 0,'0'0'4'0,"0"0"2"15,-13 2 5-15,13-2 1 16,-8 1 0-16,8-1 1 31,0 0 1-31,0 0 1 0,25-7-3 0,8 1-3 0,9-2-3 16,6-1-2-16,6 0-2 15,7 1-2-15,3-3-6 16,0 4-5-16,-7 0-8 15,1 1-15-15,-10 6-50 16,-7-8-7-16</inkml:trace>
  <inkml:trace contextRef="#ctx0" brushRef="#br0" timeOffset="525503">16357 14104 374 0,'0'0'3'0,"0"0"4"16,19 4 0-16,10-3 2 15,14-1 0-15,17 0 1 16,17-5 1-16,9-1-1 15,10-1-4 1,3 0-8-16,-7-6-17 0,-4-6-58 0,-7 14-8 16</inkml:trace>
  <inkml:trace contextRef="#ctx0" brushRef="#br0" timeOffset="526282">17891 13209 352 0,'0'0'2'0,"0"0"-1"16,0 0-2-16,0 0 2 0,-2 7 4 16,2 9 5-16,0 5 1 15,0 9 1-15,4 9-2 16,-3 4 1-16,6 7 2 15,-6-1 0-15,0-1-5 0,1-8-3 16,-1-6-2 0,-1-11 1-16,0-6-1 0,0-6-1 15,0-11-1-15,0 0-5 16,0 0-5-16,0 0-51 0,5-6-28 15</inkml:trace>
  <inkml:trace contextRef="#ctx0" brushRef="#br0" timeOffset="526623">18283 13337 322 0,'0'0'1'0,"0"9"3"15,-2 2 1-15,-2 3 2 16,-2 3 1-16,0 4 1 16,2 2 4-16,2 2 3 0,2-5 0 15,8-1-2 16,9-10-1-31,8-4-2 0,5-5 0 0,2-10 1 0,0-6-3 16,-3-6-3-16,-7-5-1 0,-7-3-2 16,-12 0-1-16,-6-2-1 15,-14 5-1-15,-8 4-1 16,-5 5-1-16,-3 7-2 15,1 8 0-15,0 1-2 0,3 14-1 16,4 3-2-16,7 6-3 16,4-1-5-16,12 3-20 15,5 2-50-15,2-9-4 16</inkml:trace>
  <inkml:trace contextRef="#ctx0" brushRef="#br0" timeOffset="526982">18748 13157 455 0,'0'0'-3'15,"0"0"0"-15,0 0 1 16,10 10 1-16,0 3 0 0,1 7 2 31,5 10 1-31,-2 8-1 0,5 7 5 0,0 5 1 16,1 1-2-16,0 0 1 0,-4-6-1 15,-1-6 0-15,-4-10 1 16,1-7 0-16,-4-11 1 15,-8-11-1-15,14 3-3 16,-5-12-3-16,5-13 0 0,4-8 0 16,7-5 0-16,3-8 0 15,4 2 0-15,0-6 0 16,1 6 0-16,-3 2 0 15,1 13-10-15,-9 4-40 0,1 6-45 16,-8 9-2-16</inkml:trace>
  <inkml:trace contextRef="#ctx0" brushRef="#br0" timeOffset="527366">17663 14005 408 0,'0'0'-1'0,"0"0"0"16,0 0 7-16,15 3 4 15,14-1 1-15,24-1 3 16,26-2 0 15,28-3 2-31,31-1 1 0,14 2 0 0,17-5-17 0,11 1 0 16,-5-2 0-16,-12 5 0 0,-20 1 0 15,-26 1 0-15,-29-1 0 16,-16 1 0-16,-22-1 0 15,-18 3 0-15,-18-6-7 0,-26 6-86 16,-2 0-3-16</inkml:trace>
  <inkml:trace contextRef="#ctx0" brushRef="#br0" timeOffset="529163">14061 16454 366 0,'0'0'0'0,"0"10"3"16,0 3 0-16,0 5 1 0,1 10 3 15,3 7 1-15,0 9 1 16,3 9 0-16,4 1 2 16,-3 1-1-16,1-4-1 0,-1-8 0 15,0-7 0-15,-4-9-1 16,2-10 1-16,-6-17-1 15,14-1 1-15,-5-19-2 16,3-11 0-16,6-9-1 0,3-8-6 16,7-3 0-16,-4-4 0 15,4 3 0-15,-6 5 0 16,1 3 0-16,-8 8 0 15,2 11-16-15,-10 4-20 0,-1 4-57 16,4 7-1-16</inkml:trace>
  <inkml:trace contextRef="#ctx0" brushRef="#br0" timeOffset="529431">14606 16565 432 0,'0'0'0'15,"0"0"-1"-15,11-4 3 16,7-3 0-16,7-4 1 0,8-2 0 15,7-1 0-15,4 1 0 16,5-3 0 0,1 3-3-16,1 6-8 0,-8-2-22 15,-17 6-54-15,8 2-4 16</inkml:trace>
  <inkml:trace contextRef="#ctx0" brushRef="#br0" timeOffset="529620">14648 16813 431 0,'0'0'1'0,"0"0"1"15,11 1 2-15,11-1-1 16,6 0 2-16,10-8-1 16,11-1 1-16,10-1-1 15,7-1-5-15,1-5-10 0,2 4-24 16,9 1-51 15,-19 0-4-31</inkml:trace>
  <inkml:trace contextRef="#ctx0" brushRef="#br0" timeOffset="529886">15615 16476 431 0,'0'0'1'16,"0"15"-1"-16,4 0 2 16,0 5 2-1,-3 6 1-15,1 6 1 0,0 6 0 0,-2 5 1 16,1-3 0-16,-1 0-2 15,0-2 0-15,-1-8-3 0,1-2-3 16,0-10-3-16,8-3-12 16,-8-15-70-16,21-1-4 15</inkml:trace>
  <inkml:trace contextRef="#ctx0" brushRef="#br0" timeOffset="530131">15976 16449 420 0,'0'0'2'15,"2"16"0"17,-1-1 3-32,4 8 1 0,-3 5 1 0,5 6 1 0,-2 6 1 15,1 6 0-15,-1 2-2 16,3-4-1-16,0-3-1 0,-2-6-2 15,1-6-2-15,-5-6-3 16,4-7-3-16,-6-16-7 16,12-8-56-16,-9-6-23 15</inkml:trace>
  <inkml:trace contextRef="#ctx0" brushRef="#br0" timeOffset="530432">15860 16483 408 0,'0'0'0'15,"0"-9"0"-15,9-2 2 0,7-2 3 16,10-4 1-16,11-1 2 15,9-1 1-15,9-2 1 16,9 6-1-16,-1 5 0 16,-4 6-2-16,-6 4-3 15,-9 5-2-15,-15 7-1 0,-14 7-2 16,-15 4 0-16,-19 1 1 15,-9-1-1-15,-12 1 1 16,-7-3 0 0,-4 1 0-16,1-2-1 0,4-3 1 0,11 3 2 15,11 1-1-15,16 1 1 16,10 2 0-16,21 3 0 15,14 1 1-15,10 0 0 0,12 0-1 16,5-2-6-16,13 1-7 16,-12 10-59-16,12-20-21 15</inkml:trace>
  <inkml:trace contextRef="#ctx0" brushRef="#br0" timeOffset="531417">18360 16472 443 0,'0'0'-2'16,"0"0"0"-16,0 7 1 15,0 7 1-15,4 6 0 16,-3 7 3-16,3 7 0 0,-1 7 0 15,1 3 2-15,-2-4 1 16,1-1-2-16,-3-8 1 16,0-6 0-16,2-6-1 0,-2-9-1 15,0-10-2-15,0 0-3 16,0 0-7-16,1-13-14 15,0-10-64 1,-1 3-3-16</inkml:trace>
  <inkml:trace contextRef="#ctx0" brushRef="#br0" timeOffset="531748">18243 16436 404 0,'0'0'4'0,"0"0"-1"16,5-7 0-16,5 0 2 16,11-4 1-16,11 0 2 15,13-1 2 1,15 0-1-16,6 2-2 0,5 2 0 0,-1 6-2 15,-4 2-2-15,-9 9-1 16,-14 3-2-16,-18 9 0 0,-21 2-1 16,-9 3-1-16,-19-1 1 31,-9-6 1-31,-10-1 0 0,-4-4 1 0,-2 0-1 15,5-8-1-15,7-3-1 0,8-2 0 16,10 1 2 0,8 7 1-16,10 1 0 0,6 6 0 15,13 2 1-15,6 4 2 16,7 2 1-16,7 4 1 15,6-2-2-15,8-4-3 0,11 2-5 32,1-11-14-32,-8 4-69 0,33-2-5 0</inkml:trace>
  <inkml:trace contextRef="#ctx0" brushRef="#br0" timeOffset="532231">19503 16460 467 0,'0'0'1'0,"13"-1"0"15,18-3 1-15,16-4 0 16,10 2 0-16,6 0 1 15,8-1 0-15,7-1-1 0,3-1 0 16,-7 3-4-16,-10 1-7 16,-8 5-15-16,-14 9-59 15,-6-9-6-15</inkml:trace>
  <inkml:trace contextRef="#ctx0" brushRef="#br0" timeOffset="532415">19502 16693 440 0,'0'0'1'0,"0"0"0"0,19 0 2 15,7 0 1-15,14-4 0 16,17-5 0-16,13-3 1 16,17-2 0-16,14-3-4 0,6 3-9 15,-7-3-25-15,8 2-54 16,-8 4-2-1</inkml:trace>
  <inkml:trace contextRef="#ctx0" brushRef="#br0" timeOffset="532772">20836 15968 450 0,'0'0'0'16,"0"0"1"-16,8 2 1 0,2 6 0 16,0 5 2 15,2 10 1-31,1 6 0 0,-2 14 1 0,0 4 0 0,1 6 0 15,-4 0-3-15,1-4 1 0,-4-4 1 16,1-10 1-16,-1-10 0 16,3-16-6-16,3-9 0 15,10-14 0-15,2-13 0 16,1-9 0-16,9-7 0 15,1-5 0-15,6 0 0 32,-4 0 0-32,2 8-12 0,-13 3-29 0,0 13-54 0,-4 12 0 15</inkml:trace>
  <inkml:trace contextRef="#ctx0" brushRef="#br0" timeOffset="533516">20754 16677 393 0,'0'0'2'15,"0"0"0"16,0 0 2-31,0 0 2 0,11 2 2 0,8-1 1 0,13 1 1 0,17-2 0 16,15 0-1-16,11-5 0 16,10 1-2-16,5 0-4 15,-1-2-4-15,-6 3-4 16,-12-2-10-16,-12 5-20 15,-20 7-43-15,-12-1-12 0</inkml:trace>
  <inkml:trace contextRef="#ctx0" brushRef="#br0" timeOffset="533829">21152 16870 427 0,'0'0'0'0,"0"9"1"16,0 6 1-16,0 4 2 0,-4 8 1 15,0 9 2-15,-2 3 0 16,-2 9 0-1,2 0 2-15,1 0-2 0,0-6-1 16,4-5-1-16,1-8-2 16,-1-7-2-16,1-6-4 15,0-8-3-15,0-8-10 0,0 0-71 16,12-1-3 15</inkml:trace>
  <inkml:trace contextRef="#ctx0" brushRef="#br0" timeOffset="534946">17873 14302 388 0,'0'0'-2'16,"0"0"0"-16,0 5 2 0,0 6 2 15,2 5 1-15,2 5 3 16,1 9 0-16,1 5 1 16,0 7 4 15,1 8 1-31,-3-3-2 0,1 1 0 0,-2-3-3 0,-1-7-1 0,-2-5-2 15,0-9-4-15,0-5-5 16,0-19-6-16,-8 10-74 16,8-10-1-16</inkml:trace>
  <inkml:trace contextRef="#ctx0" brushRef="#br0" timeOffset="535325">18327 14421 361 0,'0'0'-4'0,"0"0"0"15,0 0 4-15,-2 6 4 16,2 4 2-16,8 3 4 15,3 4 2-15,5 4 0 0,7 6 5 16,2-2-1-16,0 4-3 16,1-1-4-16,-4-2-1 31,-6 1-2-31,-10-5-2 0,-6-4-4 0,-17-7-3 0,-8 0-6 15,-11-11-31-15,-6-7-45 16,-2-8-4-16</inkml:trace>
  <inkml:trace contextRef="#ctx0" brushRef="#br0" timeOffset="535421">18290 14371 411 0,'0'0'1'0,"17"-10"1"16,4 1-2-16,2-5-13 16,4 5-64-16,11 5-4 15</inkml:trace>
  <inkml:trace contextRef="#ctx0" brushRef="#br0" timeOffset="535820">18855 14490 355 0,'0'0'2'0,"7"22"1"0,0-3 2 15,3 4 0-15,2-1 3 16,-2-1 4-16,1 2 2 16,0 0 2-16,-2-10-1 0,-9-13-3 15,0 0-1-15,7-20-2 31,-7-6-4-31,0-4-3 0,0-7-3 0,0-4-2 16,0-5 0-16,2 3 2 0,9 5 2 16,-3 6 2-16,0 5-1 15,2 8 0 1,-1 9 1-16,3 9 0 0,4 8-2 15,1 11 0-15,1 8-1 0,0 7 0 16,7 7 1-16,-1 7 1 16,-1 2 0-16,-5-1 1 15,-1-2-1-15,-6-3-2 16,-4-7-2-16,-1-3-4 15,-6-9-8-15,0-24-50 0,-2 12-25 16</inkml:trace>
  <inkml:trace contextRef="#ctx0" brushRef="#br0" timeOffset="535909">18985 14557 449 0,'0'0'0'0,"14"-12"0"0,13 6-5 16,8-8-18-16,3 0-60 16,27-2-1-16</inkml:trace>
  <inkml:trace contextRef="#ctx0" brushRef="#br0" timeOffset="536342">20021 13866 435 0,'0'0'-1'15,"0"0"1"-15,0 0 0 0,15 0 4 16,4 0-2 0,13 0 1-16,10-1 0 0,12-2-1 15,6-2-1-15,7 2-10 16,-2 3-47-16,2-2-29 15</inkml:trace>
  <inkml:trace contextRef="#ctx0" brushRef="#br0" timeOffset="536488">20036 14110 406 0,'0'0'2'16,"4"8"2"-16,11-2 0 16,8-3 1-16,13 0 0 15,13-3-2-15,18 0-14 16,13-3-66-16,9-12-4 0</inkml:trace>
  <inkml:trace contextRef="#ctx0" brushRef="#br0" timeOffset="537235">20865 13278 303 0,'0'0'4'0,"0"0"3"15,0 0 4-15,-9 2 1 0,9-2 1 16,0 0 2-16,0 0 4 16,14 4-2-16,8-2-2 15,8 0-4-15,7 3-4 16,2 0-2-16,1 4-2 15,-2-2-3-15,-5 4-1 0,-7 1 0 16,-11 6 0-16,-12 4 1 16,-7 4-1-16,-12 1 2 15,-5 1 2-15,-1 3 0 16,0-4 1-16,4-1 0 0,5-4 1 15,13-5 0-15,7-5 0 16,19-3 0-16,16-3-2 16,6 0-4-1,12-1-5-15,-2-5-16 0,9-4-58 0,-8 6-8 16</inkml:trace>
  <inkml:trace contextRef="#ctx0" brushRef="#br0" timeOffset="537446">20920 13947 445 0,'0'0'2'15,"0"0"2"-15,16 5 1 16,5-4 0-1,9-1 1-15,10 0 0 0,11 0 0 0,8 0-4 16,0 0-13-16,5-10-50 16,-2 8-26-16</inkml:trace>
  <inkml:trace contextRef="#ctx0" brushRef="#br0" timeOffset="537947">21103 14286 335 0,'0'0'1'16,"-11"0"3"-16,-1 0 1 16,-3 0 5-16,1 0 4 0,0 0 2 15,-1 0 0-15,0 0 1 16,4 4-2-16,11-4-2 15,0 0-1-15,7 0-5 16,13 0-4 0,5 0-1-16,2 0-2 0,2 3-2 15,0 4 0-15,2 5-1 0,-8 2-1 16,-6 6 2-16,-10-1 0 15,-7 3 0-15,0 0 1 16,-5-4 1-16,0 0 1 16,0-1 0-16,2-2 1 0,6-1-1 15,7 2-1-15,4-2 0 16,4 1-1-16,-5 1 1 15,3 2 2-15,-8-1 1 0,-8 2 0 16,-9-2 1-16,-9-3 0 16,-3-1 2-16,-2-4-3 15,0 3-5 1,-3-11-22-16,12-1-62 0,14 0-2 0</inkml:trace>
  <inkml:trace contextRef="#ctx0" brushRef="#br0" timeOffset="538823">21916 14216 353 0,'0'0'5'0,"12"5"4"16,8-1 3-16,6-3 4 0,7-1-1 15,4-2 2-15,7-6 1 16,-2-3 0-16,-1-5-4 15,-5-7-4-15,-11-4-4 0,-7-1-4 16,-10-5-2-16,-8-1 0 16,-6-1-1-16,-6 1-1 15,-3 0-1-15,-2 1 2 16,2 4 0-1,4 2 1-15,4 4-1 0,7 2 1 0,11 3-1 16,8 2 1-16,4 3 0 16,5 4-1-16,-1 4 0 31,3 4-1-31,-5 3 1 0,-1 12 1 0,-8 11-1 0,-8 8 1 15,-7 5 1-15,-1 6 0 16,-2 1 2-16,-4 4 0 16,2-3 1-16,4-2 1 0,7-5 0 15,18-7 0-15,13-6 0 16,17-7-5-16,9-3 0 15,10-8 0-15,6-3 0 16,-1-4 0 0,-6-1 0-16,-11-4 0 0,-16-1 0 0,-9 1 0 15,-15 0 0-15,-7 3 0 16,-15 1 0-16,0 0 0 15,0 0 0-15,0 0 0 16,0 0 0-16,0 0 0 0,0 0 0 16,4-10 0-16,-4 10 0 15,0 0 0-15,0 0 0 16,0 0 0-16,0 0 0 15,0 0 0-15,0 0 0 0,0 0 0 16,0 0 0-16,0 0 0 16,0 0 0-16,0 0-3 15,0 0-92-15,0 0-3 16</inkml:trace>
  <inkml:trace contextRef="#ctx0" brushRef="#br2" timeOffset="546678">6445 1691 386 0,'0'0'3'0,"0"0"-1"0,0 0 0 16,0 0-2-16,0 0 1 16,0 0-1-16,0 0 0 15,4 8-1-15,-3 9-5 16,2 13 2-16,-3 9-2 0,-1 12 4 15,-7 9-1-15,-6 14 1 32,-3 7 3-32,-7 10 1 0,0 9 3 0,-7 7 0 15,1 3-1-15,0 9 0 16,-2 9 1-16,3 8-1 0,1 4-2 15,-3 8-1-15,4 4-1 16,2 4 0-16,0 3 1 16,-1-1-3-16,2 3 1 0,1-3-1 15,-2 0 1-15,3-7 1 16,-1-1 0-16,3-7 1 15,3 1 1-15,1-8-1 16,5-7 4-16,2 1 0 0,3-3-1 16,3-1 1-16,5-3 0 15,-2 0 0-15,4-2-2 31,5-2 1-31,1 1-2 0,4-3-1 0,1 0-1 0,4-3 1 16,-1-1-2-16,5-2 1 16,-1-1 0-16,0-2-1 15,0-2 1-15,1-3 0 16,0-2 0-16,-1 0 0 0,2-2-1 15,0-1 1-15,2-3-1 16,4-2 1-16,3-4 0 16,2-2 0-1,3-3 0-15,3-2 1 0,3-6 0 16,4-1 1-16,-1-3-1 0,3-5 1 15,0-2-1-15,4-2-1 16,2-7 0 0,2-1 0-16,0-8-1 0,2-1 1 15,2-5 0-15,3-1 0 0,0-4-1 16,1-2 2-16,0-1-1 15,-3-1 1-15,3 2 0 16,0-2-1-16,3-1 1 0,-1-4-1 16,2 1 1-16,5-2 0 15,0-2 0-15,4-2 0 16,1-1 0-16,0-3 0 15,0-1-1 17,-2 1 1-32,-2-1-1 0,-2 0 0 0,-2 0-1 0,-4 1 0 0,0-2 0 15,-3 3 0-15,-1-1 0 16,2 0 1-16,-3 1-1 15,4 0 1-15,2-1 0 0,2 2 0 16,1-2 1-16,4 1-2 16,1-3 2-16,5-1-1 15,0-4-1-15,7-2 2 16,3-1-1-1,1-5 0-15,1-2 0 0,5 0 0 0,1-1 0 16,3 1 0-16,-2-3 0 16,2 0 0-16,-6 1 0 15,3 0 0-15,1 1 1 0,4-1-1 16,-1-2 0-16,1-1 0 15,-1-2 0-15,2-3 0 16,5-4-1-16,0-2 1 31,-2-2-1-31,-1-1 1 0,-4-1 0 0,-3 2 0 0,-2 1 1 16,-2 0-1-16,-5 3 1 15,-5 0 1-15,-2-1 0 16,-1-2-1 0,3-1 0-16,-1-3 1 0,0-4-1 0,2-2 0 15,0-3 0-15,0-2-1 16,0-1 1-16,-6 0-1 15,-3 0 1-15,-1 1 0 0,-6 1 0 16,-8-2 1-16,0 3 0 16,-6-2-1-16,-2-3 1 15,-2-1 0-15,0-6 1 16,-1-2 0-16,0-5-1 0,-1-4 0 31,3-3 0-31,0-5-1 0,-2-3 1 0,1-5-1 16,-3 0-1-16,2-7-1 0,2-4 0 15,-1-6 1-15,1-5-1 31,3-2 2-15,-1-4 0-16,2-4 0 0,-2-1 0 0,-4 0 1 0,0-5 0 16,-6 2-1-16,-7-1 2 0,-6-3-2 15,-3 0 1-15,-5-4-1 16,-2-6 0-16,-1-2 1 15,-2 0 0-15,-1-5 0 16,-1 3-2-16,2 0 0 0,-4 1 0 16,-5 6 0-16,-10 1 0 15,-5 3 0 1,-11 1-3-16,-5 1 1 0,-9-7 0 15,-7-2 1-15,-9-4-1 0,2-8 1 16,-7-2 0-16,0-5 2 16,-9 2 0-16,-3-2 1 31,-5 5-1-31,-8 3 1 0,-6 2 1 0,-8 7-1 0,-6 6-2 15,-5 0 0-15,-6-1 0 32,-2 1 0-32,-1-2 0 0,2 3 0 0,1-1 0 15,-3-5 0-15,1-3 0 16,-4 7 0-16,-1 3 0 0,-5 0 0 15,-8 2 0 17,-4-4 0-32,-3 2 0 0,-6 7 0 0,69 53 0 0,-11-7-6 15,-1 2 3-15,-10-7 1 0,-3-3 0 16,-12-1 0-16,-2-1 1 15,-12-2-1-15,-4-2 2 16,-12-1 0-16,-4 4 0 16,-16 1 0-16,-4 4-1 0,-15-1 1 15,-6 9-2-15,-15 2-1 16,-12 8 1-1,-7 15 2-15,-11 11-1 0,-8 15-1 16,-3 9 1-16,-1 15-2 16,1 14-6-16,106-5-22 0,-308 93-57 15,21 23-4 1</inkml:trace>
  <inkml:trace contextRef="#ctx0" brushRef="#br2" timeOffset="548607">7267 10599 367 0,'0'0'2'15,"-18"-3"-1"-15,-1 3-1 16,-2 0 1-16,-8 7-1 16,-5 7 0-16,-7 8-1 15,-7 10 2-15,0 13-1 16,2 13 0-16,1 11 0 0,3 13 3 15,2 10 0-15,5 11 0 16,4 4 3-16,5 8-2 16,4 1-1-16,4 5 0 15,0 3 1-15,3-2-3 0,0 0 0 16,0-2-1-16,0 2 0 31,3-3-1-31,3-1 1 0,1-3-1 0,1-5 1 16,4 3-1-16,3-5 1 0,0-2-1 15,4-6 1-15,5 0-1 16,2-4 1-1,3 1 0-15,5-1 1 0,2-1-1 0,0 2 1 16,2 2 1-16,-1 4 0 16,-1 2-1-16,-2 2 0 15,-1 0 1-15,-1-1-1 16,-2-1 0-16,0-2-1 15,-1-2 1-15,-1-3-2 0,4-2 1 16,-1-2 0-16,3 0 0 16,-2 2 0-1,4 0-1-15,-1 0 2 0,4-1-1 16,0 2 1-16,-1-1 0 0,3-1 1 15,1-2-1-15,1-3 0 16,1-3 0-16,1-4 0 31,2-5-1-31,3-3 1 0,2-7 0 0,3-2-1 0,3-4 0 16,2-4 1-16,3-4-1 15,5-4 0-15,1-6 0 16,3-1 0-16,2-4 1 16,3-4-1-16,5 0 1 0,2-6 0 15,7 0 0-15,1-2 0 16,6-2 0-16,1-6 0 15,3-1 0 1,4-4-1-16,-1-1 0 16,3-2 1-16,-2-5 0 0,1 0 0 0,-3 2-1 15,1-1 0-15,-1 0 1 16,-1 0 0-16,-1 0 0 15,2 0-1-15,0-2 1 0,3-4-1 16,1-2 1-16,0 1-1 16,-1-7 2-16,2-2-2 15,-2-3 0-15,0-4 1 16,-2-3 1-1,-2-1 0-15,-2-1 1 0,4-4 0 0,0-2 0 16,2-3 0-16,4-3 0 16,2-3-1-16,2-3 0 15,3-6-1-15,2-4 1 16,1-3-1-16,-1-3 0 0,2-2 0 15,-4-4-1-15,-3 2 1 16,0-3 0-16,-3 1-1 16,-3-3 1-1,-3 0 0-15,-1-4 0 0,-4 0 1 0,-1-5-1 16,-1-2 0-16,-3-2 0 15,2-7 0-15,-3-1 0 16,1-5 1-16,-2-2-1 31,0-2 1-31,-3-2 0 0,-1 0 0 0,-3 0 1 0,-6-2-1 16,-3 3 0-16,-6-1 0 15,-4-3 1-15,-4 1-2 16,-8-4 1-16,0-5-2 0,-6-4 0 16,0-6 0-16,-6-9 1 15,-3-4 0-15,-1-4 0 16,-5-7 1-16,-1 0 0 15,-7 0-2 1,-2-1 0-16,-9 0 0 0,-3 6 0 0,-12 4 0 16,-9-1 0-16,-9 4 0 15,-5 2 0-15,-13 3 0 16,-6 0 0-16,-8 4 0 0,-9 4 0 15,-10 4 0-15,-7 3 0 16,-10 5 0-16,-11 7 0 16,-12 1 0-16,-14 6 0 0,-5-1 0 15,-12 5 0 1,-8 1-3-16,-6 4 1 0,-10 1 0 15,-4 3 1-15,1 7 1 16,-8 3-1-16,-4 9 0 16,-3 7 0-16,-7 9 0 0,-5 9 0 15,-8 13 1-15,-8 14 0 16,-17 11 0-16,-10 21 1 15,-15 18 0-15,-15 22 0 16,-7 15-5-16,-3 19-6 0,-1 5-38 16,11 15-40-16,16 5-3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1:27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7512 1901 290 0,'0'0'7'0,"-6"-10"0"16,3 1 3-16,0-1 2 15,-2 1-1-15,1-2-1 16,-1 2-2-16,5 9 2 15,0 0-4-15,0 0-4 0,-4 23-2 16,4 7 0-16,1 12 2 16,4 15 4-16,-1 12 5 15,-2 16 0-15,0 8 2 31,-1 7 1-31,-1 2 0 0,0-1-3 0,-3-2-2 0,-1-9-3 16,2-5-5-16,0-16-11 16,2-10-42-16,2-11-33 15,1-14-3-15</inkml:trace>
  <inkml:trace contextRef="#ctx0" brushRef="#br0" timeOffset="229">7314 2353 270 0,'0'0'1'0,"0"0"-2"16,0-12-6-16,0 12-25 0,2-17-26 16,0 5-9-16</inkml:trace>
  <inkml:trace contextRef="#ctx0" brushRef="#br0" timeOffset="768">7101 2166 264 0,'0'0'5'0,"-14"-3"2"16,5 0 4-16,-2 2 4 15,1-1 1 1,-1-1 2-16,2-1-1 0,0-2 0 0,9 6-6 16,2-17 0-16,12 1-4 15,11-4-4-15,8-4-1 16,11-3 0-16,12-6 1 0,11-3 1 15,10 3-1-15,4 1 0 16,3 5-1-16,1 5 0 16,-1 11-1-16,-6 7-1 0,-2 4-1 31,-11 14 0-16,-8 6-1-15,-13 6 0 0,-8 7 1 0,-15 6 0 0,-15-1 1 16,-15 3 1-16,-19 4 2 16,-27-1 1-16,-10-1 1 15,-5-5 0-15,-2-6-1 16,7-6-1-16,7-4-2 15,11-8 0-15,18 1-1 0,29-4 0 16,14-1 0 0,25 0 0-16,14 6 0 0,11 1-1 15,7 9 2-15,2-1-1 16,-3 1-2-16,-8 4-1 15,-10 0 1-15,-16 2 0 0,-19 1 3 32,-17 2 2-32,-18-5 1 0,-16 5 1 0,-16-2 0 15,-11-3 0-15,-9 0-1 16,1-2-2-16,3-2-6 0,5-6-7 15,14 3-11-15,7-7-14 16,19-1-16-16,14 1-15 16,7-6-23-16</inkml:trace>
  <inkml:trace contextRef="#ctx0" brushRef="#br0" timeOffset="1304">8697 2387 276 0,'0'0'3'0,"-18"2"1"15,3 7 1-15,-4 4 1 16,-4 8 3-16,-2 4-1 15,0 6 3-15,-3 6-2 0,7 4-2 16,9-3 0-16,4 0-1 16,8-3-1-16,3-5 1 15,8-6 1-15,1-4-1 16,5-7 0-16,-2-7 2 15,1-6-2-15,-3-3 0 0,-2-10-1 16,-5-4 0 0,-3-3 1-16,-3-3 0 0,0-1 2 15,0 0 0-15,-4 4 2 16,0 2 0-16,-1 6 0 0,4 3-2 15,1 9-2 17,-1-11-2-32,1 11-2 0,0 0 0 0,18 0-2 0,0 5-1 15,1 3 1-15,9 3 0 0,1 3 0 16,6-2 1-16,0 2-5 15,4 5-7-15,-7-8-14 16,1-8-39-16,-2 10-22 0</inkml:trace>
  <inkml:trace contextRef="#ctx0" brushRef="#br0" timeOffset="1744">9308 2488 379 0,'0'0'-2'0,"0"0"0"16,0 0 0-16,7 14 1 16,0 0 1-16,1 6 0 15,6 4 3-15,-1 8 0 16,4 2 4-16,0 4-1 15,1 0 0-15,-2-3-1 0,-1-6 1 16,-3-5-1 0,0-4 2-16,-5-8 2 0,-7-12 0 15,8 8-1-15,-8-8 0 0,0-23-1 16,0-2 0-16,-5-11-1 15,2-5-3-15,0-8-3 32,3-5 0-32,0 0 1 0,12 2 0 0,7 6 0 15,7 6 0-15,6 12 0 0,4 8 0 16,4 10 0-16,-2 9-1 15,2 9 0-15,-5 16 0 16,-1 10 0-16,-5 9 1 16,-2 3-1-16,-7 6-2 15,1 2-4-15,-5-7-8 0,1 1-19 31,13-8-51-31,-22-13-2 0</inkml:trace>
  <inkml:trace contextRef="#ctx0" brushRef="#br0" timeOffset="2094">10256 1830 394 0,'0'0'-1'0,"6"8"1"15,2 9 0-15,-1 7 2 0,6 12 0 16,3 9 1-16,2 14 2 16,-2 9 2-16,-2 7 3 15,-3 1-1-15,-4 3 0 16,-5-1-1-16,-2-3-1 0,-8-1 0 15,-1-9-6 1,-7-10-10-16,7-3-27 0,-6-8-46 16,0-13-2-16</inkml:trace>
  <inkml:trace contextRef="#ctx0" brushRef="#br0" timeOffset="2358">10563 2335 475 0,'0'0'0'16,"0"0"0"-16,-6-3-1 15,-3 3 0-15,-4 3 0 16,-4 6 0-16,-5 4 0 0,-3 6 0 16,-1 6-1-16,2 5 2 15,1 6 0 1,3-4 1-16,11 2 1 0,5-4 2 15,4-1 0-15,13-5 2 16,10-3-1-16,8-2 0 0,9-6-1 16,8 1-7-16,0-6-12 15,10-3-44-15,2 4-27 16,-5-5-3-16</inkml:trace>
  <inkml:trace contextRef="#ctx0" brushRef="#br0" timeOffset="3368">12379 2263 293 0,'0'0'1'0,"-12"2"-1"16,-5 7 0-16,-5 5 4 0,-8 8-1 16,-3 6 3-16,-6 10 2 15,1 10 3-15,-2 1 0 16,8 7 0-16,5-1-1 15,8 1-1-15,11-4 0 0,6-7 0 16,3-11-3-16,11-9-3 16,6-9-1-16,7-15-3 15,3-4 0-15,0-19-1 0,3-8 2 16,-7-13 1-16,0-6 4 15,-9-5 3-15,-2 3 5 16,-10 2 4-16,0 6 2 16,-3 5-1-16,-2 10-1 15,1 12-5-15,-3 6-3 16,4 10-9-16,0 0 0 0,3 15 0 15,5 5 0-15,5 6 0 16,2 6 0-16,8 5-2 16,2 4-1-16,6-1-6 15,0-8-15-15,2-4-59 0,3-4-5 16</inkml:trace>
  <inkml:trace contextRef="#ctx0" brushRef="#br0" timeOffset="3671">13114 2214 425 0,'0'0'0'16,"0"0"-1"-1,-8 0 1-15,-1 1-1 0,-5 6 2 0,-5 9 1 16,-3 1 1-16,-3 9 0 16,-3 6 0-16,-2 4 1 15,2 7 0-15,2 2-1 16,7 1-1-16,4-2 0 0,8-1 0 15,7-1 1-15,7-5-4 16,14-3-9-16,7-14-23 16,-1-2-45-16,16-11-3 15</inkml:trace>
  <inkml:trace contextRef="#ctx0" brushRef="#br0" timeOffset="3908">13479 2348 442 0,'0'0'1'0,"0"0"0"15,-12 0 0-15,-4 7 0 16,1 3 0-16,-7 6 1 16,-1 4-1-16,-4 6 0 15,1 8 0-15,3 2 0 0,2 4 3 16,10 5 2-16,9 0-1 15,5-1 1-15,14 0 1 16,15-3-1 0,11-5-8-16,7-8-10 0,10-9-43 0,4-1-29 15,-1-12-3-15</inkml:trace>
  <inkml:trace contextRef="#ctx0" brushRef="#br0" timeOffset="4352">14248 2439 367 0,'0'0'3'15,"-11"17"1"-15,3 3 1 16,-2 7 2-16,1 9 0 0,-1 5 0 15,4 7 0-15,1 2 1 16,5-1-2-16,8-7-1 16,8-8-1-16,6-11-1 31,5-10 0-31,5-13 0 0,-1-7-1 0,2-13 1 0,-8-15 1 15,-1-4 1-15,-10-7 0 16,-7 1 1-16,-7-1 1 16,-5 5-1-16,-13 3-1 15,-7 8 0-15,-5 11-1 0,-4 9-2 16,0 8-6-16,-4 1-6 15,9 14-13-15,-8 7-28 16,17 1-34-16,15 0-2 16</inkml:trace>
  <inkml:trace contextRef="#ctx0" brushRef="#br0" timeOffset="4716">14637 2639 401 0,'0'0'4'0,"6"20"2"15,3-4 2-15,2 4 1 0,7-1 1 16,3 1 0-16,4 1 1 16,3-2-2-16,0-10-5 15,3-8-3-15,-3-10-2 16,-1-7-1-16,-5-12 1 15,-3-3 0-15,-2-3 3 0,-3-3 2 16,-3 5 2-16,-3 5 1 16,-3 5-1-16,-2 8-1 15,-3 14-2-15,11 0 0 16,-5 7-3-16,0 13-1 0,2 0-1 15,4 2 1-15,-1-1 2 16,5 0 0-16,-2 0 1 16,3-5 0-16,-1-4-1 15,2-7-2-15,1-1-3 0,-1-4-11 16,6 0-25-16,9-8-46 15,-10-9-2-15</inkml:trace>
  <inkml:trace contextRef="#ctx0" brushRef="#br0" timeOffset="5106">15444 2425 452 0,'0'0'1'0,"0"0"-2"16,0 0 0 0,9 6 1-16,-2 7 0 0,7 9 1 0,-1 6 0 15,3 11 1-15,-1 6 0 16,3 5 1-16,-1 2 2 15,0 0-2-15,-3-4 0 16,-2-11-2-16,-4-4 2 0,1-10 1 16,-4-8-1-16,-5-15-2 15,0 0-2-15,12-15-4 16,-8-14-3-16,0-9 2 15,3-7-1-15,2-7 2 0,2-2 1 16,3-2 5-16,2 5 2 16,3 8 6-16,-1 9 1 15,2 9 0-15,0 10-1 16,1 9-3-1,-1 5-2-15,0 11-2 0,1 8-1 0,-1 11 0 16,-2 6 1-16,3 4-1 16,-3 8 0-16,-2-2 0 15,-2 2-1-15,-4-7-4 16,-2-7-4-16,0-4-13 0,-5-6-63 15,6-23-3-15</inkml:trace>
  <inkml:trace contextRef="#ctx0" brushRef="#br0" timeOffset="5303">16327 2069 438 0,'0'0'0'16,"0"0"0"-16,7 19 2 15,0 2 1-15,0 13 2 0,2 8 1 16,4 10 1-16,1 12 0 15,2 6 2-15,-2 4-2 16,4 1-3-16,-6-4-7 0,6-3-16 16,-9-12-44-16,0-12-22 15</inkml:trace>
  <inkml:trace contextRef="#ctx0" brushRef="#br0" timeOffset="5431">16136 2473 511 0,'0'0'0'15,"11"-14"0"-15,15 2 0 16,23 0 0-16,24-6 0 15,31 6-29-15,23-7-58 16,16-8-5-16</inkml:trace>
  <inkml:trace contextRef="#ctx0" brushRef="#br0" timeOffset="7167">3870 5232 465 0,'0'0'2'0,"13"14"2"15,7 8-1-15,8 14 4 16,11 15 0-16,9 15 0 31,12 16 1-31,12 15 0 0,10 8-8 0,5-1 0 0,-1 1 0 16,0-10 0-16,-4-11 0 15,-5-12 0-15,-7-13 0 16,-10-16 0-16,-8-5-2 0,-9-14-88 16,-15-18-2-16</inkml:trace>
  <inkml:trace contextRef="#ctx0" brushRef="#br0" timeOffset="16609">4927 5241 316 0,'0'0'4'0,"0"0"2"0,0 0-1 16,0 0-1-16,0 0-1 16,-11 0 1-16,5 8 0 15,-1 4 0-15,-6 10-2 0,-4 12 2 16,-6 9 3-16,-10 14 5 15,-10 11 1-15,-9 12 0 16,-11 8 0-16,-8 10-1 16,-6 1 1-16,-7 1-4 15,0-2-2-15,-1-4-3 0,4-9-1 16,8-8-3-16,7-10-5 15,9-16-12-15,8-13-60 16,15-2-6-16</inkml:trace>
  <inkml:trace contextRef="#ctx0" brushRef="#br0" timeOffset="17218">5849 5725 310 0,'0'0'3'0,"0"0"4"16,14 0 1-16,4 0 2 31,8 0 0-31,7 0 2 0,8 0 2 0,8 2 1 15,11-2-2-15,0 1-2 0,2-1-1 16,2-1-2-16,-2-1 0 16,-3 2-2-16,-6 2-2 15,-5-1-4-15,-6 2-7 0,-9 7-10 16,-7-1-31-16,-11 2-34 15,-4-1-4-15</inkml:trace>
  <inkml:trace contextRef="#ctx0" brushRef="#br0" timeOffset="17879">5829 6210 313 0,'0'0'3'0,"0"0"3"15,0 0 1 1,0 0 2-16,8 8 1 0,10-4 1 0,4 1 2 16,10-2 0-16,9 0-1 15,5-1-1-15,7-2-2 16,2 1-1-16,3-1 1 15,-1-5-1-15,0 1 0 0,-2 1-2 16,-3-1-1-16,-5 4-4 16,-3 0-7-16,-3 4-16 15,-5 13-54 1,-9-9-8-16</inkml:trace>
  <inkml:trace contextRef="#ctx0" brushRef="#br0" timeOffset="19905">5799 5270 319 0,'0'0'6'0,"0"0"-1"16,5-3 2-16,-5 3 2 16,24-1 1-16,-1 1 3 15,8 0-1-15,9 4 2 0,8 0-4 16,11 1-1-16,10-3-1 15,10-1-1-15,5-6-2 16,6-7-1-16,2-4-1 16,-3-4-2-16,-6 3-5 15,-8-2-12-15,-13 3-47 0,-13 17-20 16</inkml:trace>
  <inkml:trace contextRef="#ctx0" brushRef="#br0" timeOffset="21033">9042 4543 356 0,'0'0'0'0,"0"0"-1"16,0 0 0-16,5 6-1 16,-5-6 0-16,19 13 0 15,-7 1 1-15,4 2-1 16,-2 9 1-16,5 1 1 0,-3 10 2 15,4 10 2-15,-5 10 0 16,-2 7 2-16,-3 8 0 16,-2 9 3-16,0 4 0 15,-2 11 0-15,-1-1 0 0,-4 3-2 16,1-2 0-16,-2-7-1 15,0-6 0-15,0-9-2 16,-1-12 2-16,-4-11-5 0,0-12 0 31,-4-15-1-31,-3-10-1 0,-3-11-2 0,-7-8 0 16,-5-12 0-16,-2-10 1 15,-3-7-2-15,0-7 2 16,3-4 1-16,3-4 1 0,9 2 2 16,10-2 1-16,9 1 1 15,21 4-1-15,15 1 0 16,17 7 0-16,13 2 0 15,9 9-1-15,7 8-1 0,4 9-1 16,3 9-1-16,-8 15-1 16,-9 12 3-16,-14 8-1 15,-15 5-1-15,-15 2 3 16,-10 5 1-16,-18-2 1 0,-12-3 1 15,-22-7 1-15,-11-6-2 16,-17-5 0-16,-9-6 0 16,-10-4-1-16,-6-8-3 15,1-4-1-15,-2-3-4 0,8-2-2 16,3-5-4-16,14 1-11 31,9 7-36-31,10-5-26 0,16 0-5 0</inkml:trace>
  <inkml:trace contextRef="#ctx0" brushRef="#br0" timeOffset="21756">10705 5456 374 0,'0'0'4'0,"-10"-6"1"15,-1 0 0-15,-1-2-1 32,-5 0 0-32,-4 0-1 0,-7 3 0 0,-2 0-1 15,-5 4-2-15,-5 6-2 0,-1 8 0 16,-2 5 1-16,-1 3 0 15,1 6 0-15,0 2 0 16,4 2 1-16,6 2-1 16,4-2-2-16,6 1 1 15,7-2 2-15,8-2 2 0,5-1 1 16,4-4 0-16,12-3 1 15,4-2 1-15,6-6 0 16,4-1-1-16,5-6-2 0,1-2-3 16,2-2-2-16,-1-10-3 15,1-5 1-15,-4-6 0 16,-4 0 2-16,-4-4 4 15,-5-2 2-15,-10-3 4 0,-2 1 3 16,-6 2 2-16,0-1 1 16,-6 7 0-16,0 0-2 15,1 6-3-15,-2 2-3 16,7 12-2-16,-6-14-3 15,6 14-3-15,0 0 0 0,0 0 0 16,3 5-2-16,6 5 2 16,3 4 0-1,4 3 3-15,5 6 2 0,8 4 0 16,5 1 1-16,7 1 1 0,2-3-2 15,5 2-5-15,-4-5-16 16,1-9-61 15,2 1-5-31</inkml:trace>
  <inkml:trace contextRef="#ctx0" brushRef="#br0" timeOffset="22084">11281 4703 305 0,'0'0'8'0,"7"28"4"0,-1 3 0 16,0 14 3-16,5 12 2 46,-2 14 2-46,3 12 0 0,1 12 1 0,-7-1-7 0,1 0-1 0,-4-4-3 0,-2-6-1 16,-1-8-3-16,-2-4-4 16,-7-13-7-16,3-3-24 15,7-11-53-15,-15-13-2 16</inkml:trace>
  <inkml:trace contextRef="#ctx0" brushRef="#br0" timeOffset="22680">12130 5499 430 0,'0'0'2'16,"0"0"0"-16,0 0 0 15,-10 5 0-15,-3 3 1 0,-3 5-1 16,-7 4 1-16,-1 7-1 15,-8 4 0-15,1 8-1 16,0 4-1-16,2 3 1 0,6 0 0 16,5-4 0-16,11-2 0 15,7-5 1-15,7-7-1 16,12-5 1-16,8-9-1 15,5-6-1-15,2-5-2 0,1-12 0 16,0-8-1-16,-3-8 0 16,-5-5 0-16,-5-7 1 15,-4-5 1 16,-6 0 2-31,-1-1 3 0,-9 3 2 0,0 4 0 0,-2 6 1 0,-2 7-1 16,-3 6-1-16,1 6-1 16,4 14-2-16,0 0-1 0,0 0-1 15,-1 11-1-15,1 8 0 16,6 5 0-16,3 5 2 15,7 5 0-15,0 4 1 16,5 1 0-16,6 2 1 16,2 4 0-16,7-3 0 0,2 1-1 15,3-3-3-15,-2-5-6 16,2 0-26-16,6-7-51 15,-14-15-4-15</inkml:trace>
  <inkml:trace contextRef="#ctx0" brushRef="#br0" timeOffset="23155">12812 5406 414 0,'0'0'2'16,"0"0"2"-16,14 3 1 15,-2 8 3-15,8 8 0 0,2 8 1 16,1 9-1-16,6 7 2 16,-2 10-3-16,1 5-1 15,-3-1-1-15,-5 0-3 16,-2-5 0-16,-4-8-1 15,-5-7 0-15,-1-13 1 0,-4-9-1 16,-4-15-1-16,1-5 1 16,-1-16-1-16,-2-11 0 15,-3-10-1-15,3-6 0 0,2-3-1 16,2-3 1-16,10 3 0 15,6 2 0-15,11 5 2 16,5 5-2-16,5 11 1 16,6 7-1-16,-3 8 1 15,3 8 0-15,-3 6 1 0,-1 12 0 16,-4 10-1-16,-2 7 2 15,-5 9 1-15,-1 1 1 16,-4 7 0-16,-5 0 0 16,-2 2 0-16,-8-1-4 0,-6-2 0 15,-3-3 0-15,-2-4 0 16,-6-8 0-16,-3-2-18 15,-4-1-52-15,0-16-19 0</inkml:trace>
  <inkml:trace contextRef="#ctx0" brushRef="#br0" timeOffset="23936">14848 5089 358 0,'0'0'3'0,"0"0"-1"15,0 0 0-15,-12-5 0 16,12 5 0-16,-20 0 0 15,-1 5 0-15,-6 5 0 16,-6 5-2-16,-7 4 1 16,-4 8 1-16,-9 6 1 0,0 3 4 15,-3 6-2-15,0 7 3 16,1 1-1-16,1 4 1 15,5 5-1-15,3-1 1 0,10 5-1 16,4-2 0-16,14-3 0 16,7-4 0-16,11-1 0 15,12-4-1-15,20-5 0 16,8-5-1-16,14-8 0 0,8-4-2 15,10-9 0-15,3-8-1 16,6-7-1-16,0-4 0 16,-1-15 0-16,1-9 0 0,-1-9 0 15,-5-4-1-15,-2-11 1 16,0-1-1-16,-8-5 0 31,-1-1 0-31,-10-2 0 0,-9 2 0 0,-6 5-1 16,-8 1 0-16,-13 8-1 0,-10 5 0 15,-8 6 0-15,-7 8 0 16,-12 9-1-16,-11 12 1 15,-8 6 0-15,-7 14 1 16,-11 15 1-16,-3 12 1 0,-2 15 1 16,1 7 0-16,7 6 1 31,14 2 1-31,15-2 2 0,20 0-2 0,24-7-1 15,29-9-1-15,35-13-2 0,25-7-4 16,30-2-24-16,20-12-59 16,20-10-5-16</inkml:trace>
  <inkml:trace contextRef="#ctx0" brushRef="#br0" timeOffset="38174">8080 8382 330 0,'0'0'5'0,"2"-10"1"15,-2 10 2-15,6-16 0 16,-3 7 0-16,-3 9 0 15,11-14 0-15,-11 14 0 0,9-3-5 16,-9 3-2-16,0 15 0 16,-7 4 1-16,-4 7 1 15,-4 6 2-15,-9 10 1 16,-2 7 2-16,-6 3 1 15,-4 9 2-15,-5 2 0 0,1 5 0 16,-3 1-1-16,-1 2-1 16,2-4 0-16,1 5-3 15,1-4-2-15,3 0-1 0,7-4-1 16,1-6-3-1,8-1-4-15,0-11-4 0,7-4-9 16,3-12-16-16,-2-11-53 16,13-19-3-16</inkml:trace>
  <inkml:trace contextRef="#ctx0" brushRef="#br0" timeOffset="38488">7681 8499 292 0,'0'0'6'0,"0"0"2"16,0 0 1-16,0 0 1 0,0 0 0 16,0 0 2-16,0 0 2 15,1 16 1-15,8 9-2 16,3 3-2-16,6 14 1 15,4 4 2-15,5 10-1 16,2 3 1-16,3 6-2 0,2 2-1 31,1-1-1-31,0 0-2 0,-1-5-3 0,-3-5-1 16,-2-5-1-16,-4-7-1 15,-4-8-1-15,-4-6-3 0,-7-11-6 16,2 1-8-16,-9-8-70 16,-3-12-4-16</inkml:trace>
  <inkml:trace contextRef="#ctx0" brushRef="#br0" timeOffset="38948">8602 8643 388 0,'0'0'3'16,"-10"3"-1"-16,10-3 1 0,-15 4 0 16,15-4 2-16,-2 10 0 31,2-10 2-31,18 12 2 0,10-8 0 0,15-2 0 0,9-2 2 15,10 1-1-15,9-2 0 16,0-3-1-16,0-1-1 16,0 2-2-16,-5 0-1 15,-5 2-2-15,-8 1-2 0,-6 1-1 16,-12-1-4-16,-2 3-5 15,-10-3-9-15,-3 4-24 16,3-1-46-16,-23-3-3 0</inkml:trace>
  <inkml:trace contextRef="#ctx0" brushRef="#br0" timeOffset="39311">8695 9028 394 0,'0'0'3'0,"0"0"1"16,10 0 0-16,4-2 2 15,11 0 2 1,9-4 1-16,16 2 1 0,11-3 1 15,12-1-1-15,9 2-1 0,3 1 0 16,2-1-1-16,-5 2-2 16,-7 2 0-16,-11 2-3 15,-11 2-4-15,-11 3-5 0,-7 6-16 16,-11 0-63-16,-4-3-4 15</inkml:trace>
  <inkml:trace contextRef="#ctx0" brushRef="#br0" timeOffset="40429">4676 8414 292 0,'0'0'2'16,"-12"14"2"-16,5 0 0 16,-1 0 3-16,6 3 3 0,2-1 4 15,10-1 1-15,8-4 2 16,12-11 1-16,10-8-3 15,8-16 0-15,9-5-3 16,0-12-3-16,-3-5-3 0,-4-7-2 16,-7-1-2-1,-11 2-1-15,-9 2-1 0,-15 7-1 16,-8 6 1-16,-16 7-1 15,-12 11 0-15,-11 11 0 0,-11 8 0 16,-4 8 0-16,-6 14 1 16,-3 10-1-16,1 10 2 15,-1 12 1-15,7 5 0 0,4 9 0 16,8 4 0-16,13 1 1 15,12-2 1-15,12-5 1 16,9-5 1-16,20-12-1 16,16-9 1-16,12-12-1 15,13-7 1-15,2-8-1 0,7-3-3 16,0-5-4-16,-3-2-6 15,-6 4-17-15,-3-3-61 16,-14-4-2-16</inkml:trace>
  <inkml:trace contextRef="#ctx0" brushRef="#br0" timeOffset="41160">5829 7931 389 0,'0'0'3'0,"0"0"-1"15,0 0 1-15,0 0 0 0,0 0 1 16,-11 6-1-16,0 5 2 16,-2 4 0 15,-3 1-1-31,-4 5 0 0,2 2 3 0,-7-3 1 0,3 5 0 0,-2-4 1 15,2 3 0-15,-3-2-1 16,2 2 0-16,-2-1-1 16,-2 0-1-16,2 3-2 15,-2-2-1-15,2 2 0 0,0-1-1 16,5-2-1-16,2-1 0 15,7 1 1 1,2-3-2-16,9-1 0 0,3-2 0 16,14-3 0-16,7-4 0 0,6-4 0 15,9-2 0-15,4-4 0 16,8-8 0-16,1-7 0 15,0-12 0-15,-1-3 0 16,-7-9 0-16,-2-5 0 0,-8-4 0 16,-8-2 0-16,-9 0 0 15,-3 3 0-15,-11 5 0 16,-3 6-2-16,-5 5 1 15,-5 10-1-15,2 8 1 0,-3 4 0 16,1 7 0-16,-1 2 1 16,2 5-1-16,0 10 1 15,2 5 0-15,1 4 1 16,1 6 0-16,2 7 0 15,3 6 0-15,3 8 1 0,8 9 1 16,6 9-3-16,-1 7 0 16,5 11 0-16,-5 5 0 15,-4 4 0-15,-11 1 0 0,-6-5 0 16,-21-4 0-16,-16-10 0 15,-15-7 0-15,-14-14 0 16,-9-10 0-16,-9-9-4 16,-3-9-9-16,5-2-17 0,9-12-59 15,11-6-2-15</inkml:trace>
  <inkml:trace contextRef="#ctx0" brushRef="#br0" timeOffset="42508">10631 8554 276 0,'0'0'5'15,"0"0"-1"-15,0 0 1 16,0 0 5-16,0 0 2 0,0 0 4 15,10 0 0-15,7 2 3 16,12 3 1-16,10-5-1 16,11 2 0-16,13-1-2 15,11-7-4-15,8-3 0 16,9-4-2-16,3-3-1 0,5 0-2 15,-4-3-2-15,-9 2-2 16,-8 2 0-16,-14 4-2 16,-11 4 0 30,-16 4-6-46,-10 4-2 0,-12 7-4 0,-7 11-11 0,-8 1-46 0,-8 2-22 0</inkml:trace>
  <inkml:trace contextRef="#ctx0" brushRef="#br0" timeOffset="42884">11006 8203 404 0,'0'0'1'16,"0"0"0"-16,0 5 3 15,0 9 2-15,2 7 1 16,3 11 3-16,1 10 0 0,1 12 0 15,3 8 0-15,-1 7 1 16,1 3-3-16,1 0-1 16,-1-5-1-16,-5-10-1 15,0-6-1-15,-3-10 1 0,-2-7-3 16,0-10-2-16,0-5 0 15,-3-4-3-15,3-15-10 16,-7 17-31-16,7-17-45 16,0 0-2-16</inkml:trace>
  <inkml:trace contextRef="#ctx0" brushRef="#br0" timeOffset="43423">12500 8135 383 0,'0'0'5'0,"0"0"0"16,1-13 1-16,-1 13 0 0,5-8 0 15,-5 8 0-15,10-3 2 16,-10 3 2-16,12 17-2 15,-5 8 0-15,-3 8 2 0,1 12 2 16,-3 10 0-16,-3 11-1 16,-7 7-1-16,-6 4-5 15,-1 5-5 1,-1-4 0-16,-1-3 0 0,0-8 0 15,2-7 0-15,4-11 0 0,2-7 0 16,1-9 0-16,3-10 0 16,1-8 0-16,3-2-5 15,-7-1-66-15,8-12-20 16</inkml:trace>
  <inkml:trace contextRef="#ctx0" brushRef="#br0" timeOffset="43994">12392 7594 281 0,'-9'-5'5'0,"-11"2"2"16,-11-1 2-1,-12 1 0-15,-11 3 2 0,-12 0 0 0,-12 9 1 16,-8 2 0-16,2 10-4 16,7 3-2-16,9 3-2 15,11 4 0-15,18-1 1 16,19 1 0-16,20-1 1 0,15-2 0 15,23-2 1-15,11-1 1 16,14-1 1-16,10 2-1 16,-3-1-1-1,-9-5-1-15,-9-2 1 16,-14 0-1-16,-20-1 0 15,-18 1-1-15,-14-4 1 16,-25-3-2-16,-12-2 1 0,-8 4-1 31,-2 1-3-31,-7-3-3 0,5 3-4 0,-1 0-5 16,8 7-16-16,0 6-51 15,9-10-9-15</inkml:trace>
  <inkml:trace contextRef="#ctx0" brushRef="#br0" timeOffset="44335">11815 7358 372 0,'0'0'2'0,"0"0"-1"15,0 0 1-15,9 7 4 31,-6 5 0-31,4 7 1 0,-3 10 2 0,-3 11 2 0,-1 12 0 16,-8 10 1-16,-1 8 0 0,-6 6-3 16,-6 7 1-1,0-1-2 1,0-8-3-16,2-6-4 15,1-11-4-15,5-5-6 16,0-13-12-16,5-21-56 0,8-2-10 16</inkml:trace>
  <inkml:trace contextRef="#ctx0" brushRef="#br0" timeOffset="44557">12215 7285 488 0,'0'0'-2'0,"0"0"0"0,2 10 1 16,2 9 1-16,1 13 0 16,0 18 1-16,1 24 0 15,-6 18 1-15,-1 39 3 16,-5 12-2-1,-1 10-6-15,-7-6-21 0,3 4-60 16,3-18-5-16</inkml:trace>
  <inkml:trace contextRef="#ctx0" brushRef="#br0" timeOffset="45024">13150 8854 488 0,'0'0'2'0,"0"11"2"0,0 6 0 15,-1 9 0-15,-5 9 1 16,-4 10-1-16,-6 10-4 16,-5 8 0-16,-5 3 0 15,-1-1 0-15,-3-2 0 0,4-7 0 16,4-6 0-16,6-14-10 15,8-3-17-15,17-17-61 16,-9-16-5-16</inkml:trace>
  <inkml:trace contextRef="#ctx0" brushRef="#br0" timeOffset="45446">13579 8406 407 0,'0'0'5'15,"-7"20"2"-15,-1 5 1 16,1 13 1-16,-5 11 0 15,3 12 1-15,-1 13 1 16,5 10 0-16,5-3-5 0,11-4-2 31,10-11 0-31,8-12-2 0,11-18 0 0,6-19-1 16,9-21 0-16,1-23-1 0,0-19 1 15,-4-16-1-15,-6-13 0 16,-9-9 1-16,-13-2 2 16,-13 2-1-16,-12 7 0 15,-19 11 0-15,-14 16 1 0,-11 16-3 16,-11 16 0-16,-6 15 0 15,-2 12-8-15,-2 14-4 16,7 15-20-16,8 3-56 16,6 0-2-16</inkml:trace>
  <inkml:trace contextRef="#ctx0" brushRef="#br0" timeOffset="45798">14281 8406 414 0,'0'0'4'0,"0"12"3"15,-2 6 0-15,-2 9 1 16,0 9 1-16,2 8-1 15,1 9 2-15,1 5-1 0,5 0-3 16,8-5-3-16,7-7-1 16,4-12 0-16,6-11 0 15,1-14 0-15,3-9-1 16,-4-12 1-16,-3-11-1 15,-7-6 1-15,-8-6-1 0,-9-4 2 16,-6-1-1 15,-16 3 0-31,-8 3 0 0,-7 3 0 0,-3 8-2 0,3 6-6 0,2 3-3 16,8 12-15-16,4 12-58 15,11-9-7-15</inkml:trace>
  <inkml:trace contextRef="#ctx0" brushRef="#br0" timeOffset="46155">14637 8505 408 0,'0'0'5'0,"-5"23"1"16,4 0 2-16,1 8 1 16,6 7 1-16,9 7-1 0,12 3 1 15,11 2 0-15,10-11-4 16,10-10-2-16,7-16-2 15,2-13-1-15,-2-19 0 0,-6-21 0 16,-16-16 1-16,-12-12 0 16,-19-7 1-16,-12-3 0 15,-16 4 0-15,-15 4 0 16,-13 13 0-16,-7 15-1 15,0 20-2-15,-3 18 0 0,5 22-9 16,-3 11-26-16,12 21-52 16,10 10-3-16</inkml:trace>
  <inkml:trace contextRef="#ctx0" brushRef="#br0" timeOffset="47078">17545 8108 312 0,'0'0'2'15,"0"0"0"-15,0 0 0 0,0 0 2 16,-5 2-1-16,5-2 2 15,-12 17 1-15,3-1 3 16,0 7 0-16,0 7 2 16,1 7 4-16,3 6 1 15,4 7 0-15,5 2 0 0,12 1 0 16,13-1-2-16,14-3-1 15,11-10-3-15,14-9-1 16,10-10-1-16,6-10-1 0,2-10-1 16,-1-11-6-16,-6-13 0 15,-9-7 0-15,-10-6 0 16,-15-1 0-16,-9 1 0 15,-12-1 0-15,-10 5-3 16,-9 3-10-16,-5 11-8 0,-12-2-25 16,-14 9-43-16,5-1-3 15</inkml:trace>
  <inkml:trace contextRef="#ctx0" brushRef="#br0" timeOffset="47348">18025 7697 498 0,'0'0'2'15,"0"0"-1"-15,0 0 0 0,10-1 1 16,-10 1-3-16,10 19-3 16,-10-2-5-16,0 12-20 15,9 2-59-15,-15-3-3 0</inkml:trace>
  <inkml:trace contextRef="#ctx0" brushRef="#br0" timeOffset="47570">18661 7876 511 0,'0'0'0'15,"0"0"0"-15,0 0 0 16,6 13 0-16,-2-1 0 0,2 2-2 16,-2 2-6-16,-1 9-14 15,-3-6-65-15,-4-4-3 31</inkml:trace>
  <inkml:trace contextRef="#ctx0" brushRef="#br0" timeOffset="48139">17876 7209 387 0,'0'0'3'16,"-15"-3"1"-16,1 3 0 16,-6 4 1-16,-9 7 0 15,-9 10 0-15,-9 7 1 0,-7 15 0 16,-8 16-2-16,-4 14-2 15,-5 15 0-15,-4 14 0 16,2 8 1-16,5 10 0 0,7 2 0 16,9 4 0-16,6-4-1 15,15-1 2 1,14-9 0-16,13-5 1 0,11-9 0 15,14-8 0-15,17-6 0 16,10-13-1-16,16-7 2 0,15-12-2 16,12-10 0-16,17-12-1 15,14-10-1 16,18-14 0-31,9-6-1 0,13-17-1 0,6-11 1 0,6-11-1 0,1-9 1 16,-2-9-1-16,-3-9 1 16,-10-10 0-16,-7-10-1 15,-14-11 1-15,-9-7-1 16,-22-14-1-16,-14-11 0 15,-22-7 0-15,-31-10 0 0,-32-1-1 16,-32 2 1 0,-43 6 1-16,-47 17 0 0,-42 19 1 15,-54 27-1-15,-36 29-2 0,-20 36-2 16,-6 31-7-16,-5 48-57 15,16 15-21-15</inkml:trace>
  <inkml:trace contextRef="#ctx0" brushRef="#br0" timeOffset="50480">8069 11082 404 0,'0'0'1'16,"-10"10"1"-16,-1 3 2 0,-8 10 0 16,-8 5 1-16,-10 10 2 15,-11 10 0-15,-13 10 2 16,-7 7 1-16,-6 5 0 15,-6 4-3-15,-2-1 0 16,-1 0-1-16,4-2-1 0,5-3-1 16,5-1-3-16,7-10-4 15,7-3-4-15,5-11-7 16,14-1-19-16,4-10-53 0,9-14-1 15</inkml:trace>
  <inkml:trace contextRef="#ctx0" brushRef="#br0" timeOffset="50738">7218 11212 351 0,'0'0'4'15,"9"-7"3"-15,-1 2 1 0,5 2 1 16,5 3 3-1,3 7 1-15,8 11 2 0,4 13 1 16,3 14-2-16,4 17-1 16,3 12-1-16,6 9-2 0,1 3 0 15,2 0-3-15,0-3-2 16,-2-9 0-16,-2-9-5 15,-6-10 0-15,-5-10 0 16,-3-6-3-16,-13-13-20 16,-10-5-64-16,-2-10-3 0</inkml:trace>
  <inkml:trace contextRef="#ctx0" brushRef="#br0" timeOffset="51081">8763 11424 438 0,'0'0'3'0,"13"2"1"15,6 1 2-15,10 0 0 0,9-1 1 16,13 1 0-16,8 0 0 31,6 0 0-31,4-2-3 0,-2-1-2 0,-6 3-2 16,-6-3-3-16,-5 4-3 15,-10-2-5-15,-3 4-12 0,-9 3-62 16,-1-8-3-16</inkml:trace>
  <inkml:trace contextRef="#ctx0" brushRef="#br0" timeOffset="51320">8824 11935 492 0,'9'0'3'0,"20"-5"0"0,16-1 0 16,11 0 1-16,11 1-1 16,6 2 0-16,4 3-6 15,3 0-3-15,-5 9-15 16,-21 5-66-16,-18 2-4 15</inkml:trace>
  <inkml:trace contextRef="#ctx0" brushRef="#br0" timeOffset="51791">10853 11468 467 0,'0'0'2'0,"0"0"2"0,12 5 2 15,16-2 0-15,13 0 0 32,20-2 0-32,21 1 1 0,20-2 0 0,12 1-7 15,8-1 0-15,-3 0-4 0,-7 0-13 16,-17 16-63-16,-14-16-10 15</inkml:trace>
  <inkml:trace contextRef="#ctx0" brushRef="#br0" timeOffset="52417">13547 10754 414 0,'-5'-4'2'0,"-16"1"0"16,-12 2 0-1,-15 1 0-15,-22 7 0 0,-19 7 0 16,-22 9 0-16,-15 4-1 0,-5 11-1 15,-2 7 0-15,3 3-1 16,10 0 0-16,18-2 0 16,26-3 1-16,21-6 0 15,26-3 2-15,29-8 1 0,24-5 4 16,36-9 0-16,26-1 2 15,24-7 0 1,14-1 1-16,11-1-1 0,3-2 0 16,-3 1-3-16,-9 0-1 0,-18 4-2 15,-22 1-1-15,-19 0 0 16,-25 3 0-16,-25 6-2 47,-23 0 0-47,-31 3 0 0,-25 1 0 0,-15 3 0 0,-18 1 0 0,-13 3 0 0,-6-5 0 15,4 1-2-15,2-5-9 16,13 5-14-16,11-8-62 15,11-6-5-15</inkml:trace>
  <inkml:trace contextRef="#ctx0" brushRef="#br0" timeOffset="52727">12901 10568 294 0,'0'0'6'16,"6"-9"3"-16,-6 9 2 15,10-12 0-15,-10 12-3 0,7-10 2 16,-7 10 3-16,10 0 5 16,-9 13-3-16,1 11-2 15,-2 12-1-15,0 11 2 0,0 14 3 16,0 11-1-16,-6 14-3 15,-1 7-2-15,0 3-2 16,-5 1-2-16,2-6-3 31,-1-4-4-31,-2-12 0 0,5-10 0 0,-4-20-16 0,10-9-71 16,-2-14-4-16</inkml:trace>
  <inkml:trace contextRef="#ctx0" brushRef="#br0" timeOffset="52946">13151 10518 483 0,'0'0'2'0,"12"17"1"15,0 10 0-15,6 14 1 16,0 21 0-16,2 18 1 15,4 18 2-15,4 22-7 16,-6 7 0-16,5 10 0 0,-9-12-41 16,6 2-46-16,1-22-4 15</inkml:trace>
  <inkml:trace contextRef="#ctx0" brushRef="#br0" timeOffset="53298">14252 10515 455 0,'0'9'4'16,"0"12"1"-16,0 15 2 16,-2 17 1-16,-1 22 1 0,-4 17-1 15,-2 21 2-15,-5 17-5 16,-3 6-5 31,-3 4 0-47,-6-9 0 0,-2-1-22 0,16-23-66 0,-18-20-3 0</inkml:trace>
  <inkml:trace contextRef="#ctx0" brushRef="#br0" timeOffset="53937">14876 11620 486 0,'0'0'3'0,"-5"12"0"0,-2 1 0 15,-5 11 0-15,-4 7 0 16,-4 9-1-16,-3 9-3 15,-7 6-3-15,1 6-10 16,-8-2-29-16,4-2-46 16,5-9-2-16</inkml:trace>
  <inkml:trace contextRef="#ctx0" brushRef="#br0" timeOffset="54530">15594 11021 404 0,'0'0'4'15,"-13"11"1"-15,2 7 1 16,-3 13 4-16,-1 11-1 0,-2 13 2 16,0 11 0-16,2 10 0 15,14 2-2-15,2-3-3 16,18-6-1-16,8-10-2 15,11-15-1-15,12-16-1 16,6-18 0-16,7-12-1 0,-6-19 0 16,0-16 0-16,-2-16 0 15,-7-14-1-15,-10-11 1 16,-10-11-2-16,-12-2 1 0,-12-3 2 15,-9 8-1-15,-16 6 0 16,-18 13 1-16,-10 14 0 31,-5 18-1-31,-6 16 0 0,-3 18-4 0,1 7-6 0,7 20-16 16,10 8-61-16,9 5-2 15</inkml:trace>
  <inkml:trace contextRef="#ctx0" brushRef="#br0" timeOffset="54943">16467 10912 423 0,'0'0'5'0,"-8"25"2"16,-1 5 1-16,2 11 1 15,-1 13 2-15,2 11-1 31,5 6 1-31,1 4 0 0,13-5-5 0,8-12-1 16,10-13 0-16,10-16-5 0,4-21 0 16,6-12 0-16,0-24 0 15,-1-13 0-15,-7-16 0 16,-9-9 0-16,-9-6 0 15,-16-6 0-15,-9 2 0 0,-15 4-2 16,-19 8 1-16,-9 10 0 16,-6 12 0-1,0 13 0-15,-1 17-2 0,3 10-2 0,3 9-4 16,4 11-6-16,11 14-18 15,12 3-55-15,-1 2-3 16</inkml:trace>
  <inkml:trace contextRef="#ctx0" brushRef="#br0" timeOffset="55353">17415 10869 427 0,'0'0'3'16,"-8"7"3"-16,-3 10 1 15,-5 11 1-15,-5 13 0 16,-4 14 2-16,-4 12 0 0,-1 15 1 16,2 6-3-16,10 4-3 15,9-6-1-15,13-10 0 16,16-17-4-16,17-21 0 0,12-21 0 15,6-25 0-15,5-26 0 16,-3-27 0-16,-7-16 0 16,-16-16 0-16,-11-8 0 31,-22 2 0-31,-15 5 0 0,-24 15 0 0,-14 17-3 0,-4 22-2 15,-6 22-9-15,8 27-73 16,-2 24-3-16</inkml:trace>
  <inkml:trace contextRef="#ctx0" brushRef="#br0" timeOffset="57211">19287 11936 295 0,'0'0'6'15,"0"0"1"-15,-9 12 0 16,9-12 2-16,-8 15-1 16,8-15 1-16,-5 15 3 15,5-15 0-15,0 8-3 0,0-8-2 16,6-7 1-16,3-7-2 15,6-5 0-15,0-8-1 16,7-8-1-16,3-5-1 16,3-9 0-16,6-3 2 0,8-6 2 15,7-2 3-15,5-1-1 31,8 6 1-31,2 3 0 0,4 6-1 0,2 8 0 16,-3 7-2-16,2 11-2 0,-1 10-2 16,-1 10 0-16,-4 9-1 15,-3 14 0-15,-3 9 0 16,-5 11 0-16,-2 6-2 0,-8 4 0 15,-6 1 0-15,-3 1 0 16,-11-10-13-16,2-13-52 16,-9-3-23-16</inkml:trace>
  <inkml:trace contextRef="#ctx0" brushRef="#br0" timeOffset="57537">19802 10857 509 0,'0'0'2'0,"0"0"-2"15,0 0 0-15,0 0 0 0,0 0 0 16,7 12-7-16,-9 2-5 16,0 8-28-16,-1 2-51 15,-3-4 0-15</inkml:trace>
  <inkml:trace contextRef="#ctx0" brushRef="#br0" timeOffset="57735">20644 10856 497 0,'0'0'1'0,"0"0"0"15,0 0-1-15,2 8-1 0,1 4-4 16,-3 1-6-16,2-2-49 15,-4 10-28-15,-7-7-4 16</inkml:trace>
  <inkml:trace contextRef="#ctx0" brushRef="#br0" timeOffset="58283">19645 10275 410 0,'-10'0'3'0,"-11"7"1"0,-12 8 1 15,-9 8 0 1,-14 13 1-16,-12 14 0 0,-12 16 0 15,-13 18 0-15,-1 13-2 16,1 11-2-16,2 13 1 0,3 7 0 16,6 4 0-16,9 1 1 15,10-4-2-15,18-3 1 16,13-8-1-16,19-6 2 0,14-10-2 15,25-7 1-15,24-8-1 16,18-11 1-16,23-6 0 16,19-10 0-1,17-5 0-15,21-12-1 0,18-9 0 0,16-12 0 16,12-10-1-16,15-11 0 15,5-13 0-15,6-14-1 16,5-13 2-16,-3-10-2 31,-2-9 0-31,-12-13 0 0,-10-14 0 0,-18-13 0 0,-14-15 0 16,-19-13 0-16,-22-20 0 15,-25-13 0-15,-29-16 0 16,-33-10 0-16,-34-1 0 16,-42 3 0-16,-59 12 0 0,-63 19 0 15,-70 29 0-15,-66 33 0 16,-69 37 0-16,-43 46 0 15,-36 40-4 1,-12 98-84-16,-7 4-3 0</inkml:trace>
  <inkml:trace contextRef="#ctx0" brushRef="#br1" timeOffset="82959">2598 16317 274 0,'0'0'4'16,"7"0"0"-16,8 0 1 15,-1 0 0-15,9 0 0 0,4 0 0 16,7 3 0-16,2 2 0 15,1 1-3-15,4 0-1 16,-1 2 0-16,5-1 0 16,-3-1-1-16,1-3 1 0,5-2-1 15,-2-2 1-15,7 1 0 16,-4-2 1-16,7-3 0 15,6 0 1-15,-1-2 1 16,7 1 0-16,0-1 0 0,5 0 1 16,1 0 0-16,4 0-1 15,1 0 0-15,4 1-1 16,4 2 0-16,0-2-1 15,4 0 2-15,0 0-2 16,0-1 1-16,5-1 0 0,-2-2 0 16,-1-1 2-16,-1 1 0 15,2-1-1-15,-1 2 1 16,1-1 0-16,1 0-2 15,0 3 1-15,1 1-1 0,0 1-1 16,3-3 0-16,-1 3 0 16,0-1-2-16,2 1 1 15,-1 1 0-15,1-1-1 16,0 0 1-16,1 5 0 0,0-1 0 15,5 1 0-15,2 0 0 16,3 0 1-16,1 1-1 16,7 2 0-16,2 0 0 0,2-2 0 31,2-1 0-31,1 2-1 0,2-2 1 0,1 0-1 15,0 0 1-15,0-2-1 16,1 1 2-16,5-2-2 16,1 0 0-16,1 0 0 31,-1 0 1-31,1-1-1 0,1 2 1 0,0-1 0 0,0-1 0 15,3 3-1-15,3-1 1 16,0 1 0-16,-1 1 0 0,2-2 0 16,5 1 0-16,-1 1-1 15,0-3 1-15,-1 3-1 16,0-2 1-16,-1 0-1 15,-2 2 0-15,1-3 1 0,-3 3-1 16,2 0 1-16,0 0-1 16,0 0 0-16,-2 0 1 15,2 2-1-15,-1-1 0 16,1 1 1-16,-1-1-1 15,-3-1 0-15,3 0 0 0,-1-1 0 16,-4-2 1-16,0-1-1 16,1-1 0-16,-2 1 0 15,0 0 1-15,1 2-1 16,2 0 0-16,0 2 0 0,0 0 0 15,4 2 0-15,-1 4 0 16,3 0 0-16,0-1 0 16,3 1 0-16,-1-2 0 15,3-1 0-15,4-2 1 0,1 1 1 16,7-2 0-16,2-2 1 15,3-3 1-15,2-1 0 16,4 0 1-16,-6 0-1 0,-5-1 1 16,-9 0-2-16,-17 1-1 15,-15 1-4-15,-17 3-13 16,-25 2-70-16,-17-6-3 15</inkml:trace>
  <inkml:trace contextRef="#ctx0" brushRef="#br1" timeOffset="83941">17853 15433 276 0,'0'0'2'0,"0"0"-2"15,0 0 0-15,0 0-2 16,0 0 0-16,0 0 0 15,0 0 1-15,0 0 2 0,0 8 2 16,1 3 5-16,1 5 3 16,-1 6 3-16,2 6 2 15,-2 1 2-15,4 6 0 16,0 2 0-16,3 4-3 0,0-1-4 15,5 2-3-15,-1-6-2 16,1-2-1-16,4-6-2 31,-1-5 0-31,3-5 0 0,2-6 0 0,-2-6 0 0,4-6 0 16,-1-6-1-16,-4-8 0 15,0-4-1-15,-5-5 0 16,-4-5-1-16,-3 0 0 16,-5-2 1-16,-1 3 0 0,-1 2 1 15,-4 5 0-15,2 6-1 16,3 14 1-16,0 0-1 15,0 0 0-15,-3 21 0 16,5 5-1-16,6 6-1 0,6 3 2 16,6 1-1-16,5-5 1 15,7-6 0-15,5-11 0 16,6-12 0-16,5-8 1 31,-4-16 1-31,1-10 0 0,-8-11 2 0,-4-9 0 0,-14-3 0 16,-7-1 1-16,-10 0 0 15,-2 4-1-15,-8 7 0 0,-4 5-2 16,0 10-3-1,3 7 0-15,3 11 0 0,-4 7-3 16,10 5-7-16,-16 11-12 16,9 7-65-1,-3 5-5-15</inkml:trace>
  <inkml:trace contextRef="#ctx0" brushRef="#br1" timeOffset="84308">18938 15599 465 0,'0'0'2'0,"0"0"0"15,0 0 2-15,0 0 0 16,0 0 1-16,0 14 0 0,0-3-1 16,0 0 1-16,0 2-1 15,1 1-2-15,3 3-2 16,1-3-5-16,2 3-6 15,-5-7-13-15,-2 0-63 0,0-10-3 16</inkml:trace>
  <inkml:trace contextRef="#ctx0" brushRef="#br1" timeOffset="84530">19199 15113 410 0,'0'0'6'15,"5"-12"2"-15,-1 2 1 16,1-1 2-16,-2 2-1 16,2-1-1-16,-5 10 0 15,12-11-3-15,-12 11-10 0,7 11-13 16,-7 24-63-16,-1-12-7 15</inkml:trace>
  <inkml:trace contextRef="#ctx0" brushRef="#br1" timeOffset="85362">19587 15262 372 0,'0'0'3'0,"0"0"-1"16,0 0-1-16,0 0 1 0,11 6-1 16,-6 4 2-16,-1 6 0 15,2 7 0-15,-3 7-2 16,1 7 1-16,0 8 1 15,-1 7 1-15,0 4 0 16,0-1 0-16,1 0-1 0,3-6 0 16,1-4 1-16,2-9-1 15,0-7 1-15,1-8 0 16,-1-8 0-16,1-10 1 0,0-3-2 15,1-13 0-15,-1-8 0 16,0-8-1-16,0-9 0 16,0-11-1-16,2-5 0 15,1-3 3 1,2-4 1-16,0 2 1 0,5 4 1 0,0 6 0 15,5 8 1-15,4 10-1 16,6 7 0-16,3 9-3 16,2 7-5-16,4 8-5 15,-6 0-11-15,2 11-69 0,-3 2-5 16</inkml:trace>
  <inkml:trace contextRef="#ctx0" brushRef="#br1" timeOffset="85793">20387 15405 392 0,'0'0'1'0,"0"0"2"0,11 8 1 16,2-5 0-16,8 3 1 15,6-2 0-15,8-1 0 16,6-3 0-16,4 0 0 15,-1-3-2-15,-3-8-1 0,-4-3 0 16,-9-7 0-16,-7-1-1 16,-11-5 0-16,-10 0 0 15,-9-2 0-15,-14 3 0 16,-14 6 1-16,-7 7 0 0,-11 9 2 15,-6 9 1-15,-9 19 0 16,-4 14 0-16,6 12 0 16,7 11 0-16,17 7 0 15,15 3-2 1,23 0 0-16,20-5-2 0,32-6-3 0,20-9-4 15,22-3-15-15,17-12-65 16,2-13-2-16</inkml:trace>
  <inkml:trace contextRef="#ctx0" brushRef="#br0" timeOffset="104387">4463 14172 318 0,'0'0'4'0,"0"0"-2"15,0 0-2-15,0 0 1 16,0 0-1-16,0 0 1 15,10 14 1-15,-3-2 2 16,1 8-1-16,1 6 2 0,4 6 3 16,2 6 3-16,0 2 1 15,2 4 1-15,0-1 0 16,4 3-1-16,-4-5 0 15,3-2-2-15,-5-2-2 16,2-5 0-16,-5-2-2 0,0-2 0 16,-7-7-2-1,-1 1-1-15,0-4-1 0,-4-1-3 16,1-2-6-16,-1-5-10 15,0-10-54-15,0 0-14 0</inkml:trace>
  <inkml:trace contextRef="#ctx0" brushRef="#br0" timeOffset="104882">3915 14329 313 0,'0'0'6'0,"-18"3"3"15,2-1 1-15,1 0 0 0,1 1 1 16,0 2 3-16,14-5 2 16,-3 17-1-16,20-10-4 31,19 0-4-31,15 1-1 0,14-3 1 0,12-3 0 15,12-3-2-15,8-11 2 0,3-6-1 16,2-6 0-16,0-5 0 16,-4-4 0-16,-5-3-1 15,-3 0 0-15,-12 1-2 16,-7 5-1-16,-13 4-1 0,-11 4-3 15,-10 5-3-15,-12 4-5 16,-4 7-11-16,-21 6-51 16,0 0-17-16</inkml:trace>
  <inkml:trace contextRef="#ctx0" brushRef="#br0" timeOffset="105295">4115 15065 413 0,'0'0'3'0,"9"-4"3"15,11-5 0-15,14-2 2 0,8-6 1 16,14-2 1-16,9-2-1 16,11-2 1 15,4 0-3-31,1-3-2 0,-4 4-1 0,-4 1-1 0,-3 3-2 15,-6 0 1-15,-2 3-1 0,-3-2-1 16,-3 5 0-16,-3-1-3 47,-4 7-5-47,-8-5-11 0,-6-3-57 0,-8 12-12 0</inkml:trace>
  <inkml:trace contextRef="#ctx0" brushRef="#br0" timeOffset="105627">5608 14671 503 0,'0'0'1'0,"0"17"1"15,0 4-1-15,10 13 0 16,10 19-12-16,4 13-76 0,7 10-3 16</inkml:trace>
  <inkml:trace contextRef="#ctx0" brushRef="#br0" timeOffset="111252">4836 15558 292 0,'0'0'1'16,"0"0"-1"-16,0 0 0 0,0 0 1 16,4-1 2-16,6 1-1 15,3 0 1-15,4 0 3 16,4 2 0-16,8-1 4 15,7 1-1-15,7-2 1 0,6 1 0 16,5 1-1-16,5-1 0 16,5 2-3-16,3-2 1 15,5-1-3-15,4 0-2 16,2 0 1-16,0-2-1 0,8-8 1 15,0-2 1 1,5-1 1-16,1-2 1 0,1-1-1 16,-2 2 1-16,0 2 0 15,0 1 0-15,-3 4-1 16,-2 4-1-1,0 0-1-15,-2 3 0 0,-2-1 0 0,-1 0-1 16,-2 0 1-16,-3-2-1 16,-4-2 1-16,-7-1 0 15,-5 0 1-15,-8-4-1 0,-4 3 0 16,-7-1 0-16,-5 0 0 15,-9 2-1-15,-5 0 0 16,-3 4-1-16,-6 0-1 16,-5-1 1-16,-8 3-1 15,11 0 1-15,-11 0-1 0,0 0 1 16,0 0-1-16,0 0 1 15,0 0 0-15,0 0 0 16,-11 0-1-16,11 0 0 0,-12 0 0 16,12 0-2-1,-15 0-1-15,15 0-3 0,-13 0-2 16,13 0-6-16,0 0-23 15,5 5-50-15,-5-5-3 0</inkml:trace>
  <inkml:trace contextRef="#ctx0" brushRef="#br0" timeOffset="111741">7117 15279 268 0,'0'0'4'0,"0"0"3"16,0 0 0-16,0 0 1 15,-8 4 1-15,8-4-1 0,0 0 3 16,0 0 0-1,-8 11-2-15,8-11 1 0,0 0-1 16,11 7 2-16,-11-7 1 16,18 3-2-16,-4-2 0 0,4 2 0 15,2 0-2-15,4-1-2 16,3 3-1-1,5 0 0-15,3 2-3 0,8 1 1 16,2-1-1-16,3 0-1 16,4-1 1-16,4 0-1 0,1-4 0 15,4-2-1-15,-1 0 1 16,3-2 0-16,-3-1 0 15,-3-1 0-15,-5 4 0 0,-7 0 0 16,-6 0-1-16,-11 5 1 16,-11 7 0-16,-16 1 0 31,-10 4-1-31,-21 5 1 0,-16 4 0 0,-11 6 0 15,-14 7-1-15,-10 4-5 0,-7 12-9 16,-8 11-46-16,-2-3-25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17:10.4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23281 1145 232 0,'0'0'3'0,"0"0"2"16,0 0 0-16,0 0 1 15,0 0 0-15,0 0 1 16,0 0 2-16,0 0 0 0,-1 6-2 15,1-6-1-15,0 14 1 16,0-2 0-16,2 2 0 16,2 3 2-16,1 1-3 0,1 6 2 15,2-2 1-15,4 1 3 16,2 3 0-16,3-2 0 15,2 1 0-15,3-3 1 16,2-2 0-16,2-4-1 31,2-2-1-31,2-4-3 0,-2-4 0 0,1-3-2 0,0-3-2 16,-3-3-3-16,0-7-6 15,-2-1-8-15,-3-4-18 16,1-2-55-16,-8-5-4 0</inkml:trace>
  <inkml:trace contextRef="#ctx0" brushRef="#br0" timeOffset="271">23540 919 446 0,'0'0'1'15,"0"0"-1"-15,0 0-1 16,0 0-1-16,0 0-4 16,0 0-7-16,0 0-16 15,0 0-50 1,0 0-6-16</inkml:trace>
  <inkml:trace contextRef="#ctx0" brushRef="#br0" timeOffset="479">23952 916 438 0,'0'0'0'15,"0"0"1"-15,0 0 0 16,0 0 0-16,0 0-2 15,0 0-3-15,0 0-9 16,0 0-33-16,0 0-37 16,0 0-4-16</inkml:trace>
  <inkml:trace contextRef="#ctx0" brushRef="#br0" timeOffset="1166">23238 511 352 0,'0'0'0'0,"0"0"1"15,0 0 0-15,0 0 0 16,0 0 0-16,-9 0 1 16,-2 0 0-16,2 2 0 15,-25 20 1-15,13-3 1 16,5 5 0-16,0 1-1 0,-23 47-1 15,18-30-1-15,2 6 0 16,-4 2-1-16,3 8-1 16,4-2 0-1,1 9-1-15,2-3 0 0,4 4 2 0,2-1-1 16,4 3 0-16,8-40 2 15,0 103 0-15,9-21 1 16,12-18 0-16,9-16 0 31,6-12-1-31,5-19 2 0,7-15 1 0,-2-15-2 0,7-8 2 16,4-6-1-16,9-3 2 15,6-11 0-15,6-3 0 16,-39 9-2-16,5-4 1 16,0 0-1-16,7-2-1 0,2-3 0 15,4-3 0-15,-1-3 0 16,5-6 0-16,-3-2 4 31,6-3-3-31,-5-5 2 0,3-4-1 0,-3-4 1 16,0-5 0-16,-7-4-1 0,1-4-1 15,-5-6 1-15,-6-4-1 16,-10-5 0-1,-10 0-1 1,-10-2 1-16,-13 0-2 0,-6-1 0 0,-20 6 2 16,-21 2-3-16,-17 12 0 0,-19 6 0 15,-16 8 0-15,-13 11-2 16,-5 3-3-16,-10 13-7 15,2 1-38-15,3 20-36 16,-1 12-4-16</inkml:trace>
  <inkml:trace contextRef="#ctx0" brushRef="#br0" timeOffset="6757">3719 9500 317 0,'0'0'3'31,"0"0"2"-31,-7-6 0 0,7 6 1 0,-14-4-1 0,14 4 1 16,-15-2-3-16,15 2-3 15,-15 0-2-15,15 0 0 0,1 20 1 16,15-6 0-16,8 8 0 16,8 1 1-16,6 6 2 15,2 3 3-15,5 2-1 16,-4 0 2-16,-5 0 1 0,-12 0 1 15,-12-3 2-15,-12 0 0 16,-11-3 0-16,-10-1 2 16,-6-6-1-16,-4-2-3 15,0-5-5-15,0-5-7 0,6-1-28 16,13-6-51-16,-7-5-3 15</inkml:trace>
  <inkml:trace contextRef="#ctx0" brushRef="#br0" timeOffset="6956">3692 9463 449 0,'0'0'-1'0,"1"-15"-1"0,16 0 0 16,10-9 1-16,14-3-1 15,11-5-1-15,8 1-4 16,4-6-4-16,9 4-8 16,-4 6-37-16,-1 6-26 0</inkml:trace>
  <inkml:trace contextRef="#ctx0" brushRef="#br0" timeOffset="8808">4552 9990 184 0,'0'0'5'15,"-2"20"-2"-15,-2-5 4 16,2 0 7-16,1 1 7 16,0-1 4-16,-1-1 2 0,1 2 3 15,1-16-2-15,0 0 0 16,0 0-3-16,-1-15-7 15,-3-8-7-15,-4-10-4 16,0-9-5-16,1-8-2 16,0-8-3-16,-1-4 0 0,6-1 1 15,2 2-2-15,5 4 2 16,7 6 1-16,3 4 0 15,4 5 2-15,3 8 0 0,-1 7 0 16,-2 6-2 0,-4 7-2-16,1 7 0 0,-3 7 0 15,2 10 1-15,-4 15 0 16,1 9 0-16,-1 11 1 0,4 9 3 15,1 8 2-15,0 2-1 16,0 0-1 0,-3-1 1-16,-4-6-1 0,0-6-1 15,-3-9 1-15,-1-3 0 0,1-8-1 16,-3-6-2-16,1-3-4 15,-3-6-13-15,-1-16-60 16,5 13-6-16</inkml:trace>
  <inkml:trace contextRef="#ctx0" brushRef="#br0" timeOffset="8946">4552 9840 455 0,'0'0'0'16,"21"-6"-2"-16,15-6-4 0,18 4-26 15,12-2-51-15,1-4-5 31</inkml:trace>
  <inkml:trace contextRef="#ctx0" brushRef="#br0" timeOffset="18734">3575 11238 232 0,'0'0'3'0,"0"0"5"16,0 0 1-16,0 0 2 0,0 0-2 16,0-5 2-16,4-1 0 15,12-3 1-15,8-2-2 16,11-2-4-16,4-1-3 15,9 1 0-15,-2 0 0 0,7 3-2 16,-3 3 1-16,-4 3-1 16,-6 2-2-16,-9 2-1 15,-4 1 1-15,-8-1-2 16,-2 2-1-16,-17-2-3 0,14 8 3 15,-14-8 1-15,1 15 4 16,-3 1 1-16,-12 5 2 16,-3 6 1-16,-6 7 1 15,-6 5 2-15,-3 3 1 31,-4 5-2-31,0-2 0 0,1 0 1 0,7-3-1 0,2-6-1 16,8-5 1-16,7-3 2 16,7-5-1-16,4-3-1 15,4-5 0-15,9-7 1 0,8-1-1 16,3-5 2-16,8-2-2 15,3 0-5-15,1-7-9 16,2 1-17-16,7-2-57 16,-10-8-5-1</inkml:trace>
  <inkml:trace contextRef="#ctx0" brushRef="#br0" timeOffset="18937">4482 11397 419 0,'0'0'-1'0,"0"0"-1"15,0 14 0-15,0-4 1 0,0 2 1 16,-2 2 0-16,-2 1 1 16,0-1 0-16,0 2 1 15,4-16-3-15,-7 16-15 0,7-16-35 16,-8 10-28-16,8-10-5 31</inkml:trace>
  <inkml:trace contextRef="#ctx0" brushRef="#br0" timeOffset="19188">4679 11209 290 0,'0'0'5'0,"7"1"6"15,7 1-1-15,4 3 4 16,4 1-2-16,1 3 0 16,3 3 1-16,0 5 1 31,-3 5-4-31,-6 2-4 0,-10 4 1 0,-7 4-2 0,-5-1 0 15,-10-3-5-15,-6 1-11 16,-12 1-46-16,-3-18-22 0</inkml:trace>
  <inkml:trace contextRef="#ctx0" brushRef="#br0" timeOffset="19313">4696 11117 415 0,'0'0'0'16,"26"-16"1"0,-1 1-1-16,12 0 0 0,5-3-4 0,9 4-10 15,-3-4-25-15,-2 7-41 16,4 8-7-16</inkml:trace>
  <inkml:trace contextRef="#ctx0" brushRef="#br0" timeOffset="19808">5297 11472 377 0,'0'8'2'15,"1"11"2"-15,6 1-1 16,-1 4 0-16,2-2 4 0,-1 0 5 15,-1 2 2-15,2-5 2 16,-8-19-4-16,0 0-3 16,7-11-1-16,-7-17-2 15,-2-11-4-15,-3-7-7 0,-4-9-2 16,2-6-1-16,2-1 1 15,0 1-1-15,3 4 2 16,2 6 3-16,4 7 1 0,5 9 0 47,3 8 1-47,2 10 0 0,3 10 0 0,1 7 2 0,4 11 0 0,2 17 3 15,-1 9-1-15,0 10 2 0,2 9-1 16,-2 3 0-16,-2 2 1 16,-2-3 0-16,-2-4 0 15,-6-9-2-15,-2-8-1 16,0-7 0-16,-4-11-3 15,-1-3-4-15,-4-16-25 16,-7 3-54-16,-9-7-3 0</inkml:trace>
  <inkml:trace contextRef="#ctx0" brushRef="#br0" timeOffset="19923">5354 11275 450 0,'0'0'0'0,"28"-11"0"0,9 2-1 16,16 2-9-16,4 3-36 15,14-2-37-15,4-1-5 16</inkml:trace>
  <inkml:trace contextRef="#ctx0" brushRef="#br0" timeOffset="20824">8534 10775 285 0,'0'0'5'0,"1"12"4"15,-1 5 0-15,2 9 3 16,-2 7 1-16,0 7 1 16,0 3 1-16,-4 4 2 0,0-5-3 15,0-6-3-15,1-6-1 16,-1-8-1-16,1-8-2 15,3-14-6-15,0 0-14 16,0-10-65-16,3-7-7 16</inkml:trace>
  <inkml:trace contextRef="#ctx0" brushRef="#br0" timeOffset="21130">8736 10905 315 0,'0'0'2'0,"0"21"0"15,3-3 4-15,9 0 1 16,9-2 3-16,7-4 1 15,10-5 1-15,6-4 0 0,6-9 0 16,0-14-2-16,-1-11-2 16,-11-4-2-1,-12-4-4-15,-15 3 0 0,-11 3 0 16,-20 4-1-16,-13 6 0 0,-12 8 0 15,-7 7 0-15,-7 8 0 16,-1 1 1-16,5 8 0 16,7 1-1-16,7 0 0 0,13 2-2 15,9-2-3-15,13 0-4 16,6-10-10-16,14 16-25 15,12-4-40-15,0-2-7 16</inkml:trace>
  <inkml:trace contextRef="#ctx0" brushRef="#br0" timeOffset="21432">9389 10632 333 0,'0'0'3'16,"7"15"2"-16,2 4 2 15,2 5 2-15,3 8 3 16,0 8-1-16,0 5 3 0,3 2-2 15,-3-5-1-15,-2-4 2 16,-6-11-1-16,0-3 0 16,-2-13-1-16,-4-11-2 0,7-9 0 15,-5-15 0-15,4-8-2 16,4-11-3-16,6-5-4 15,4-6-3-15,9 0-4 0,6 0-4 16,6 10-13-16,-2 13-43 16,0 4-25-16</inkml:trace>
  <inkml:trace contextRef="#ctx0" brushRef="#br0" timeOffset="21728">8346 11320 413 0,'0'0'0'0,"0"0"0"15,8 15 2-15,12-8 2 0,16-1 3 16,19-2 2-16,22-4 0 16,28-3 2-16,17-7 0 15,16-3-1-15,9-1-4 0,-1-1-6 16,-1 8-16-16,-17 14-58 15,-15-7-15-15</inkml:trace>
  <inkml:trace contextRef="#ctx0" brushRef="#br0" timeOffset="24169">8162 11921 231 0,'0'0'1'0,"0"0"2"15,12-4 3-15,-1-2 2 16,6-1 4-16,6-1 1 16,5-2 2-16,6-1 2 15,9 0 0-15,2 1-3 16,-1 2-2-16,-1 1-3 15,-4 2-2-15,-3 1-1 0,-9 2-3 16,-4 0-2-16,-7 2 0 16,-7 0-2-16,-9 0 1 15,9 0 0-15,-9 0-1 16,0 0 2-16,2 12-1 0,-2-12 0 15,-4 19 1-15,-2-8 1 16,-3 3-1-16,0 2 1 16,-5 2 0-16,2 1-1 0,-5 3 0 15,-2 0 0-15,-1 3 0 16,-3 1 0-16,0 4 1 15,-2 0 0-15,0 3 0 0,2-1 1 16,0-4 1-16,7 0 0 16,3-5 3-16,9-3 1 15,4-7 1-15,12-4 0 16,13-7-2-16,7-2 1 15,9-6-1-15,0-4-3 16,5 1-5-16,-4-4-7 0,1 5-18 16,-1-1-57-16,-11-3-5 15</inkml:trace>
  <inkml:trace contextRef="#ctx0" brushRef="#br0" timeOffset="24586">8944 11777 332 0,'0'0'5'0,"0"16"1"0,0 5 4 15,0 5 2-15,2 11 2 16,0 7 0-16,1 7 1 15,1 5-1-15,1-2-3 32,-2-4-2-32,3-7-3 0,-2-7-2 0,-1-8-1 0,0-10-4 15,-3-18-8-15,0 0-20 16,10 0-53-16,-8-16-5 0</inkml:trace>
  <inkml:trace contextRef="#ctx0" brushRef="#br0" timeOffset="25123">8891 11810 237 0,'0'0'8'0,"0"0"5"15,-3-9 3-15,3 9 3 16,0-15-1-16,0 6 1 16,3-3 1-16,7-2 1 15,7 2-4-15,8-4-6 0,10 4-3 16,8-1-1-16,6 3-1 15,-2 4 0-15,4 5-1 16,-3 1-2-16,-8 8-1 16,-7 6-3-16,-13 6 2 0,-8 7 1 15,-12 3-2-15,-12 1 2 16,-9-1 1-16,-6-1-1 15,-9-5 1-15,-2-5 1 16,-7-4-2-16,3-7-1 31,-1-7 0-31,6-1-1 0,5-1 0 0,4-2-1 0,9 0 0 16,2 1-2-16,8 1 1 15,9 1 1-15,-1 5 1 0,5 4 0 16,9 5 1-16,5 4 1 16,8 2 1-16,1 6 1 15,4 5 0-15,-1-1-1 16,-1 4 0-16,-4-1 0 31,-2-3-1-31,-6-3 0 0,-6-3 0 0,-3-5 0 0,-4-4-1 16,0-6-3-16,-4-9-3 15,0 0-11-15,0 0-55 0,10-13-17 16</inkml:trace>
  <inkml:trace contextRef="#ctx0" brushRef="#br0" timeOffset="25373">9320 12113 398 0,'0'0'1'0,"6"13"1"15,6 0 0-15,7 2 2 16,7-4 1-16,10-2 1 16,6-4-1-16,6-5 1 0,5-7 0 31,-2-12-1-31,-5-11-3 0,-9-4-1 0,-14-2-2 15,-16 1 0-15,-9 4 0 0,-20 6-1 16,-17 7 2-16,-11 10-2 16,-7 8 1-16,-3 7 1 15,4 9-1-15,8 7-7 16,10 3-17-16,9-2-56 15,26-2-4-15</inkml:trace>
  <inkml:trace contextRef="#ctx0" brushRef="#br0" timeOffset="25738">10205 11296 309 0,'0'0'2'15,"0"0"3"-15,1 9 6 16,8-4 2-16,8 0 1 15,6 0 2-15,12-2 0 16,6 2-1-16,4-5-5 0,3 4-14 16,-2-3-40-1,-4 1-34-15,-4-2-8 0</inkml:trace>
  <inkml:trace contextRef="#ctx0" brushRef="#br0" timeOffset="25875">10205 11534 372 0,'5'0'1'0,"12"-2"-2"15,19-4-2-15,8-2-4 0,14-3-7 16,4 0-28-16,5-5-33 16,17 0-6-16</inkml:trace>
  <inkml:trace contextRef="#ctx0" brushRef="#br0" timeOffset="27546">11504 10701 236 0,'0'0'1'0,"0"8"2"16,1 5 5-16,-1 10 5 15,0 6 2-15,-2 8 2 16,-4 5 1-16,-3 4 1 0,-1-3-1 15,-1-5 1-15,-2-4-5 16,2-8-4-16,2-6-2 16,-1-9-2-16,10-11-5 15,-10 10-6-15,10-10-23 0,0 0-51 16,6-2-6-16</inkml:trace>
  <inkml:trace contextRef="#ctx0" brushRef="#br0" timeOffset="27845">11804 10871 352 0,'0'0'0'16,"0"23"1"0,0-2 0-16,3 2 0 0,9 0 2 0,6-1 2 15,9-3 2-15,7-4-1 16,8-12 2-16,5-6-1 15,-3-15-2-15,-2-7 0 16,-7-5-3-16,-8-2-2 0,-12-1-1 16,-12 3-1-16,-9 3 0 15,-15 6-1-15,-10 7 2 16,-11 9-1-16,-6 5 1 15,-4 9 1-15,1 7-1 16,4 2-2-16,6 4-7 0,8-3-6 16,11 0-10-16,15 3-48 15,7-11-10-15</inkml:trace>
  <inkml:trace contextRef="#ctx0" brushRef="#br0" timeOffset="28205">12327 10660 366 0,'0'0'1'0,"0"0"-1"0,11 4 3 15,-2 6 1-15,1 2 0 16,2 10 2-16,0 5 2 16,1 6 0-16,-1 6 0 0,-4 0 0 15,-1 0-1-15,-2-3 0 16,-3-6 2-16,-1-6 2 15,0-9-1-15,0-4 0 16,-1-11-1-16,8-8 1 0,2-13-1 16,5-11-2-16,10-4-3 15,6-8-5-15,12 0-4 16,4-3-4-16,7 8-8 0,-8 6-17 15,0 5-47-15,-3 20-12 32</inkml:trace>
  <inkml:trace contextRef="#ctx0" brushRef="#br0" timeOffset="28489">11191 11394 443 0,'0'0'0'16,"0"0"0"-16,-11 11 0 15,14-1 1-15,14 2 2 16,15-2 1-16,22 0 1 0,27-4 1 15,25-6 1-15,27 0 0 16,20-6 0-16,6-2-3 16,2-1-2-16,-9 1-5 31,-16 1-5-31,-23 7-9 0,-27 2-13 0,-23-8-53 0,-25 12-7 15</inkml:trace>
  <inkml:trace contextRef="#ctx0" brushRef="#br0" timeOffset="29030">11200 11959 349 0,'0'0'3'15,"0"0"0"-15,0 0 3 16,0 0 0-16,6-8 4 16,11 5 1-16,4-2 0 0,10 1 0 15,8 1-2 16,1 0-2-31,4 5-1 0,-3-1-2 0,-6 9-2 0,-11 6 0 0,-13 7-2 16,-13 8 1-16,-19 7-1 16,-10 5 1-16,-9 3 1 15,-7-1 0-15,2-2 1 16,3-5 0-16,8-6 1 0,10-4 2 15,16-10 0-15,12-8 0 16,24-7-1 15,14-3 1-31,14-9-2 0,10-2-2 0,7 0-7 0,1-7-13 16,1-2-67-16,-5 5-5 0</inkml:trace>
  <inkml:trace contextRef="#ctx0" brushRef="#br0" timeOffset="29612">11921 12121 413 0,'0'0'5'0,"0"0"3"16,-10 0 2-16,10 0 1 0,-10 1 1 15,10-1-2-15,-10 1-2 16,10-1-3-16,0 0-13 15,-8 12-43-15,8-12-37 32,0 0-4-32</inkml:trace>
  <inkml:trace contextRef="#ctx0" brushRef="#br0" timeOffset="30146">12082 11920 244 0,'0'0'1'0,"0"0"6"16,10 1 4-16,2-1 1 15,8 0 5-15,5 0 0 16,8-1 3-16,5 0 0 16,3 0 1-1,0 0-5-15,-2 1-6 0,-4 1-1 0,-9 6-2 16,-8 3 0-16,-12 4-3 15,-9 6-1-15,-14 3 1 16,-12 3 0-16,-8 6 0 0,-3 0-1 16,-4 2-1-16,3-4-1 15,7-2 2-15,6-1-1 16,10-5 3-16,15-4 0 15,6-4 1-15,21-3 0 0,7-4 1 16,8-2-1-16,5-4 0 16,4-1-3-16,3 0-4 15,-2-9-6-15,-4 3-7 16,-7-6-19-16,-11 3-55 0,1-1-3 31</inkml:trace>
  <inkml:trace contextRef="#ctx0" brushRef="#br0" timeOffset="30545">12625 12046 343 0,'0'0'2'0,"0"14"1"0,2-2 4 15,8 3 3 16,3 2 3-31,6 2 1 0,4-3 1 0,5 1 1 0,8-11-1 16,-2-4-1-16,3-4-5 16,-2-11-1-16,-3-7-3 0,-3-3-2 15,-5-3-1-15,-6 0-1 16,-6 1-1-16,-3 1-1 15,-7 4 0-15,-1 3 0 0,-1 1-1 16,0 7 0-16,0 9-1 31,0 0 2-31,0 0-1 0,0 0 2 0,3 7-1 16,-1 9 2-16,1 3 0 15,0 1 2-15,1 5-1 0,-1-2 1 16,0 2 1-16,3-4 0 16,3 2 0-16,8-6 0 15,7-5 0-15,10-3-1 0,6-4-1 16,6-2-3-16,3-3-3 15,1-2-6 1,-9-11-19-16,-12-5-59 0,7-8-3 16</inkml:trace>
  <inkml:trace contextRef="#ctx0" brushRef="#br0" timeOffset="30808">13551 11368 394 0,'0'0'1'15,"13"0"2"-15,7 1 0 16,6-1 2-16,8 2 0 15,8-2 0-15,2 0 1 0,7 0-2 16,2 0-8-16,-11-2-30 16,-4 1-46-16,-5-2-5 15</inkml:trace>
  <inkml:trace contextRef="#ctx0" brushRef="#br0" timeOffset="30940">13577 11642 421 0,'0'0'2'15,"18"4"1"-15,16-1-1 16,9-1-3-16,16-1-6 0,4-3-22 15,17-2-50-15,13-3-3 16</inkml:trace>
  <inkml:trace contextRef="#ctx0" brushRef="#br0" timeOffset="31476">15101 10934 423 0,'0'0'3'0,"-6"21"0"15,1 3 1-15,-6 6 1 16,-4 10 1-16,-2 4 1 16,-3 0 0-16,2 1 1 15,0-8-3-15,4-8 0 0,0-7-3 16,7-6-3-16,7-16-7 15,0 0-35 1,8 0-44-16,6-15-3 0</inkml:trace>
  <inkml:trace contextRef="#ctx0" brushRef="#br0" timeOffset="31740">15247 11065 430 0,'0'0'0'0,"0"16"0"0,8 1 3 15,7 3 0-15,8-1 1 16,9-5 2-16,8-1 0 15,7-7 1-15,8-6-1 16,0-13 0-16,-4-10-2 0,-5-8-1 16,-14-3-1-16,-14 1-3 15,-16 3 0-15,-14 4-1 16,-18 7 2-16,-16 7-2 0,-6 7 1 15,-8 5-2-15,-2 11-1 16,5 8-4-16,3 1-6 16,13 9-20-1,13 4-52-15,10-4-3 0</inkml:trace>
  <inkml:trace contextRef="#ctx0" brushRef="#br0" timeOffset="32065">14857 11632 414 0,'0'0'2'0,"8"0"1"0,13 1 1 15,13-1 1-15,14 0 1 16,21-5 2-16,18-1-1 15,15-3 1-15,10 0-2 0,5 2-3 16,-8-1-7-16,-7 4-10 16,-18-1-21-16,-21 6-49 15,-19 1-4 1</inkml:trace>
  <inkml:trace contextRef="#ctx0" brushRef="#br0" timeOffset="32437">15218 11740 379 0,'0'0'1'0,"0"0"2"16,-5 8 0-16,0 3 2 47,-2 4 1-47,-4 5 1 0,-4 5 0 0,-1 6 1 0,-5 3 0 0,-2 3-1 0,1-1-2 15,0-3 0-15,1-2 0 16,4-6 0-16,3-4 1 16,8-5 0-16,6-6 1 0,10-7 0 15,13-3-1-15,9-3 0 16,6-4-1-16,10-3-1 31,4-2-3-31,-1-4-2 0,1 2-4 0,-6-6-6 0,2 2-20 16,-4-6-58-16,-10-8-2 15</inkml:trace>
  <inkml:trace contextRef="#ctx0" brushRef="#br0" timeOffset="32586">15368 11779 450 0,'-4'8'2'0,"-1"10"0"15,-3 8 0 1,1 7 1-16,-4 10 0 0,2 5 0 15,-5 7 1-15,0 5-1 0,4-4-5 16,-5-10-20-16,-16-1-61 16,24-12-4-16</inkml:trace>
  <inkml:trace contextRef="#ctx0" brushRef="#br0" timeOffset="33733">16313 11035 338 0,'0'0'2'16,"0"0"-1"-16,0 0 1 0,0 0 1 16,5 0 3-1,7 3 1-15,1 10 4 0,6 4 0 16,0 6 2-16,3 10 0 15,-1 4 1-15,-4 4-1 0,0 4-2 16,-7 0-2-16,-2-5-1 16,-4-4 0-1,0-8-3-15,-4-5 0 0,0-8-1 16,0-6 1-16,0-9-1 0,0 0 0 15,10-8 0-15,2-10-1 16,6-7 0 0,5-6-1-16,3-7 0 0,7-2-2 15,2-5-3-15,-1 2-3 0,2 4-2 16,-7 4-9-16,1 10-21 15,-5 8-53-15,-11 6-3 16</inkml:trace>
  <inkml:trace contextRef="#ctx0" brushRef="#br0" timeOffset="33956">16305 11591 429 0,'0'0'1'15,"0"0"2"-15,9 2 2 0,10-2 1 16,12-2 0-16,10-4 0 16,13-3 1-16,12 0-1 15,8 0-4-15,0-6-12 31,3 4-40-31,-12 5-35 0,-12 1-5 0</inkml:trace>
  <inkml:trace contextRef="#ctx0" brushRef="#br0" timeOffset="34676">16402 12208 293 0,'0'0'9'15,"7"10"-1"16,0-1 2-31,5 0 3 0,-1 1 3 0,0 1 6 0,1-2 0 0,1-2 0 16,-2-7-7-16,-2-3-2 16,-5-11 0-16,-1-5-3 15,-1-5-4-15,-2-5-4 16,0-4-2-16,0 0-1 0,0 0 1 15,4 1-1-15,10 0 0 16,10 4 0 0,9 3 0-16,6 4-1 15,3 7 0-15,4 7 1 0,-3 7-2 0,-7 2 1 16,-7 14 0-16,-11 6 0 15,-13 9 1-15,-5 4 2 16,-11 1 0-16,-3-2 0 0,-2-3 1 16,0-3 1-16,2-6 1 15,5-4 1-15,9-6-1 16,11-6-2-16,12-3-2 15,8-3-4-15,8 2-11 0,-1 3-48 16,10-6-25-16</inkml:trace>
  <inkml:trace contextRef="#ctx0" brushRef="#br0" timeOffset="35072">17674 11473 327 0,'0'0'3'0,"0"0"4"16,0 0 4-16,7 7 3 16,6-4 2-16,5 1 1 15,7-1-1-15,7 0 0 16,8-2-1-16,4 0-6 0,3 0-5 15,0-2-9-15,-2-4-15 16,-8 1-63-16,-1-2-3 16</inkml:trace>
  <inkml:trace contextRef="#ctx0" brushRef="#br0" timeOffset="35228">17617 11666 422 0,'0'0'1'15,"8"6"0"-15,9 1 1 16,10-2 0-16,10 0 0 15,12-4-6-15,14 4-22 0,21 0-52 16,-3-6-4-16</inkml:trace>
  <inkml:trace contextRef="#ctx0" brushRef="#br0" timeOffset="35894">18832 11268 343 0,'0'0'8'0,"0"0"3"0,-8-4 2 15,8 4 0-15,0 0 0 16,0 0 0-16,7-9 1 16,12 5 0-16,9 4-7 0,7 0-4 15,6 0-1-15,1 3 0 16,2 6-2-16,-6 4-1 15,-7 4 0-15,-11 4 0 16,-13 7 1-16,-11 1 0 0,-17 5 0 16,-11 4 0-16,-10 1 2 15,-4 1 1-15,-4-2-1 16,2-2 1-16,5-4-1 0,6-4 1 15,10-6 1-15,14 0 1 16,13-7 0-16,9-3 0 16,20-5 0-1,10-3-1-15,9-1-6 0,4-4-12 16,8-4-71-16,5-7-4 15</inkml:trace>
  <inkml:trace contextRef="#ctx0" brushRef="#br0" timeOffset="36079">19396 11683 488 0,'0'0'-1'0,"0"0"0"16,0 0 0-16,7 9 0 16,-7-9-1-16,11 8-4 15,-3-3-11-15,-8-5-37 0,18 6-33 16,-3-6-2-16</inkml:trace>
  <inkml:trace contextRef="#ctx0" brushRef="#br0" timeOffset="36438">19911 11353 428 0,'0'0'3'0,"14"7"0"16,0 0 2-16,1 2 0 15,2 3-1 1,0 4 2-16,-1 2-1 0,-2 7 2 15,-9 0-3-15,-5 0-1 0,-8 0-1 16,-5-2-2-16,-3-4-1 16,-1-7-6-16,1-4-16 15,-3-8-37-15,-2-15-24 16,2-12 0-16,9-1 22 0,-2-6 20 15,0-3 9-15,7 4 16 16,2-5 24-16,7 3 47 16,17 9 22-16,10 5-8 15,1-1-31-15,8 9-54 0,6-3-43 16,0 0-12-16</inkml:trace>
  <inkml:trace contextRef="#ctx0" brushRef="#br0" timeOffset="36940">20388 11558 426 0,'0'0'3'0,"6"16"0"15,-1-3 1-15,0-2 3 16,0 2 3-16,-1 0 2 16,4-1 1-16,-8-12 1 15,11 3-4-15,-8-15-1 16,0-15-9-16,3-6 0 0,0-12 0 15,4-7 0-15,-1-7 0 16,1-3 0-16,4 6 0 16,-1 3-4-1,0 7 1-15,-2 8 0 0,0 10 1 0,-1 7-1 16,-3 10 0-16,-7 11 0 15,17 0 2-15,-5 11 0 16,3 12 1-16,3 9 1 16,-1 10 0-16,2 8 1 0,1 8 2 15,-1 2-1-15,-3-1 0 16,-1-4 0-16,-5-9-5 15,0-4-9-15,-6-16-22 16,-3-10-55-16,-1-16-3 0</inkml:trace>
  <inkml:trace contextRef="#ctx0" brushRef="#br0" timeOffset="37040">20618 11371 381 0,'0'0'-31'16,"24"-3"-45"-16,15 0-3 15</inkml:trace>
  <inkml:trace contextRef="#ctx0" brushRef="#br0" timeOffset="37547">19945 11362 432 0,'0'0'1'0,"0"0"0"16,9-8 3-16,5 2-1 15,9-2 1-15,4-3 0 16,8 1-1-16,5 3-10 0,-6 13-68 15,3-11-9-15</inkml:trace>
  <inkml:trace contextRef="#ctx0" brushRef="#br0" timeOffset="44155">3782 13343 354 0,'0'0'1'0,"0"0"-3"0,0 0-3 15,0 0 3-15,6 0 3 16,9 0 2-16,10 0 0 15,13 0 2-15,12 0 0 16,13 0 4-16,4-3 3 16,6-3-3-16,-1 1-3 0,-5-1-1 15,-10 2-2-15,-10-1 0 16,-13 3-3-16,-12 1 0 15,-7 1-1-15,-15 0 1 0,9 25 2 16,-10 2-1-16,-9 11 2 16,-4 12 0-16,-10 29 2 31,0 8 2-31,0 4-1 15,1-2-1-15,1-5 0 0,5-7-1 16,5-10 0-16,3-11-2 16,9-29-5-16,3-12-9 15,4-28-68-15,-7 13-5 0</inkml:trace>
  <inkml:trace contextRef="#ctx0" brushRef="#br0" timeOffset="44268">4124 13917 390 0,'0'0'1'0,"18"-9"-1"16,10 2-4-16,9-7-14 31,13-7-49-31,7 9-13 0</inkml:trace>
  <inkml:trace contextRef="#ctx0" brushRef="#br0" timeOffset="44433">4861 13986 457 0,'0'0'0'16,"0"0"-1"-16,0 0-1 0,0 0-1 15,0 0-4-15,0 0-12 16,0 0-51-16,9 8-15 16</inkml:trace>
  <inkml:trace contextRef="#ctx0" brushRef="#br0" timeOffset="44694">5101 13503 389 0,'0'0'-2'0,"0"0"1"16,7 7 1-16,7 2 2 16,6 2 3-16,8 3 1 15,6 4 1-15,7 5-1 16,6 15 4-1,-1 0-1-15,-7 1 1 16,-11 0-3 0,-10-1-5-16,-12 0-4 0,-12-9-14 15,-25-2-67-15,-5-23-2 0</inkml:trace>
  <inkml:trace contextRef="#ctx0" brushRef="#br0" timeOffset="44837">5124 13471 417 0,'0'0'1'0,"28"-13"-3"0,3 0-6 15,12-1-20-15,8 2-51 16,-4-1-6-16</inkml:trace>
  <inkml:trace contextRef="#ctx0" brushRef="#br0" timeOffset="45268">5810 13564 367 0,'0'0'4'0,"13"23"-1"15,3 6 3-15,-1 6 3 16,1 5 2-16,-3 3 0 16,-2 2 2-16,-1 1 1 15,-4-9-4-15,-6-6 3 16,0-16-2-16,0-15-3 0,-16 4-2 15,4-12-4-15,6-19-1 16,0-11-2-16,2-12-1 16,2-10-2-1,2-9-2-15,10-5 0 0,7-2 1 16,5 4 2-16,8 7 2 0,2 11 1 15,1 10 0-15,-1 13 1 16,-2 12 1-16,-2 13 0 16,-1 12-1-16,-3 17 1 15,-3 15-1-15,-2 12 0 0,3 13 1 16,-2 11 0-16,3 12 0 15,-1 1 1 1,-2-5 0-16,0-7 0 16,-2-7-2-16,-4-14-4 0,0-6-7 15,-14-14-74-15,-7-25-6 16</inkml:trace>
  <inkml:trace contextRef="#ctx0" brushRef="#br0" timeOffset="45396">5902 13698 472 0,'0'0'0'16,"12"-9"1"-16,20 3 0 15,12-1-3-15,15-3-2 16,11 4-9-16,-2-4-35 0,13 6-40 16,4 4-1-16</inkml:trace>
  <inkml:trace contextRef="#ctx0" brushRef="#br0" timeOffset="60638">18189 5700 333 0,'0'0'4'16,"0"0"-3"-16,0 0 2 16,0 0-1-16,12-8 1 15,7 0 1-15,7-4 1 16,7-1 1-16,9-3-4 0,6 2 4 15,7 5-4-15,-2-1-2 16,-1 6-9-16,-8 0-14 16,-6 3-26-16,-2 1-29 0</inkml:trace>
  <inkml:trace contextRef="#ctx0" brushRef="#br0" timeOffset="63270">18447 5459 107 0,'0'0'10'15,"-3"-9"6"-15,3 9 4 16,0 0 2-16,-2-13 2 16,2 13 1-16,0-9-2 0,0 9-2 15,0 0-8-15,0 0-6 16,4 7-1-16,-4 7 5 15,0 11-1-15,0 6 1 0,-3 15 1 16,-1 1 3-16,-2 12 1 16,-2 4-1-16,0 0-4 15,2-5-5-15,-1-9-3 16,2-6-5-16,0-13-6 0,5-4-24 15,0 3-42-15,0-29-8 32</inkml:trace>
  <inkml:trace contextRef="#ctx0" brushRef="#br0" timeOffset="64036">18219 6350 266 0,'0'0'3'0,"22"0"1"16,3-1-1-16,7-1 1 15,10 1-11-15,-1-1-7 0,11-1-5 16,1 0-12-16,-8-10-35 15,-7 9-9-15</inkml:trace>
  <inkml:trace contextRef="#ctx0" brushRef="#br0" timeOffset="65010">17704 5784 186 0,'0'0'1'16,"0"0"-1"-16,0 0 1 15,-38 85 0-15,26-45-2 16,-5 17 0-16,-3 6-2 0,2 11 0 15,3 1 1-15,1-3-1 16,5 0 2-16,1-3 3 16,5-3 3-16,5-6 5 15,9-6 3-15,9-1 2 0,9-3 1 16,8-4 2-16,6-3-1 15,7-8-1-15,4 3 0 16,4-10-3 0,3 1 0-16,-3-9-1 0,2-6-1 0,-2-2 0 15,1-8-1-15,-3-2 0 16,3-7-3-16,3-6 1 15,6-6-2 17,3-5-1-32,-3-4-1 0,2-4-2 0,0-5 1 0,-2-1-2 0,1-5 0 15,-11-1 0-15,-4-3 0 16,-3 0-1-16,-4-1-1 15,2-7-3-15,-6 2-1 0,-3-1-3 16,-3-2-4-16,-5-6-1 16,-5-3 0-16,-6-2 0 15,-3 0 4-15,-11 1 2 16,-3-3 2-16,-4-1 5 0,-4 4 4 15,-4 3 0-15,-5 3 1 16,-2 1 1-16,-4 1-1 16,-1 8-1-16,-2 0-1 15,-5 7 0-15,-5 1 0 0,-2 8-2 16,-7 5 1-16,-6 9-4 15,-2 2 3-15,-5 4 0 16,-6 5-2-16,-4-1 1 16,-7 8-2-16,-5-1 2 0,-6 2-2 15,-3 6 1-15,-6 6 0 16,-9 3 1-16,-5 9 0 15,-5 10 0-15,5 4 1 16,-2 9-1-16,4 7-9 16,17 9-24-16,18 11-40 0,12-2-5 15</inkml:trace>
  <inkml:trace contextRef="#ctx0" brushRef="#br0" timeOffset="66553">18356 5509 115 0,'0'0'8'15,"0"0"3"-15,0 0 5 16,0 0 6-16,-7 9 4 0,7-9 5 16,0 0-1-16,0 0 1 15,0 0-5-15,0 0-4 16,0 0-4-16,0 0-2 15,0 0-5-15,6 0-4 0,-6 0 0 16,14-18-4-16,-7 6 0 16,2-5-2-16,3-5-1 15,0-4 0-15,-2-8-1 16,5-3 0-16,-4-6-1 0,1-6 2 15,-2-2 0-15,0-4 0 16,2-3 1-16,-3-2-1 31,-4-3 0-31,1 0-1 0,-2 3 1 0,-4 2 0 0,0-1-1 16,-1 4 2-16,-7 0-1 15,1 1 2-15,-2 8-2 16,-1 0 1-16,0 4 0 16,4 9 0-16,1 2 0 0,-1 5 0 15,3 8 1-15,1 5-3 16,1 2 2-16,1 11-1 47,-2-11-2-47,2 11-1 0,0 0 0 0,0 0 0 0,7-1-2 0,11 1 2 0,11 0 0 15,12 2 1-15,15 0 1 16,17-1 2-16,18 2 1 15,18-1-2-15,16-1 0 0,2 0 1 16,3 0 0-16,1-7 2 16,-6 2-2-16,-13-8 2 31,-8 3 0-31,-15-2 1 0,-13-1 1 0,-13-1 0 0,-12-2 0 15,-7 6-2-15,-10 2 1 16,-11 3-2-16,-4-1 0 16,-19 5 0-16,11 0-1 15,-11 0 1 1,0 0-4-16,0 0 2 0,0 0-2 0,0 0 1 15,0 0 0-15,4-12-1 16,-4 12 2-16,0 0-2 16,0 0 1-16,0 0 1 15,0 0-3-15,0 0 0 0,0 0-3 16,0 0 1-16,-7 8-3 15,7-8 2-15,-11 18 0 16,2-1 0 0,-2 7 3-16,3 6 1 0,1 12 3 0,4 0 0 15,6 1 1-15,10-4 2 16,11-6 0-16,13-5 1 15,7-9-2-15,11-14 1 0,1-9-1 16,1-11 2-16,0-7-1 16,-9-8 0-16,-12-2 0 15,-14-5-2-15,-15 0 1 16,-15 1-1-16,-16 1-1 15,-13 7-3-15,-14 4-10 0,-2 14-23 16,7 10-48-16,-6 7-3 16</inkml:trace>
  <inkml:trace contextRef="#ctx0" brushRef="#br0" timeOffset="67889">18413 6954 241 0,'0'0'3'0,"0"0"0"16,2-9 3-16,-2 9 4 0,4-9 2 16,-4 9 2 15,5-9-1-31,-5 9-4 0,1-9-4 0,-1 9 2 0,4 8-2 15,-2 6-2-15,-2 10-3 0,0 10 0 16,0 11 2-16,0 7 3 16,-1 11 2-16,-3 9-2 15,-5 5-1-15,3 2-1 16,-4 0 0-16,2-1-2 0,-4-6 1 15,3-6 0-15,0-8-1 32,0-10 2-32,-1-6-1 0,3-10 0 0,-2-5 0 15,2-9 0-15,1-6 1 0,0-2 0 16,6-10 0-16,-8 12-2 15,8-12 1 17,0 0-2-32,0 0 0 0,0 0 0 0,0 0-2 0,10 8 2 0,8-8-1 15,9 0 1-15,17-3 0 16,15-1 1-16,17-5 0 15,18 2-1-15,20-3 2 16,18-2 0-16,13-3 0 0,10 0 3 16,3 0-1-16,-2-1 2 15,-6 0 0-15,-13 1 1 16,-21 2-1-1,-20 2 1-15,-22 1 1 0,-18 1-1 0,-23 4-1 16,-15 1-1-16,-18 4-2 16,0 0-2-16,-2-11-1 15,-11 4-1-15,-3 4-4 16,-3 0 1-16,-3 0-1 0,1-2 0 15,1-1 1-15,0 2-1 16,2 1-3-16,4-1-5 16,14 4-2-16,-8-13 0 15,8 13-1 1,11-15 1-16,0 7 2 0,4 2 5 0,-4-1 3 15,2 4 7-15,-13 3 3 16,12-1 2-16,-12 1 1 16,-7 11 0-16,-5 3-1 0,-1 3-1 15,3 5-1-15,1 4 2 16,9 4-2-16,1-4-1 15,16 2 0-15,12-7 2 16,12-3 0 0,8-10 1-16,8-8 0 0,0-7 1 0,0-12 0 15,-7-5-1-15,-9-8-1 16,-13-2-1-16,-17-3-1 15,-17 2-1-15,-22 5-4 0,-16 2-5 16,-15 14-12-16,-8 14-44 16,0 3-26-16</inkml:trace>
  <inkml:trace contextRef="#ctx0" brushRef="#br1" timeOffset="71941">18380 3057 293 0,'0'0'-1'0,"0"0"1"0,-6 16-2 15,-2-3 1-15,-5 6 1 16,0 5 3-16,-2 6-3 16,3-2 2-16,-1-3 7 0,4-2 2 15,4-1 6-15,8-6 1 16,13-7-1-16,8-9 3 15,10-11-2-15,4 2 1 16,3-8-4-16,-1-7-3 0,-3-3-4 16,-9-6-2-16,-10 3-1 15,-12-1-3-15,-11 8-2 16,-15-4-5-16,-5 15-4 15,-9 1-10-15,4 11-19 32,1 14-45-32,3 3-7 0</inkml:trace>
  <inkml:trace contextRef="#ctx0" brushRef="#br1" timeOffset="72337">18483 3351 352 0,'0'0'-5'0,"0"0"1"16,0 6 0-16,-1 3 2 16,-2 7 0-16,-1 6 4 15,0 9-3-15,-4 7 2 16,-5 6 4-16,2 6 1 0,-4 2 1 15,-1 2-6-15,2-6-7 16,0-3-10 0,5-5-16-16,6 0-38 0,2-12-10 0</inkml:trace>
  <inkml:trace contextRef="#ctx0" brushRef="#br1" timeOffset="72658">18519 3780 386 0,'0'0'0'0,"0"0"0"16,-15 3 2-16,-3 6 0 15,-7 1 2-15,-3 7-2 31,-5 5 1-31,-4 0-1 0,2 6 1 0,3 4-7 0,2-6-8 16,17-1-31-16,12 1-37 16,1-10-5-16</inkml:trace>
  <inkml:trace contextRef="#ctx0" brushRef="#br1" timeOffset="72959">18454 3819 337 0,'0'0'3'15,"0"0"3"-15,15 8 1 16,9 2 1-16,8 5 2 31,11 0-3-31,7 3-4 0,6 2-9 0,3-6-26 0,-12 1-43 16,6-3-9-16</inkml:trace>
  <inkml:trace contextRef="#ctx0" brushRef="#br1" timeOffset="73329">18501 3625 424 0,'0'0'1'16,"0"0"-1"-16,0 0-1 31,-18 0 0-31,-6 0 0 0,-8 8 0 0,-10 2 2 0,-4 0-2 16,-5 1-1-16,-2-1-9 15,7 1-30-15,11 1-37 16,10-3-6-16</inkml:trace>
  <inkml:trace contextRef="#ctx0" brushRef="#br1" timeOffset="73525">18530 3585 506 0,'0'0'-6'0,"0"0"1"16,18 6 1-16,15-6 0 16,12-1-7-16,22 0-20 15,21-3-58-15,9-2 0 16</inkml:trace>
  <inkml:trace contextRef="#ctx0" brushRef="#br0" timeOffset="79478">21963 4413 87 0,'0'0'6'15,"0"0"7"-15,0 0 4 16,0 0 3-16,0 0 3 0,0 0 2 16,-6 2 0-16,6-2 0 15,0 0-9-15,0 0-5 16,0 0-7-16,0 0 0 15,-11 12-6-15,2 3 1 32,-3 3-1-32,-1 6 2 0,-3 8 1 0,-2 2 1 0,1 5 3 15,2 0-4-15,4 3 2 16,9-7 3-16,2-1 3 15,12-8 0-15,10-7 2 0,10-10 2 16,9-6-2-16,4-2 2 16,2-13 1-16,-2-4-3 15,0-7 0-15,-6-3-4 16,-9-7 1-16,-14 1-3 0,-11-1 0 15,-10-3 0-15,-13 5-3 16,-12 2 0-16,-6 8-5 16,-8 6-6-16,1 11-13 0,0 4-29 15,2 7-31-15,15 7-5 16</inkml:trace>
  <inkml:trace contextRef="#ctx0" brushRef="#br0" timeOffset="81266">22120 4580 209 0,'0'0'3'0,"0"0"-8"16,0 0 6-16,0 0 7 15,4 6 5-15,14-3 0 16,9 0 3-16,17 0 1 16,17 0 0-16,11-3 4 0,19 1-3 46,15-1-7-46,11 1-3 0,1 0-1 0,5-2 1 0,-6-3-2 0,-9 1 1 16,-7-4 0-16,-14-1 0 16,-13 0 0-16,-14 1 0 0,-14-4 1 15,-13 4-2-15,-10 0 0 16,-9-3-2-16,-14 10-1 15,8-17-1-15,-8 8-1 0,0 9 1 16,-12-13-2-16,12 13-2 16,-12-12 2-16,12 12-1 15,-8-3 2-15,8 3-2 16,0 0 0-16,0 0-4 15,0 0 2-15,0 0-1 0,-2 10 0 16,2 4 2 0,1 9-2-16,1 12 4 0,-2 10-1 15,0 9 3-15,0 8 0 16,-4 9 1-16,-3 4 1 0,1 7-2 15,-3-5 1 1,-1-4-1-16,3-9 1 0,1-8-1 16,2-12 2-16,2-9 0 0,1-10 2 15,1-7 1-15,0-18 1 47,0 12 0-47,0-12-1 0,0 0 0 0,0 0-1 0,0 0-2 0,0 0-2 16,0 0-1-16,0 0 0 0,0-6-1 15,0 6 0 1,0 0 0-16,0 0-1 0,0 0 0 15,0 0-1-15,0 0 1 16,0 0 1-16,0 0-2 16,0 0 1-16,0 0 0 0,0 0 1 15,0 0 0-15,0 0-1 16,0 0 1-16,0 0-2 15,-14 2 1-15,-2 5 0 0,-7 2 0 16,-6 3 1-16,-3 0-1 16,-2 1 1-16,-3 4-1 31,3-3 1-31,4-2-1 0,9-1 1 0,7 0-1 0,11-2-1 15,3 1 2-15,11 1 0 16,10-2 0-16,8 2 0 16,7 0 1-16,5 3-1 0,2-4 1 15,3 0 1-15,-1 0-3 16,-6-1 1-16,-1 1 0 15,-8-2 0-15,-5-3 0 16,-7-1 0 0,-4 3 0-16,-3-1-1 0,-11-6 1 15,8 4-1-15,-8-4 0 0,0 0 2 16,0 13-2-16,0-13 2 15,-15 15-1-15,1-7 1 16,-3 5 0-16,-6 1 0 0,-3 1 1 16,-2 0-2-16,-3 2 1 15,-2-2-1-15,0 0 0 16,1-1 0-16,0 0 0 15,6-3 0-15,4-1-1 0,4-1 1 16,9-1-1-16,6 1 1 16,6 0 0-16,12-2-1 15,10 0 2-15,9 0-2 16,10-1 2-16,5 1-1 0,5-2 1 15,1-3-1-15,-3 1 1 16,-4-1 0-16,-6 1-1 16,-5-1 0-16,-10-1 0 15,-5 1-1-15,-7-1 1 0,-7 2-1 16,-8-3 2-16,-4 13-1 15,-12-3 0-15,-11 5 0 16,-10 0 1-16,-7 3 1 16,-9 1-1-16,-6 2 0 15,-1-1-1 1,-1-1 0-16,5-2 0 0,8-1-1 0,8-2 0 15,11 2-1-15,8-4 1 16,9-4 0-16,12-8 0 0,6 16 0 16,13-10 0-16,6-1 2 15,8-2-1-15,4-3 2 16,6 2-2-16,2-1 0 15,-4-1 0-15,0 0-1 16,-6 2 1-16,-3-2-1 0,-6 7 0 16,-6 3-1-16,-5 2 2 15,-5 8 0-15,-3 9 0 16,-3 10 2-16,-4 8-1 15,-6 7 0 1,-1 6 0-16,-6 3 1 0,-1 4-2 0,2-3 1 16,-1-3-1-16,2-1-2 15,7-4-1-15,4 1-7 16,5-6-24-16,10 2-54 0,5-6-2 15</inkml:trace>
  <inkml:trace contextRef="#ctx0" brushRef="#br0" timeOffset="81913">21812 7767 294 0,'0'0'0'0,"0"0"-5"0,0 0 1 16,0 0 6-16,5 3 6 15,9 1 5-15,10-1 4 16,13-3 2-16,20 0 2 16,20 1 6-16,19-1-2 0,16-4-6 31,20 1-5-16,5-1-5-15,6 1-2 0,-7 3-2 0,-10-1-2 0,-15 2-1 16,-19-1 1-16,-16 3-1 0,-19 0 0 16,-16-2 0 15,-12-1 0-31,-6 3 0 0,-8-3-1 0,-1 0-2 0,-4-2-2 15,-10 2-6-15,23-8-15 0,-9 0-64 16,-4-3-4-16</inkml:trace>
  <inkml:trace contextRef="#ctx0" brushRef="#br0" timeOffset="82472">23586 7057 377 0,'0'0'0'16,"0"0"-1"-16,0 0 1 16,1-11 1-16,-1 11 3 0,0 0 4 15,10-12 1-15,-10 12-1 16,7-9 1-1,-7 9-1-15,0 0-1 0,0 0-1 16,12 12-3-16,-4 5-3 16,0 8-1-16,3 10 1 0,1 6 0 15,2 11 0-15,1 5 2 16,0 3 0-16,0 1 0 15,-3-4 0-15,-2-2 0 0,1-6 1 16,-4-6-1-16,0-8-1 16,-1-7 0-16,-2-7 1 31,0-4 0-31,-3-1-1 0,2-5 0 0,-2-2 0 0,-1-9 1 15,5 12 1-15,-5-12 0 16,0 0 1-16,-15 8-2 16,-12-6 1-16,-14 2 0 15,-23 2 0-15,-23 3-1 0,-28-1-2 16,-19 5 0-16,-12 2-5 15,3 2-5-15,4-1-15 16,-6 6-63-16,40 2-2 16</inkml:trace>
  <inkml:trace contextRef="#ctx0" brushRef="#br0" timeOffset="82938">21962 7704 342 0,'0'0'2'15,"-14"8"0"-15,-4 8 4 16,-7 4 0-16,-4 6 3 16,-5 7 1-1,-4 6 0-15,2 5 0 0,5 1 0 0,13-4 0 16,12-7-2-16,12-6 2 15,18-14-3-15,18-11 0 16,9-12-1-16,10-15 0 16,-1-9 0-16,-4-5-3 0,-8-8 0 15,-11 1-4-15,-14 6 0 16,-13 4-1-16,-15 10-2 15,-21 3-3-15,-5 15-11 16,-11 6-26 0,2 5-44-16,3 7-3 0</inkml:trace>
  <inkml:trace contextRef="#ctx0" brushRef="#br0" timeOffset="83494">23882 5340 320 0,'0'0'4'16,"-6"19"-1"-16,2 7-1 16,2 10 4-16,0 11 2 15,2 10 1-15,0 8 1 16,0 5 1-16,2-2-3 15,3-4 3-15,0-11-2 16,-1-14-4-16,1-9-3 0,-3-15-12 16,-2-15-54-16,2-6-15 15</inkml:trace>
  <inkml:trace contextRef="#ctx0" brushRef="#br0" timeOffset="83941">23708 5393 283 0,'0'0'2'15,"25"-9"3"-15,3 3 4 16,11-4 5-16,9 3 2 0,9-1 2 15,8 1 0 17,5 3 0-32,-4 5-2 0,-8 1-4 0,-11 9-3 0,-9 8-5 15,-14 4-4-15,-14 6 2 0,-10 1-2 16,-14 1 1-16,-9-4 0 15,-8-4 0-15,-6-3-2 16,-7-8 1-16,-3-9 0 16,6-3-1-16,-1-5 0 15,8-3 0-15,5 1 0 31,5-1-1-31,9 1 0 0,15 7 2 0,0 0 0 0,20 1 2 16,6 11 0-16,7 3 1 16,8 5 1-16,5 7 1 0,1 3 1 15,-2 6-1-15,-6 3-1 16,-4 0 0-16,-5-1-1 15,-8-1-2-15,-9-6-2 0,-2-1-3 16,-7-6-6-16,1-3-19 47,4-3-54-47,-9-6-4 0</inkml:trace>
  <inkml:trace contextRef="#ctx0" brushRef="#br0" timeOffset="84422">24348 5933 398 0,'0'0'-1'0,"0"0"1"0,0 0 2 16,12 0 0-16,10-2 1 15,8-4 2-15,4-1 1 16,6-4 1-16,7-2 2 16,-1-3-1-16,-4-4-1 0,-5-2-3 15,-9-3-1-15,-12 1-3 16,-9 1-2-16,-7 1-2 15,-15 5 0-15,-10 4-1 0,-6 8 0 16,-7 4 1-16,-2 9 3 16,-3 9 1-16,3 11 1 15,4 5 2 1,5 7 0-16,12 3 2 0,10-1 0 15,9 1 0-15,10-5 1 0,13-2-2 16,11-7-3-16,5-10-5 16,13-5-12 15,-6 4-59-31,13-20-9 0</inkml:trace>
  <inkml:trace contextRef="#ctx0" brushRef="#br0" timeOffset="84789">24972 5816 397 0,'0'0'0'0,"0"0"0"16,-14 0-1-16,1 8 2 15,0 4-1-15,-3 3 0 32,2 5 1-32,0 4 2 0,5 5 1 0,5 1 3 0,4-1 0 15,10-8 1-15,8-1 0 16,4-7 1-16,5-8-1 0,2-6-3 15,-2-12-3-15,0-7-4 16,-5-5-2-16,-7-4 0 16,-1 2 0-16,-9-1 1 0,-2 4 0 15,-3 3 2-15,-4 8 1 31,4 13 0-31,-17-6 3 0,8 12-1 0,0 8-1 16,2 12 1-16,-4 9 0 0,6 10 1 16,-3 12 0-16,1 7 2 15,-2 8 0-15,2 5 0 31,-3 3-1-31,-2 3 0 0,-2 2 0 0,-1 1-4 0,0 1-5 16,1 7-16-16,9 4-65 16,-10-2-2-1</inkml:trace>
  <inkml:trace contextRef="#ctx0" brushRef="#br0" timeOffset="107302">20531 4436 85 0,'0'0'12'16,"0"0"5"-16,0 0 5 15,-8-10 1-15,8 10 4 16,-12-7-1-16,12 7-4 15,-10-3 1-15,10 3-12 0,0 0-5 16,-5 14-2-16,9-3-3 16,16 1 0-16,10 5-1 15,16-1 4-15,14 1 1 16,23-2 1-16,17 0 4 0,16-2-2 15,8 1 2-15,10 2-3 16,-1-4-1-16,-7 1 0 16,-7 0-1-16,-18 0 0 15,-16-1-2-15,-14-1 0 0,-13-2-8 16,-8-1-36-16,1 3-34 15,-7-6-5-15</inkml:trace>
  <inkml:trace contextRef="#ctx0" brushRef="#br0" timeOffset="108023">20911 7818 288 0,'0'0'4'0,"0"0"-2"16,-10-7 3-16,10 7 1 16,-14-7 2-16,2 0 5 15,-1 0-1-15,-3-4 2 16,0 4-1-16,0 0-2 0,3 3 0 15,1 0-7-15,3-2-4 16,9 6-1-16,4 3 1 16,29 6-1-16,22-2 0 15,29 2 1-15,26 1 0 16,29 0 5-16,19 1 2 0,10-3-4 31,-4-3-4-31,-11 2-6 0,-21-4-18 0,-27 3-53 16,-16-2-6-16</inkml:trace>
  <inkml:trace contextRef="#ctx0" brushRef="#br0" timeOffset="108526">20238 7664 283 0,'0'0'1'0,"0"0"-7"16,0 0 1-16,0 0 8 31,12 9 4-31,12-2 3 0,17 2 2 0,17 1-1 0,22 2 2 16,15 2 4-16,16 4-10 15,4 4-54-15,4-7-26 16</inkml:trace>
  <inkml:trace contextRef="#ctx0" brushRef="#br0" timeOffset="109608">19452 3685 146 0,'0'0'6'0,"14"2"6"16,7-2 4-16,15 0 6 15,11 0 1-15,14-5 3 0,11 1-2 16,8 1 2-16,0-4-7 15,0 2-3-15,-10 0-4 16,-8 1-8-16,-11 0-6 16,-13 2-11-1,-13 2-18 1,-5 0-32-16,-4 0-15 0</inkml:trace>
  <inkml:trace contextRef="#ctx0" brushRef="#br0" timeOffset="109996">20019 3443 298 0,'0'0'3'16,"0"0"-3"-16,0 0 0 0,0 0 1 16,14-1-2-16,-2 1 1 15,5 1-1-15,3 4 1 16,4 3-2 15,0 0 1-31,3 4 2 0,-2 1-1 0,-3 4 1 0,-1-2 1 0,0 1 1 16,-5 2 0-16,-2-6-1 15,-3 6 4-15,-3-3 2 0,-3 4 1 16,-7-4 1-16,-11 6 0 15,-12 5 1-15,-6-2-4 16,-5 2-6-16,-4 3-25 16,-4 6-50-16,17-2-5 0</inkml:trace>
  <inkml:trace contextRef="#ctx0" brushRef="#br0" timeOffset="111498">19347 2835 289 0,'0'0'0'16,"0"0"-3"-16,6-13 0 15,5 10 0-15,9-9-1 0,8 4 2 16,5-3-1-16,10 0 1 16,-2 4-1-16,8 3 3 15,-7 2-2-15,-1 2-1 16,-12 0 0-1,-4 2-3-15,-9 3 0 0,-6 1 0 0,-10-6 1 16,0 0 3-16,7 11 2 16,-7-11 2-16,-4 17 2 31,-5 0 3-31,0 0 1 0,-6 10 1 0,3 7 0 0,-7 4 0 15,4 7 2-15,-3-1-4 16,3 9 1-16,-2-6-4 16,7 3 3-16,3-8 1 0,3-7-8 15,4-6-11-15,0-3-26 16,4-7-34-16,8-12-4 15</inkml:trace>
  <inkml:trace contextRef="#ctx0" brushRef="#br0" timeOffset="111616">19414 3128 406 0,'0'0'-1'0,"5"-3"-1"15,15 1 1-15,16-2-1 16,12-2-3 0,19 5-15-16,9 2-36 0,6 2-21 0</inkml:trace>
  <inkml:trace contextRef="#ctx0" brushRef="#br0" timeOffset="112065">20253 3089 380 0,'0'0'-1'16,"0"0"1"-16,-4 13-1 0,4-13 0 15,-6 17-1-15,6-17-2 16,-6 21-5-16,6-21-10 15,-6 13-17-15,6-13-32 16,0 0-12-16</inkml:trace>
  <inkml:trace contextRef="#ctx0" brushRef="#br0" timeOffset="112408">20505 2832 251 0,'0'0'4'0,"19"3"6"0,3 0-1 15,7 4 2-15,7 3-2 16,3 6 0-16,3 7 0 16,0 3 1-1,-7 5-1-15,-8-3-5 0,-14 8 2 0,-13-7-1 16,-6 1 2-16,-19-9 1 15,-8-4 2-15,-7-6-2 16,-6-8-7-16,0-1-8 31,-3-5-30-31,2-6-38 0,8-8-5 0</inkml:trace>
  <inkml:trace contextRef="#ctx0" brushRef="#br0" timeOffset="112533">20575 2742 352 0,'0'0'1'0,"23"-7"1"15,1 3-2-15,9 0-1 0,6 4-11 16,1 0-36-16,5 3-23 15</inkml:trace>
  <inkml:trace contextRef="#ctx0" brushRef="#br0" timeOffset="112930">21004 2875 314 0,'4'10'2'0,"3"10"4"0,3 5-2 15,2 4 2-15,0 3 0 16,0-1 2-16,0 2 8 15,-1-2 2-15,-5-12 1 0,-6-19-5 16,0 0-1-16,0 0-1 16,0-17-5-16,-7-6 1 15,5-10-11-15,1-3-1 16,1-9-3-16,6-3-1 15,4-5 1-15,7 3 0 0,5 3 4 16,5 1-2-16,2 5 3 16,0 9-1 15,1 12 2-31,-3 8 0 0,1 12 1 0,-3 11 3 0,-1 10-2 15,-5 17 1-15,-2 12-1 0,-3 2 0 16,2 11 2-16,-4-1 0 16,-1-1 1-16,0-7-3 15,-4-5 0-15,0-11-5 0,2-9-5 16,-6-7-9-16,-5-13-61 15,2-9-1-15</inkml:trace>
  <inkml:trace contextRef="#ctx0" brushRef="#br0" timeOffset="113023">21214 2936 395 0,'0'0'0'15,"22"-4"1"-15,14 2-1 16,18 2-5-16,7 1-20 16,11-1-49-16,13 2-6 15</inkml:trace>
  <inkml:trace contextRef="#ctx0" brushRef="#br0" timeOffset="113993">16470 6205 225 0,'1'9'8'0,"-3"9"2"15,-3 7 3-15,-3 6 1 16,-4 6 3-16,1 1 2 15,-4-1 2-15,1 2 0 32,0-10-4-32,4-9-4 0,2-5-4 0,8-15-9 0,0 0-20 15,-3 12-49-15,6-19-12 16</inkml:trace>
  <inkml:trace contextRef="#ctx0" brushRef="#br0" timeOffset="114254">16591 6285 312 0,'0'0'0'0,"-3"19"1"16,3-2 2-16,14 0 4 16,6 0 3-16,7-4 0 15,8-1 3-15,7-7 1 31,9-8 1-31,-3-14-2 0,1-9-2 0,-12-4-4 0,-9-4-3 16,-10-3-1-16,-13-1-2 16,-8 10-1-1,-17 5-2-15,-5 8-1 0,-13 6 0 0,2 9-1 16,-3 9-3-16,8 12-9 15,10 6-19-15,8-6-40 16,15 4-8-16</inkml:trace>
  <inkml:trace contextRef="#ctx0" brushRef="#br0" timeOffset="114623">17003 5728 390 0,'0'0'-2'0,"0"0"2"16,6 8 0-16,1 4 2 16,3 4-1-16,4 9 3 15,-1 8 0-15,3 7 1 16,-1 1 3-16,1 1-1 0,0-3 1 15,-4-10 0-15,0-8 2 16,1-17-3-16,1-11 0 16,-4-22-1-16,8-13-1 0,-2-12-1 15,5-10-4-15,6-3-3 16,-4-4-12-16,7 6-71 15,-3 4-3-15</inkml:trace>
  <inkml:trace contextRef="#ctx0" brushRef="#br2" timeOffset="135894">8543 2898 269 0,'-3'-10'6'16,"1"-3"5"-16,-5-1 3 15,0-3 1-15,0 0 2 0,-2-3-3 16,-3 6-1-16,-5-2 0 15,-4 16-5-15,-6 6-7 16,-4 16-3-16,-7 11-2 31,-4 11-1-31,-5 10 0 0,-4 10 1 0,1 9 0 0,-1 3 1 16,1 2-1-16,2 4 0 15,4 2 1-15,1 3 1 0,-4 0 0 16,9 7 1-16,0 1 0 16,4 7 0-16,1 8 2 15,1 5-1-15,1 2 0 16,3 7 1-16,4 4 0 0,0-1 0 15,4 5-1 1,-2-3 0-16,5-3 0 0,1-1 2 16,5-3 0-16,2-7-1 0,4-4 0 15,3-2 1-15,2-8-1 16,1 0 1-16,7 0 1 15,5-2-1 1,0 1 0-16,5 3 0 0,-1 1 1 0,6 5 0 16,1 7 0-16,2-1 0 15,-2 5-2-15,3 1 0 16,0-3 0-16,3-2 0 15,-2 0-1-15,1-7 1 16,1-4-1-16,-2-4 0 0,3-8 0 16,0 1 0-16,2-1 1 15,-1-2 0 16,0-2 0-31,4 1 0 0,2-4 2 0,3 0-1 0,2-1-1 0,3-3 0 16,1-1 0-16,4-3-1 16,3-1 0-16,1-4 1 15,2-1-1-15,1-1-1 16,-1-2 2-16,2-3 0 0,1-4-1 15,1 1 0-15,3-2 0 16,2-1 0-16,2-2-1 31,4-2 1-31,3-1 0 0,3-5-1 0,3-2 1 0,3-4 0 16,4-4 0-16,2-4 0 15,4-4 1-15,0-2-1 16,4-4 1-16,3-3 0 16,2-2 0-16,3-2 0 0,2-3-1 15,-2-2 1-15,0-2-1 16,4-5 1-16,1-2-1 15,3-5 1-15,2 0-1 16,0-9 0 0,1-3 1-16,6-5 0 0,1-5 0 0,-1-3-1 15,0-3 1-15,2-5 1 16,-2-3-1-16,1-3 0 15,0-1 0-15,-10-1 0 0,1-2 1 16,-2-1 1-16,-4-2 0 16,-5-4 0-16,-1-1 0 15,-6-1 1-15,0-1 0 16,1-1 0-16,-2-4-1 0,0-1-1 15,-1 0 0-15,0-3-1 16,-1-2 0-16,0-2 1 16,-3 0-1-16,1-5 0 15,0 0 0-15,1-5-1 31,1-1 1-31,-4 0-1 0,3 1 0 0,-4-4-2 0,1-2 2 16,-1-1 0-16,0-1 0 16,-3-2 0-16,-1-3 1 15,3-2-1-15,0-5 0 0,3-5 2 16,-2 0-2-16,-2-3 1 15,-3-1 0-15,0 1 1 16,-2-2 1-16,-7-7 0 0,-2 1 1 31,-6-4-1-31,-1-3 2 0,-7-2-1 0,-3-9 0 16,-9-6-1-16,-3-3-1 15,-10-6-2-15,-10-4-1 0,-8-1 1 16,-11-10-2-16,-7 0 1 16,-13-1 1-16,-12 1 0 15,-10 5 1-15,-10 2 2 16,-3 4 0-16,-12 6 1 15,-9 5 0-15,-7 4 2 0,-8 8-3 16,-10 3 1-16,-10 1-1 16,-8 6-3-16,-13 5 0 15,-6 5 0-15,-8 10 0 16,-6 4 0-16,-12 5 0 31,-3 8 0-31,-4 5 0 0,-9 6 0 0,-3 8 0 0,-3 2 0 16,-9 5-6-16,-7 9 1 0,-5 6-2 15,-3 6 1-15,-12 5-1 47,-1 8 1-47,-12 6 1 0,-7 9 0 0,-7 4 2 0,-6 12 1 0,-14 9 2 16,-15 15 2-16,-10 10 0 0,-13 15 0 15,-5 7 0-15,0 11 0 16,12 7-3-16,18 12-12 15,22 12-67-15,43-16-7 16</inkml:trace>
  <inkml:trace contextRef="#ctx0" brushRef="#br2" timeOffset="137668">21977 3780 327 0,'0'0'0'0,"-8"-3"-1"16,8 3 1-16,-16 0-1 15,4 8-1-15,-7 6-1 0,-4 10 2 16,-7 7 0-16,-6 15 0 15,-8 4 2-15,-6 17-2 16,-7 9 2-16,-3 11 0 0,-3 4 0 16,3 6 1-16,0 0-2 15,8 1 1-15,5 10-1 16,5-2-1-1,8-1 2-15,7 0-1 0,2-4 2 0,4 4-2 16,2 6 5-16,0 0-1 16,0 0 2-16,-2 5 0 15,-1-2 0-15,1 5 0 16,-4 12-1-16,2 1 2 15,-3 0-4-15,1 5 0 0,4 3-1 16,1-7 0-16,6 2 2 16,4-5-3-16,5-8 2 15,2-5-2-15,3-2 0 16,7-6 0-16,3-6 0 0,5 0 1 15,0-3-2-15,0-1 2 16,-2 0 0-16,4-4 1 47,-3-2 0-47,3 0-1 0,-3-5 2 0,2 0-3 0,-1-4 0 0,4-5-1 0,4-4 0 15,-1-1 0-15,5-2-1 16,3-5 2-16,3 2-3 0,3-2 3 16,3-1 0-16,5 2 0 15,5-1-1-15,5-1 1 16,3-3 0-16,5-2-1 15,3-2 2-15,3-3-1 0,3-4 0 16,0-6 1-16,4-5-1 16,-2-2 0-16,2-4-2 15,0-6-1-15,2-3 0 16,3-5 0-16,2-3 0 15,3-2-1-15,-3-4 1 0,5-3 1 16,-2-5 2-16,0-4 2 16,0-3 0-16,-1-10 1 15,-1-5 1-15,-1-9 0 16,0-7 0-1,1-7 0-15,3-8-1 0,-2-4 0 0,0-8 1 16,-1-2-1-16,-3-4 0 16,2-4-1-16,-2-5 1 0,1-3-2 15,-2-4 0-15,3-1 0 16,2-5-2-16,3-5 1 15,3-5 0-15,-3-3-1 16,5-2 0-16,-9-4-1 0,-4-4 0 16,-4-3 0 15,-15-1 0-31,-3-2 1 0,-8-6 0 0,-14-3 2 0,-10-6 0 15,-7-4 1-15,-7-7 0 16,-6-5 1-16,-2-1-1 0,-5-3-1 16,-2-2 1-16,-8 2-3 15,-3 3 1-15,-3 3-2 16,-3 8 0-16,-9 2 0 15,-9 1-2-15,2 5 1 0,-10 1-1 32,-4 1 1-32,-1 0-1 0,-2 0 2 0,-2-6 0 15,-1 1-1-15,-2-1 3 16,-1 1 0-16,-5 4 0 0,-1-1-1 15,-6 5 2-15,-5 7-2 16,-9 2 2-16,-6 10 0 16,-11 9-1-16,-9 6 0 15,-8 13-2-15,-12 15 1 0,-15 15 1 16,-13 20 1-1,-15 24 0-15,-16 21-3 0,-15 25 2 16,-12 27-1-16,2 26 1 16,3 27-7-16,8 15-20 0,20 19-61 15,17 4-5-15</inkml:trace>
  <inkml:trace contextRef="#ctx0" brushRef="#br0" timeOffset="148260">4439 15364 194 0,'0'0'1'15,"0"0"0"-15,0 0 6 0,13 10 4 16,-3 6 2-16,2 5 4 16,4 12 0-16,3 10 2 15,3 7-1-15,4 7-1 16,0 3-2-16,2 2-5 0,-6-8 0 15,-1-2-1-15,-5-14 1 16,-2-7 1-16,-6-10 2 16,-1-8-1-16,-7-13 0 15,0 0-1-15,0 0-1 16,0-10-2-16,0-10-2 0,0-11-1 15,2-8-3-15,6-9 0 16,6-7-1-16,4-6 0 16,4 0-1-16,5-2-1 15,1 7-3-15,1 4-4 0,1 7-9 16,-3 8-17-16,-5 3-49 31,6 12-6-31</inkml:trace>
  <inkml:trace contextRef="#ctx0" brushRef="#br0" timeOffset="148586">4300 16134 362 0,'0'0'-5'15,"0"0"4"-15,7 4 1 16,16 1 0-16,9-1 3 0,18-4 3 16,13 0 0-1,16-3 0-15,13-3 6 0,7-3-4 16,1-3-5-16,-5 1-6 15,-7-1-15-15,-7 1-38 0,-8 8-27 16</inkml:trace>
  <inkml:trace contextRef="#ctx0" brushRef="#br0" timeOffset="148932">4826 16452 377 0,'0'0'1'0,"-1"15"0"0,1 4 0 15,0 6 2-15,0 9-2 16,0 7 1-16,0 6-1 15,0 8-3-15,0 1-8 0,3-6-21 16,14-4-46-16,-9-14-7 16</inkml:trace>
  <inkml:trace contextRef="#ctx0" brushRef="#br0" timeOffset="150253">5947 16105 292 0,'0'0'0'16,"8"0"2"-16,9 0 2 0,12 0-2 16,9-3 1-16,10-1 1 15,12 0-1-15,5-1 1 16,8 0-1-16,-4 1-1 0,1 2-4 15,-5-1-5-15,-5 3-11 16,-7 0-27-16,-12 1-29 16</inkml:trace>
  <inkml:trace contextRef="#ctx0" brushRef="#br0" timeOffset="150548">6188 16490 297 0,'0'0'4'16,"15"-1"2"-16,14-5 2 0,17-4 2 15,12-5-1-15,19 1 1 16,9-2 0-16,14-1-1 15,0 2-6-15,2 3-10 16,-14 5-22-16,-9 5-47 0,0 2-6 16</inkml:trace>
  <inkml:trace contextRef="#ctx0" brushRef="#br0" timeOffset="151284">8381 15221 325 0,'0'0'-2'16,"0"6"2"-16,3 7 1 16,-2 7 1-16,4 9 0 15,-2 8 3-15,1 8 0 0,-2 3 0 16,1 2 3-16,0-1-1 15,-1-6 0-15,1-4-2 16,-3-9-1-16,1-9-2 16,2-5-7-16,-3-5-7 15,0-11-20-15,18 6-44 0,-8-9-7 16</inkml:trace>
  <inkml:trace contextRef="#ctx0" brushRef="#br0" timeOffset="151594">8709 15465 280 0,'0'0'0'16,"-1"17"1"-16,1-1 0 16,6 10 0-16,6 1 2 0,8 1 3 15,8-3 1-15,9-3 0 16,5-6 2-16,10-15 0 15,0-5 0-15,-2-17-1 16,-6-6 0-16,-7-5-3 0,-11-4-1 16,-15 1-2-16,-11 2 0 15,-11 4 1-15,-14 6-2 16,-7 6 0-1,-9 5 1-15,-3 10-1 0,-5 2-1 16,4 12 1-16,2 3-1 0,4 4-2 16,3 0-6-16,9 2-7 15,5-3-14-15,8 0-27 16,14 5-23-16</inkml:trace>
  <inkml:trace contextRef="#ctx0" brushRef="#br0" timeOffset="151989">9520 15103 310 0,'0'0'-1'0,"0"0"0"16,15 15-2-16,-7 2 3 16,5 7 2-16,-2 8 3 0,4 7-1 15,0 9 4-15,-1 5 2 16,-3 2 2-16,-2 1 1 15,-3-4-1-15,-1-5-3 16,-1-8 0 0,-3-8 2-16,1-7-1 0,-2-9-2 0,0-15 0 15,0 0-1-15,15-14-1 16,3-14 0-16,5-10 0 15,11-8-3-15,8-10-3 0,10-5 1 16,5-5-3-16,10 4-4 16,-4 4-10-16,4 8-34 15,-2 12-34-15,-5 11-6 16</inkml:trace>
  <inkml:trace contextRef="#ctx0" brushRef="#br0" timeOffset="152286">8554 16111 397 0,'0'0'-1'15,"10"0"0"-15,15 0 1 16,22-3 1-16,24-10 2 0,30-7 1 15,25-6 1-15,26-3 0 16,16 3 1-16,6-1-5 16,-3 1-8-16,-1 8-25 0,-9 10-49 15,-21 6-5-15</inkml:trace>
  <inkml:trace contextRef="#ctx0" brushRef="#br0" timeOffset="152893">8547 16574 346 0,'0'0'0'15,"0"0"-7"-15,0 0 1 0,0 0 1 16,7 0 7-16,9-1 4 15,11-4 1-15,8-1-1 16,8-1 2 0,5 1 7-16,4-1-1 0,-3 0-2 0,0 2-9 15,-7 1-3-15,-11 4-1 16,-5 0 1-16,-10 7 0 15,-4 5 1-15,-6 5 0 16,-4 7 0-16,-2 4 1 0,-7 7 1 16,-6 7 0-16,-1 4-1 15,-3 4 1-15,-2 0-1 16,1 0 0-16,2-1 0 15,2-4-1-15,5-4-1 0,5-4-5 16,-1-8-14-16,5-9-47 16,8-2-16-16</inkml:trace>
  <inkml:trace contextRef="#ctx0" brushRef="#br0" timeOffset="153032">8760 16943 397 0,'0'0'1'15,"8"-12"-1"-15,13-4 1 16,13-4-1-16,5-2-7 0,14 1-14 15,3-1-32-15,-1 0-28 16</inkml:trace>
  <inkml:trace contextRef="#ctx0" brushRef="#br0" timeOffset="153211">9489 16904 396 0,'0'0'1'0,"0"0"-1"16,0 11 1-16,0-2 1 0,0-9 0 15,0 16-1-15,0-7-2 16,0-9-5-16,0 16-19 16,9-14-54-16,-9-2-5 15</inkml:trace>
  <inkml:trace contextRef="#ctx0" brushRef="#br0" timeOffset="153476">9594 16594 340 0,'9'0'4'0,"13"-1"1"0,13 1 1 16,4 0 1-16,6 2 1 15,-1 4 0-15,3 0 1 0,0 4 0 16,-13 6-3-16,-11 0-1 15,-17 4-1-15,-6 2-1 16,-5 2-5-16,-10-2-7 16,-3 6-20-16,-25-7-51 31,-2-7-6-16</inkml:trace>
  <inkml:trace contextRef="#ctx0" brushRef="#br0" timeOffset="153608">9654 16549 374 0,'14'-8'2'0,"13"-7"1"0,14-6 1 15,7-1-1-15,7-4-2 16,1 0-4 0,5 0-10-16,-3 4-22 0,-12 9-43 15,-10 12-6-15</inkml:trace>
  <inkml:trace contextRef="#ctx0" brushRef="#br0" timeOffset="154279">10329 16797 310 0,'0'11'2'15,"1"4"0"-15,6 2 2 16,1 2 4-16,-3-2 7 15,4 0 3-15,-3-2 0 0,1-3 1 16,-7-12-2-16,9-22-3 16,-8-5-2-16,-1-11-6 15,1-7-7-15,-1-5-4 0,-2-9 0 16,-3-3 0-16,3 1 0 15,1 6 2-15,1 3 1 16,2 8 1 15,5 5 1-31,7 9 0 0,2 11 1 0,6 10-1 0,0 9 0 0,0 7 1 16,2 12 1-16,0 13 0 15,0 8 0-15,0 8 0 16,-3 4 1-16,2 4-1 16,-4 1 1-16,-3-3-1 0,0-1-2 15,-4-8 2-15,1-3-3 16,-6-8-2-16,3-5-9 15,-9-4-19 1,-1-8-53-16,0-7-4 0</inkml:trace>
  <inkml:trace contextRef="#ctx0" brushRef="#br0" timeOffset="154403">10495 16637 376 0,'0'0'0'16,"16"-11"0"-16,8-1-7 0,20-3-16 16,6 3-38-16,15-10-19 15</inkml:trace>
  <inkml:trace contextRef="#ctx0" brushRef="#br0" timeOffset="154935">12019 15781 370 0,'0'0'3'0,"0"0"1"0,15 0 3 16,6-1 1-16,7-3 0 16,13-3 1-16,8-3 1 15,9 0-1 1,10-2-2-16,-1 1-2 0,1-2-4 15,4 4-4-15,-6-1-8 0,1 4-12 16,-13 5-23-16,-1-2-38 16,-2 3-6-1</inkml:trace>
  <inkml:trace contextRef="#ctx0" brushRef="#br0" timeOffset="155119">11966 16219 399 0,'0'0'0'0,"9"0"1"32,16-3 1-32,14-2-1 0,16-6 1 0,14-2 1 15,13-2-3-15,12-1-5 16,4-2-11-16,2-5-40 0,0 10-27 15</inkml:trace>
  <inkml:trace contextRef="#ctx0" brushRef="#br0" timeOffset="155744">13984 14811 391 0,'0'0'-2'0,"0"0"0"15,0 0-1-15,0 19-1 16,0 2 2-16,-9 15-1 16,-5 11 2-16,-6 14 1 0,-7 8 3 15,-3 4 0-15,-1-1 2 16,1-6 1-16,5-6 3 15,7-15 2-15,13-12-1 16,8-17-1-16,23-13 0 16,12-6 0-16,13-10-1 0,11-7-3 15,7-3-6-15,4-6-7 31,0-7-13-31,-1-3-63 0,-6-6-3 0</inkml:trace>
  <inkml:trace contextRef="#ctx0" brushRef="#br0" timeOffset="155940">14337 14868 342 0,'0'0'4'0,"-20"23"2"16,5 2 2-16,-4 9 3 0,-6 11 1 16,-1 11 1-16,-4 12-1 15,-2 13 1-15,5 1-3 16,5 6-1-16,4-1-5 0,4-4-4 15,9-5-9-15,-5-9-15 16,5-7-59-16,2-10-3 31</inkml:trace>
  <inkml:trace contextRef="#ctx0" brushRef="#br0" timeOffset="156124">13559 16154 421 0,'0'0'1'0,"12"-3"0"15,17-5 1 1,15-5 2-16,24-6 0 0,18-4 1 0,18-3-1 16,11-2 0-16,10 0-2 15,0 8-12-15,-15 3-36 0,-6 5-39 16,-17 6-3-16</inkml:trace>
  <inkml:trace contextRef="#ctx0" brushRef="#br0" timeOffset="156594">13785 16441 392 0,'0'0'3'0,"0"0"-1"15,0 0 2-15,0 0-1 16,5-9 2-16,10-1 1 15,10-1-1-15,7 1 1 16,11 1-3 0,0 3 0-16,5 4-1 0,2 2-1 0,-8 9-1 15,-7 7-1-15,-15 8 1 16,-11 3-1-16,-10 1 1 0,-11 2-1 15,-4-5 0 17,-5-2 0-32,2 2 1 0,0-5 0 0,8-1 0 0,6-1-1 15,5 0 1-15,8 0 0 0,1 4 1 16,-2 4 0-1,-4 3-1-15,-4 3 2 0,-14 1-1 16,-10-3 0-16,-6 2-2 16,-6-7-8-16,1-12-61 15,-2 5-13-15</inkml:trace>
  <inkml:trace contextRef="#ctx0" brushRef="#br0" timeOffset="157631">14944 16483 204 0,'0'0'9'16,"16"0"5"-16,0-3 5 31,3-4 2-31,4-5 4 0,1-5-1 0,3-4 2 15,-1-5-1-15,-3-8-7 0,-9-7-8 16,-4-1-4-16,-6-5-2 16,-4 0-4-16,-2-2 0 15,-4 2 0-15,-3 0 1 16,2 4 1-16,2 5 2 0,5 1-1 15,7 4 0-15,14 3-1 16,4 5 0 0,4 6-2-16,0 7-2 0,3 10-2 15,0 5 0-15,-7 17 1 0,-8 10-1 16,-8 10 1-16,-8 7 1 15,-2 3 2-15,-8 6 1 47,-4-4 3-47,1 1-1 0,1-7 1 0,7-3 1 0,6-7 0 0,18-8 1 16,13-6-1-16,13-5 0 0,10-6 0 15,6-6 1-15,4-3 1 16,-3-2-1-16,-6-2 0 16,-8-1 0-16,-14 0 0 0,-10 0 1 15,-11 2-1-15,-4 0 0 31,-10 1-2-31,0 0 1 0,0 0-2 0,0 0-3 16,0 0 0-16,-8-5 0 0,8 5 0 16,-8-6 0-16,8 6 0 15,-10-5 0-15,10 5 0 16,0 0 0-16,0 0-12 15,-10-6-21-15,-1 6-59 0,11 0-1 16</inkml:trace>
  <inkml:trace contextRef="#ctx0" brushRef="#br0" timeOffset="158197">16894 15815 353 0,'8'0'4'0,"16"0"4"16,14-6-1-16,20-2 1 15,12 0 1-15,9-1-1 16,4 0 0-16,6-1 0 0,-5 1-6 15,-10 5-6-15,-13 0-12 16,-13 1-33-16,-5 3-31 16,-12-1-7-1</inkml:trace>
  <inkml:trace contextRef="#ctx0" brushRef="#br0" timeOffset="158399">16921 16129 370 0,'0'0'0'16,"0"0"1"-16,18 5 1 15,11-3 1-15,12-2 0 16,19 0 1-16,16-5 0 16,18-4-2-16,12-2-7 0,10-2-30 15,13 5-42-15,-12-7-6 16</inkml:trace>
  <inkml:trace contextRef="#ctx0" brushRef="#br0" timeOffset="158762">18710 15364 439 0,'0'0'-1'0,"0"0"-1"16,0 0 0-16,0 18 1 15,1 2-1-15,0 10 2 16,-1 7-1-16,0 9 1 0,-1 11 1 15,-4 5 2-15,-3 2-2 16,0-1 0 0,2 0-2-16,1-3-7 0,-4-9-23 15,0-2-53-15,7-8-3 0</inkml:trace>
  <inkml:trace contextRef="#ctx0" brushRef="#br0" timeOffset="158874">18876 16069 456 0,'0'0'-6'0,"0"0"-12"15,0 0-62-15,9 6-6 16</inkml:trace>
  <inkml:trace contextRef="#ctx0" brushRef="#br0" timeOffset="159571">19255 15597 359 0,'0'0'4'15,"0"0"-2"-15,0 0-1 16,11 0 2-16,3-5 0 0,9 0 1 15,8-2 1-15,10 3 1 16,5-2-4-16,7 4 2 16,-1 2-1-16,3 5-1 0,-9 6-1 15,-6 4-1 1,-13 4 0-16,-12 3 0 0,-13 4 1 15,-8-1 1-15,-15 2 0 16,-7-2 1-16,-2-2 0 16,-1 1-1-16,1-1 0 0,6 0-1 15,7-2 0 1,11 1-1-16,6 3-1 0,8-1 1 15,7 2-1-15,-2 0 1 16,-1 0 0-16,-8 1 1 0,-4 1 0 16,-16-3 0-16,-12-2 0 15,-4-1 1-15,-6-5 0 16,-1 2-8-16,-2-12-17 15,2-2-48-15,14 0-15 0</inkml:trace>
  <inkml:trace contextRef="#ctx0" brushRef="#br0" timeOffset="160044">19961 15645 315 0,'0'0'1'0,"0"0"0"0,-9 0 4 16,9 0 2-16,0 0 1 15,0 0 1-15,0 0 1 16,5-4 1-16,17 2 1 16,7 0 0-16,4 0-4 0,4 2-4 15,0 0-1 1,0 0 0-16,-7 4-1 0,-10 5 0 15,-10 5 0-15,-12 7-1 0,-16 1 1 16,-7 0 1-16,-1 1 0 16,-2 0-2-16,5-1 1 15,4 0-1 16,11-2 0-31,11-1 0 0,18 0-1 0,11 2 0 0,3 3-1 0,0 3 1 16,-4 0 0-16,-6 2 0 16,-15 4 1-16,-15-3-1 15,-22 2 1-15,-15 1-1 16,-12-2-5-16,-2 2-26 0,-7-3-51 15,0-8-4-15</inkml:trace>
  <inkml:trace contextRef="#ctx0" brushRef="#br0" timeOffset="161196">20959 16008 233 0,'0'0'8'0,"12"17"3"0,9-4 4 15,9 0 3-15,6-2 2 16,6-1 3-16,7-7 1 16,5-3 1-16,-1-12-5 0,0-11-6 15,-4-10-2-15,-7-7-4 16,-3-4-4-16,-5-6-1 15,-7 1-5-15,0-2 2 16,-4 1-2-16,-4 2 0 16,-1 2 1-16,3 4-1 0,5 4 3 15,4 7 0-15,7 4-1 16,3 9 0-16,2 10 1 15,-1 8-1 17,-5 10 1-32,-6 15-1 0,-7 9 0 0,-16 14 1 0,-6 5 0 0,-9 6 2 15,-9-1-1-15,0-3 1 16,-1-7 2-16,8-7 0 15,10-10 1-15,16-8 0 0,28-12-1 16,19-7 1-16,23-1-3 16,11-3-3-16,8 0-6 15,0 0-7-15,-2 4-25 16,-3 2-50-1,-24 0-4-15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21:02.83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6979 2839 245 0,'0'0'0'16,"0"0"-4"-16,0 0-12 16,-10-1-4-16,10 1-3 15,-21 7 0-15,3 0 1 16,1 3-1-16,-8 3 3 0,-2 3 7 15,-5 4 14-15,2 1 5 16,-4 7 5-16,-1 4 2 16,-3 8 1-16,-3 8 0 0,1 7-1 15,-5 1 1 1,1 9-5-16,-1 2 2 0,0 3-3 15,3-1-3-15,-1 0 0 16,3 0-3-16,2-1-1 16,1 0-1-16,-4 2 0 0,4-5-1 15,-3 7-1-15,2 5 1 16,-3-1 1-16,-6 3 1 15,6 1 2-15,-2 2 3 16,5-3 1-16,-1 5 1 16,4 0 2-16,2-1-3 0,3 0 1 15,12 2-3-15,-2 1-1 16,6-1-1-16,2 1-3 15,4 4 2-15,2-2-1 32,1-1 1-32,2 6 0 0,-2-2 0 0,1 3 1 0,-1-1-2 15,1 6 1-15,0-1-1 0,1-1-1 16,3-2 0-16,-2-3 1 15,1-4 0-15,1 1 1 16,0 6 0-16,0-6 2 16,1 2-2-16,-1 4 2 15,1 2-1-15,1 6 0 16,2 7-3-16,4-2-2 0,-1-3-1 15,5 1-3-15,1-8 0 16,7-2 0-16,2-8-1 16,5-5 1-16,1-3-1 0,6-4 4 15,5 0 1-15,-4-1 2 16,3 0 0-1,-4 1 1-15,3-1 0 0,-4 1-2 16,7-3-1-16,-4 0-1 0,3-3-2 16,4-3 2-16,0-2-1 15,10-8 0-15,-3 4 2 16,9-9 1-16,1-2 2 0,3-1 2 15,1-4 1-15,-2 3-1 16,3 2-1-16,1-1 1 16,-1 2 0-1,-2-1-2-15,-1 0 1 0,3-5-1 0,2 2 0 16,2-10 1-16,4-3 0 15,-1-3 1-15,4-7-3 16,1-2 2 0,0-4 0-16,5-2 0 0,2-1 0 15,0-1 0-15,-1 0 0 16,4 1 1-16,3-5 0 0,3 3-1 15,10-5 0-15,-2-2-1 16,3-5 1-16,7-2 1 16,0-9 0-16,10-8 1 0,7-5-1 15,-2-8 1-15,1-3 0 16,3-8 0-16,1-1 1 15,-2-5 1-15,4 0 2 16,-5-6 0-16,-2-2 1 0,6-3 0 16,3-2 1-16,-2-1-1 15,0-4-1-15,6 0-3 16,2-2-2-16,1 0 1 0,-2-2-2 15,3 0-1-15,-2-1 0 16,-3-2 0-16,4-1-1 16,-5-1-1-16,-3-4-1 15,1-1-2-15,-2 0 1 16,-7-1-1-16,-5-4 1 0,0 3 0 15,-8-1 0-15,-4 0 2 16,-2-1 2-16,-9 2 0 16,-4 0 3-16,-5-1-1 15,-4 1 0-15,-9-5 0 16,0 0 1-16,-6-1 0 0,-5-1 0 15,-2-6-1-15,-1-2 0 16,-2-2-1-16,-1-2-1 16,-2-3 0-16,-5-3 0 31,-4-1-1-31,-5-4 0 0,-5-3 0 0,-5-2 0 0,-8-3 1 15,-6-1 0-15,-3-2 1 0,-6-3-1 16,-4 0 2 0,-3 0-1-16,-3 1 1 0,-4 2 0 15,-10 1-1-15,-8 1 2 16,-6 4-2-16,-9 6 1 15,-7 3-1 1,-10 0 0-16,-7 5-1 0,-12 3 0 0,-6 3 1 16,-7 5-2-16,-7-2 2 15,-6 3-1-15,-8 6 1 16,-2 2-1-16,-10 3 1 0,-3 2 0 31,-1 2-1-31,-7 4 0 0,-2 3-2 0,-5 2 2 16,-3 4-2-16,-4 4 1 15,-1 3 0-15,-5 7-1 16,-7 4 0-16,1 3 1 0,-6 5-1 15,-4 4 0-15,2 0 0 16,-4 2 1-16,-5 6-2 16,-1 3 2-16,-6 3-1 0,-5 3-1 31,-6 7 1-16,-13 7 0-15,-14 10 1 0,-13 14 1 0,-12 9 0 0,-18 10 0 16,-11 8-1-16,-8 10 1 16,-1 2-6-16,2-1-25 0,10 2-52 15,19-3-4 16</inkml:trace>
  <inkml:trace contextRef="#ctx0" brushRef="#br1" timeOffset="7821">15327 3431 242 0,'0'0'4'0,"0"0"2"0,0 0 1 15,0 0 1-15,0 0-1 16,0 0 2-16,0 10 0 15,0-10-1-15,-8 21-3 0,2 0 1 16,0 4 0-16,1 11 0 16,-1 3 3-16,3 9 0 15,2 2 1-15,1 1-1 16,5-5 3-16,5-5-1 15,1-6-2-15,3-7 0 16,2-7-2-16,6-14-4 0,6-7-17 16,4-5-61-16,-2-20-5 15</inkml:trace>
  <inkml:trace contextRef="#ctx0" brushRef="#br1" timeOffset="7967">15422 3002 439 0,'0'0'0'0,"0"0"-6"15,0 0-18-15,0-17-47 16,5 12-11-16</inkml:trace>
  <inkml:trace contextRef="#ctx0" brushRef="#br1" timeOffset="8524">15809 3970 133 0,'0'0'17'16,"7"4"6"-16,7-3 3 0,4-1 4 15,6-5-1-15,2-6 2 16,3-5 2-16,-2-1 0 16,-3-10-10-16,-5-6-7 0,-12-1-5 15,-7 0-2-15,-6 1-2 16,-15 6-5-16,-7 6-4 15,-6 6-10-15,1 13-13 16,0 2-20-16,3 8-28 16,13 11-13-1</inkml:trace>
  <inkml:trace contextRef="#ctx0" brushRef="#br1" timeOffset="8984">16295 3427 265 0,'0'0'7'0,"0"0"4"15,11 0 0-15,8 0 4 16,6 1 0-16,13-3-1 16,5-1 1-16,12 0 1 0,3-1-7 15,0 2-4-15,-6-5-4 16,-1 5-13-16,-12 0-17 15,-12-2-38-15,-3 4-12 16</inkml:trace>
  <inkml:trace contextRef="#ctx0" brushRef="#br1" timeOffset="9135">16363 3638 189 0,'0'0'15'15,"0"0"6"-15,13 5 2 16,11-3 1-16,9-2-1 15,13 1-3-15,10-1-7 0,11 2-32 16,10-7-46-16,-6 4-12 16</inkml:trace>
  <inkml:trace contextRef="#ctx0" brushRef="#br1" timeOffset="9575">15784 3770 305 0,'0'0'5'0,"0"0"0"16,0 0-3 0,-11 0 1-16,11 0 0 0,-5 6 0 0,5 6 1 15,0 2 2-15,13 8-7 16,0 1-24-16,14 0-44 15,9 0-6-15</inkml:trace>
  <inkml:trace contextRef="#ctx0" brushRef="#br1" timeOffset="12794">17397 3385 224 0,'0'0'-4'15,"0"0"4"-15,0 0 2 16,-6 8 5-16,5 5 1 15,-1 8 6-15,2 7 2 16,0 8 2-16,2 4 6 0,5 6-4 16,4 3-3-16,-1-7-1 15,2-2-2-15,3-12-2 16,-4-2-4-16,-1-13 1 15,2-4-4-15,2-4-11 0,0-1-63 16,6-16-9-16</inkml:trace>
  <inkml:trace contextRef="#ctx0" brushRef="#br1" timeOffset="12927">17373 2983 467 0,'0'0'-4'15,"0"0"-5"-15,0 0-4 16,10 0-16-16,0 0-36 0,6 5-21 15</inkml:trace>
  <inkml:trace contextRef="#ctx0" brushRef="#br1" timeOffset="13347">17810 3740 375 0,'0'0'-2'16,"0"9"-1"-16,0 2 2 15,2 3-1-15,0 7 1 16,-2 11 1-16,0 1 0 0,0 3-1 15,0 3-8-15,-1-7-22 16,-7-4-42-16,8-5-7 16</inkml:trace>
  <inkml:trace contextRef="#ctx0" brushRef="#br1" timeOffset="13721">18051 3406 242 0,'0'0'1'0,"12"10"5"0,6-2 2 16,10-1 2-16,13 3 3 15,4-3-1-15,10 0 0 16,1-3 0-16,4-1-6 15,-10-3-28-15,-5-3-45 0,-3-4-5 16</inkml:trace>
  <inkml:trace contextRef="#ctx0" brushRef="#br1" timeOffset="14080">18279 3209 345 0,'0'0'-2'0,"0"15"-1"16,0 1 0-16,0 7 0 15,-2 13 0-15,1 3 1 16,-3 13-1-16,-2 6 1 16,2-2-2-16,-1 4-6 0,2-7-27 15,6-2-34-15,0-11-5 16</inkml:trace>
  <inkml:trace contextRef="#ctx0" brushRef="#br1" timeOffset="14391">18893 3302 240 0,'0'0'4'0,"-6"22"3"16,-2-1 3-16,3 5 1 0,-1 13 2 15,2 1-1-15,1 5 1 16,2 3 2-16,2-10-2 16,8-3-2-16,12-6-16 31,5-16-64-31,-2-14-3 0</inkml:trace>
  <inkml:trace contextRef="#ctx0" brushRef="#br1" timeOffset="14501">18722 3066 455 0,'0'0'-17'0,"0"0"-16"15,12 2-49-15,-3-1-4 16</inkml:trace>
  <inkml:trace contextRef="#ctx0" brushRef="#br1" timeOffset="15071">19340 3475 265 0,'0'0'5'15,"0"0"3"-15,12 5 0 16,-12-5 0-16,14 4 2 31,-14-4-1-31,16 3 2 0,-16-3-1 0,13 0-5 0,-13 0-2 16,0 0 0-16,0 0 1 15,8 8-1-15,-8 4 1 16,0 2 0 0,-4 5-1-16,-2 4 1 0,-6 1 0 0,-2 2 0 15,0 2-3-15,-2-5 0 16,3-3 0-16,1-3 1 15,10-2 3-15,5-6 0 16,18-1 1-16,16-5-15 0,7 3-65 16,12-5-4-16</inkml:trace>
  <inkml:trace contextRef="#ctx0" brushRef="#br1" timeOffset="15669">19727 3457 355 0,'0'0'3'0,"17"0"1"0,10-1 3 16,8 1 0-16,7-4 1 16,6-2-1-16,3 1 0 15,4 1-1-15,-4-3-4 16,-8 5-7-1,-12-6-13-15,-2 1-30 0,-5 6-28 0,-10-4-9 16</inkml:trace>
  <inkml:trace contextRef="#ctx0" brushRef="#br1" timeOffset="15915">19982 3216 346 0,'0'0'2'0,"-1"18"-1"15,1 0 1-15,0 8 2 16,0 5 3-16,0 10 3 0,0 6-4 16,1 9 4 15,-1-3-3-16,2-2 1-15,-2-5-3 0,1-4-4 0,-1-7-6 0,2-6-15 0,-1-4-25 16,9-14-36-16,3-6-4 16</inkml:trace>
  <inkml:trace contextRef="#ctx0" brushRef="#br1" timeOffset="16173">20546 3369 278 0,'0'0'4'0,"-1"15"6"15,1 1 5-15,0 4 0 16,3 3 0-1,1 3 1-15,3 0 5 0,3 0 0 0,5 1-3 16,3-8-11-16,5-16-29 16,8-3-52-16,4-17-4 15</inkml:trace>
  <inkml:trace contextRef="#ctx0" brushRef="#br1" timeOffset="16289">20508 2891 487 0,'0'0'-3'0,"0"0"-10"16,2-9-8-16,-2 9-19 0,19 10-39 15,-6 2-11-15</inkml:trace>
  <inkml:trace contextRef="#ctx0" brushRef="#br1" timeOffset="16865">20933 3501 370 0,'0'0'-5'0,"0"0"-1"16,0 0 1-16,9 0 2 15,5-3 0 1,11 1 1-16,2 1-1 0,4 1-1 15,4 0 4-15,-2 0 0 0,-3 0-1 16,-9 1 0-16,-4 7 4 16,-15 3-2 15,-5 2 2-31,-18 1 0 0,-2 4 1 0,1-3 1 0,-3 2-4 0,4-3 1 15,2 1-2-15,14-1 1 16,6 0 0-16,20 1 1 16,8-1 0-16,0 6-1 0,4 5 5 15,-3-3-1-15,-3 0 1 16,-15 3 0-16,-10-2 0 15,-9 0 1-15,-16 0-3 16,-5-3-5-16,-12-3-13 16,2-3-60-16,3 10-7 0</inkml:trace>
  <inkml:trace contextRef="#ctx0" brushRef="#br1" timeOffset="18869">15305 5593 259 0,'0'0'5'0,"0"0"0"16,-11 20 2-16,2 2 4 0,-3 8 1 15,5 5 3-15,-2 10 2 16,4 4 1-16,2 5-2 16,6-2-1-16,6-5-1 15,12-8-2-15,7-6-3 16,7-10 0-16,4-11-6 0,2-11-12 15,5-22-61-15,-3 0-10 16</inkml:trace>
  <inkml:trace contextRef="#ctx0" brushRef="#br1" timeOffset="18974">15350 5289 398 0,'0'0'0'0,"0"0"-19"16,0 0-49-16,0 0-13 15</inkml:trace>
  <inkml:trace contextRef="#ctx0" brushRef="#br1" timeOffset="19248">16084 5952 358 0,'0'0'3'0,"0"22"2"0,-1-1 0 16,1 8 0-16,-3 3 2 16,2 2 0-16,-1 1 1 15,1 1-1-15,0-8-6 16,-1-7-9-16,1-9-67 0,1-12-5 15</inkml:trace>
  <inkml:trace contextRef="#ctx0" brushRef="#br1" timeOffset="19531">16453 5597 316 0,'0'0'3'0,"12"6"3"16,9-2 1-16,13-2 2 15,10 0 0-15,7 0 1 16,6 1 2-16,5-2-1 0,4-4-8 16,-4-1-28-1,3-4-49-15,-19 0-7 0</inkml:trace>
  <inkml:trace contextRef="#ctx0" brushRef="#br1" timeOffset="19728">16542 5831 424 0,'0'0'-3'15,"0"0"2"-15,7 11 3 0,8-6 0 16,13-5 2-16,10 0 0 16,16-1 0-16,13-6 1 15,9-2 0-15,11-4-8 16,7 0-22-16,9 1-56 15,-18 4-4 1</inkml:trace>
  <inkml:trace contextRef="#ctx0" brushRef="#br1" timeOffset="20247">17647 4889 399 0,'0'0'2'0,"0"0"-2"16,0 0-1-16,0 0 0 15,0 0 0-15,2 6 1 16,5 7 1-16,3 7 1 15,4 7 0-15,3 10 1 16,3 5 2 0,0 8 0-16,1 6 1 0,-2 6-1 0,1-4 0 15,-5 1 1-15,-1-5-1 16,-4-6 1-16,-1-6 0 15,-5-12 0-15,1-5 2 0,-2-9 1 16,-3-16 0-16,12-2-1 16,-2-19-2-16,3-15-2 15,4-11 2-15,4-13-6 16,6-11 0-16,1-4 0 0,-1 0 0 15,2 0-2-15,-5 13-3 16,-1 10-3-16,-3 9-8 16,1 20-22-16,6 10-52 0,-15 10-4 15</inkml:trace>
  <inkml:trace contextRef="#ctx0" brushRef="#br1" timeOffset="20681">18486 5353 309 0,'0'0'0'0,"0"0"1"16,-9 8 1-16,0 6 2 0,-3 0 2 15,-3 9 3-15,0 1 1 16,0 1 1-16,1 4 2 15,0-7 2-15,8-2 0 32,6-9-2-32,7-4-1 0,-4065-9-2 0,8151-10-4 0,-4072-5-1 15,0-7-2-15,-1-5-3 16,-4-3 0-16,-7 2-2 15,-3 4 1-15,-6 4-2 0,-2 7 1 16,-5 9 2-16,7 6 2 16,-14 11-1-16,11 12 0 15,3 3 3-15,4 3 0 16,10 4 1-16,9-4 0 15,5-4 0-15,-1-9-3 0,5-5-9 16,-5-4-38-16,-4-16-40 16,-3-12-6-16</inkml:trace>
  <inkml:trace contextRef="#ctx0" brushRef="#br1" timeOffset="21052">18643 5045 396 0,'0'0'-1'15,"0"0"-1"-15,5 10 1 0,2 4 1 16,4 2 2-16,2 12 2 15,1 4 2-15,2 9 0 16,2 11 2-16,-4 1 1 16,-1 1 2-16,1-4-1 15,-5-1-2-15,-2-9-1 0,-2-5-2 16,1-11 2-16,-3-8 0 15,-3-16 0-15,0 0-1 16,0 0-2-16,4-13 0 0,-4-5-2 31,0-7-3-31,5-3-1 0,5-1-2 0,11-3 1 16,8 9-2-16,8 6 0 15,10 8 1-15,3 10 2 0,2 1 1 16,-4 11-1-16,-9 5 1 16,-11 8 2-16,-18 1 0 15,-16 3 1-15,-19-3-3 16,-11 2-7-16,-16 3-71 0,-3-17-7 15</inkml:trace>
  <inkml:trace contextRef="#ctx0" brushRef="#br1" timeOffset="21567">17712 5886 342 0,'0'0'1'0,"0"0"4"16,-1 9 2-16,11-3 3 16,21 0 4-16,20-4 2 15,27-1 1-15,30-5 2 0,27-4-2 16,20-6-3-16,9-3-3 31,10-3-3-31,-8 0-1 0,-10 3-4 0,-18 6-1 16,-25 4-6-16,-23 0-5 0,-12 8-18 15,-16-2-60-15,-24 1 0 16</inkml:trace>
  <inkml:trace contextRef="#ctx0" brushRef="#br1" timeOffset="22790">18328 6559 270 0,'0'5'0'0,"-1"9"2"0,-1 11 1 16,0 8 2-16,0 8 7 16,0 9-1-16,0 8 1 15,2 3 2-15,-2-5 0 16,2-4-1-16,0-8 0 0,0-7-2 15,3-12-7-15,-3-9-8 16,0-16-31-16,7 8-41 16,-7-19-4-16</inkml:trace>
  <inkml:trace contextRef="#ctx0" brushRef="#br1" timeOffset="23245">18092 6616 208 0,'0'0'3'15,"11"-12"5"17,9 1 6-32,11-5 6 0,11-1 3 0,15-3 3 0,11 1 0 15,12-2-1-15,0 9-2 0,-1 6-6 16,-6 6-7-16,-5 7-7 15,-16 8-1-15,-15 8-4 16,-15 6 1-16,-18 5-2 0,-8-3 1 16,-18 1 0-16,-10-5 1 15,-14-3 1 1,-7-8-1-16,-7-7-1 0,0-7 1 15,2-2 1-15,8 0 1 0,7-7-1 16,5-1-2-16,13 5-1 16,12 1 4-16,13 2 0 31,8 9 2-31,13 3 0 0,8 6 0 0,9 4 2 0,5 7 2 15,5 1 2-15,-4 4-5 16,0 4 1-16,-6-2-2 16,-9 0 0-16,-6-4 0 0,-11-1-3 15,-5-5-1-15,-5-1-6 16,-2-9-7-16,2-3-26 15,-1 0-43-15,-1-13-5 16</inkml:trace>
  <inkml:trace contextRef="#ctx0" brushRef="#br1" timeOffset="23455">19202 6923 351 0,'0'0'2'16,"5"16"-1"-16,1-1 1 0,-2 9 1 16,4 6-3-16,-2 2-6 15,0 9-15-15,4 0-51 31,-6-4-7-31</inkml:trace>
  <inkml:trace contextRef="#ctx0" brushRef="#br1" timeOffset="24058">20145 5968 325 0,'0'0'1'0,"0"0"1"16,22 6 2-16,2-4 0 16,14 0 1-16,12-1 2 15,10-1 1-15,8 0 1 16,9-2 0-16,-2-2-2 0,-4 0-3 15,-1-5-5-15,-4 2-18 16,-15 7-40-16,0-10-17 16</inkml:trace>
  <inkml:trace contextRef="#ctx0" brushRef="#br1" timeOffset="24242">20162 6279 397 0,'0'0'2'15,"11"0"0"-15,15 1 2 16,12-1 0-16,19 1 0 0,14-1-1 16,12 1-5-16,11-2-7 15,9 2-13-15,-6 1-31 16,3-2-29-16,-7 2-5 15</inkml:trace>
  <inkml:trace contextRef="#ctx0" brushRef="#br1" timeOffset="24987">21682 5149 247 0,'0'0'-2'16,"0"0"3"-16,0 5 1 15,7 7 5-15,3 11 3 16,3 7 0-16,3 12 2 0,2 14 4 31,6 9 3-31,-2 10-2 0,1 6-2 0,-2-2-2 16,-2-3-3-16,-2-5 0 0,-3-12-2 15,-3-13 1-15,-1-10 1 16,-4-13 3-16,-3-6 1 15,-3-17-1-15,0 0 0 16,0-10-1-16,-3-17-1 16,0-12-3-16,-1-11-5 15,4-15-2-15,3-10-4 0,7-3 1 16,5-6-1-16,3 7-3 15,1 6-1-15,0 15-10 16,2 6-21-16,-13 15-52 16,13 9-1-16</inkml:trace>
  <inkml:trace contextRef="#ctx0" brushRef="#br1" timeOffset="25277">22278 5715 329 0,'-2'10'1'0,"-7"5"0"16,4 9 0-16,-2 5 2 16,5 4 2-16,2 1 2 15,2 1 3-15,10-2 4 16,8-11 1-16,11-9 0 0,4-13 0 15,4-4 0-15,-2-13-2 16,-4-5-3-16,-13-6-3 16,-6-3-4-16,-13 2-1 15,-9 0-2-15,-15 4 0 16,-9 7-2-16,-8 10-3 0,-1 5-5 31,6 11-14-31,0 22-51 0,14-4-10 0</inkml:trace>
  <inkml:trace contextRef="#ctx0" brushRef="#br1" timeOffset="25557">21528 6252 477 0,'0'0'-1'0,"0"0"0"15,18 1 1-15,17-1 0 0,19-3 1 16,22-3-1-16,27-2 0 16,19 3 1-16,16-2-1 15,13 4-6-15,-4 3-11 16,-2 6-68-16,-7 6-3 0</inkml:trace>
  <inkml:trace contextRef="#ctx0" brushRef="#br1" timeOffset="25975">21971 6835 351 0,'0'0'-1'0,"-5"19"-1"15,0 2 2-15,-2 13 2 0,0 6 2 16,-2 10 1-16,-2 5 1 16,0 7 1-16,-1-3 4 15,2-4 0-15,0-8-2 16,4-13-2-16,-3-8-4 0,4-7 0 15,5-19-31-15,-12 1-52 16,12-9-4 0</inkml:trace>
  <inkml:trace contextRef="#ctx0" brushRef="#br1" timeOffset="26406">21655 6865 347 0,'0'0'2'0,"0"0"-1"0,4-8 0 16,6 0 1-16,10-2 3 15,13 0 2-15,12 1 4 16,15-2 1-16,14 3-3 16,13 4 2-16,4 5-1 0,-2 6-1 15,-5 12-4-15,-11 2-4 31,-13 8-1-31,-20 3-1 0,-20 4-1 0,-20-1 0 16,-11-1 0-16,-16-5 1 16,-17-7 0-16,-10-4 1 0,-10-12-1 15,-6-3 1-15,2-3-1 16,4-8 3-16,6-2 0 15,9-2 1-15,12 0-1 0,11 4-1 16,13 1 3-16,13 7-1 16,16 1 1-16,11 7-2 31,9 5 0-31,6 8 0 0,7 6 1 0,2 9 0 0,1 3-1 15,-2 3-1-15,-3 2 0 16,-7 0 1-16,-5-2-1 16,-5-5-3-16,-6-4-2 15,-4-9-10-15,3-10-66 16,-6-3-4-16</inkml:trace>
  <inkml:trace contextRef="#ctx0" brushRef="#br1" timeOffset="26571">22808 7375 474 0,'0'0'1'16,"1"18"-1"-16,3 3 1 16,6 6 0-16,1 9-4 15,1 6-5-15,10 16-20 0,11 3-59 16,-9-6-1-16</inkml:trace>
  <inkml:trace contextRef="#ctx0" brushRef="#br1" timeOffset="29682">15401 8436 165 0,'0'0'0'0,"-11"-1"0"16,3 1 3-16,1 6 5 16,-7 4 5-16,1 10 3 15,-2 6 1-15,2 12 4 16,3 9 0-16,3 4 1 0,6 4-4 15,1-9-2-15,11 0 0 16,5-11-3 0,11-8 0-16,4-15-3 0,8-12-6 15,6-7-24-15,13-11-50 16,-17-15-5-16</inkml:trace>
  <inkml:trace contextRef="#ctx0" brushRef="#br1" timeOffset="29793">15361 8163 362 0,'0'0'-1'0,"0"0"-8"0,0 0-6 15,0 0-14-15,0 0-19 16,1 12-30-16</inkml:trace>
  <inkml:trace contextRef="#ctx0" brushRef="#br1" timeOffset="30344">16039 8860 173 0,'0'0'3'0,"0"0"7"16,10-7 3-16,6 1 7 0,8-1 1 15,5-1-1 1,4 2 2-16,1-1-2 0,4 2-4 16,-11 1-2-16,-5 3-3 0,-9 1-3 15,-13 10-2-15,-8 6-1 16,-15 0 3-16,-7 5-1 15,-6 2 1 17,0 1-3-32,-1 0-1 0,5-3-1 0,5 0 0 0,14-6 1 0,13-2 0 15,13-5 0-15,15-4 0 16,7-1 1-16,6 0-5 15,3 0-7-15,-1-3-16 0,-5 0-56 16,0 2-4-16</inkml:trace>
  <inkml:trace contextRef="#ctx0" brushRef="#br1" timeOffset="30819">16725 8528 289 0,'0'0'3'0,"0"0"5"15,11 5 1 1,4-2 2-16,10-1 3 0,6-2 0 0,7 0 0 16,9 0 2-16,2-6-3 15,-1 2-4-15,2-3-3 16,-9 0-3-16,-5 4-4 15,-9-3-6-15,-3 6-10 0,-14-3-13 16,0 3-27-16,-3 6-25 16</inkml:trace>
  <inkml:trace contextRef="#ctx0" brushRef="#br1" timeOffset="30993">16685 8814 365 0,'0'0'0'0,"19"-1"2"0,10-4 1 15,8-2-1-15,9-1 1 16,9 2-1-16,3-3-5 16,9 1-13-16,-7 8-50 15,-5-1-13-15</inkml:trace>
  <inkml:trace contextRef="#ctx0" brushRef="#br1" timeOffset="31749">17634 8145 295 0,'0'0'0'0,"0"0"0"15,11-3 2-15,0 3 0 16,0 0 0-16,2 1 2 15,1 6 3-15,1 7 4 0,3 5 1 16,-5 9 0 0,1 5-1-16,-5 5 1 0,1 7-1 15,-1 3 0-15,0 4-3 16,-2-1-6-16,0 2 0 15,1-4 0-15,-1-6 0 16,0-3-1-16,-2-5-1 0,2-7 1 16,-3-5-1-16,0-7 2 15,-4-6 3-15,0-10 4 16,2 11 3-16,-2-11-1 0,3-6 1 15,1-14-2-15,3-11 2 16,5-10-2-16,1-15-3 16,2-15-4-16,4-8-3 0,3-3 0 15,3 2-2-15,-2 4-1 31,-2 15-4-31,-2 6-4 0,6 18-11 0,-6 18-33 16,1 6-35-16,-3 8-4 16</inkml:trace>
  <inkml:trace contextRef="#ctx0" brushRef="#br1" timeOffset="32104">18200 8571 227 0,'0'0'-3'0,"-4"9"1"15,4 5 4-15,0 3 6 16,0 8 4-16,4 1 2 15,5 2 2-15,1 2 3 0,7-2 6 16,4-13 1-16,4-4-5 16,2-11-3-16,0-8-5 15,-4-9-3-15,-2-10 0 16,-8-1-4-16,-12-2-2 0,-9 3-2 15,-14 3-1-15,-11 5-1 16,-5 5-2-16,-3 11-6 16,1 2-7-16,9 10-18 15,11 17-41-15,13-5-11 0</inkml:trace>
  <inkml:trace contextRef="#ctx0" brushRef="#br1" timeOffset="32598">17480 9043 400 0,'0'0'-3'16,"0"0"4"-16,6 8 2 16,16-2 2-16,16-2 2 0,23-1 1 15,24 0 1-15,22-3 1 16,19 1 4-16,12-5-5 15,1 0-1 1,-2-2-3-16,-11 3 0 0,-23 2-5 16,-19 1-3-16,-21 3-11 15,-15 7-29-15,-16 1-43 0,-16-3-4 16</inkml:trace>
  <inkml:trace contextRef="#ctx0" brushRef="#br1" timeOffset="32871">17872 9459 385 0,'-3'9'2'16,"-1"10"1"-16,1 11-1 16,-2 7 3-16,0 9 1 15,0 7 0-15,-1 4 0 16,-1 2 1-16,3-7-1 0,1-9-1 15,0-6 2-15,0-12-3 16,0-5 0 15,0-7-3-31,3-13-2 0,-2 13-14 0,-1-1-64 0,3-17-5 0</inkml:trace>
  <inkml:trace contextRef="#ctx0" brushRef="#br1" timeOffset="33317">17613 9554 319 0,'0'0'-1'0,"0"0"-2"32,9-12 3-32,3 1 2 0,10 0 5 0,9-3 3 0,13-3 3 15,13 0 2-15,11 3 2 16,3 3 2-16,1 6-4 15,-2 5-2-15,-5 6-4 16,-9 11-4-16,-17 4-1 16,-16 7-3-16,-19 2 1 0,-12 5-1 15,-15-4 0-15,-13-2-1 31,-14-4-1-31,-8-5-1 0,-6-4-2 0,-1-8 1 0,6-4-1 16,11-2-2-16,6-2-1 16,12 0 3-16,15 0 3 31,15 0 1-31,8 16 2 0,16-2 1 15,8 6 1-15,4-1 3 0,6 5 1 0,-1-1-1 16,2 3-2-16,-4-3-1 16,-5 0 0-16,-5 0-1 15,-6-2-1-15,-3 1-3 0,-5-1-2 16,-1 0-4-16,-2-5-6 15,1 2-21-15,12-3-52 16,-11-3-4 0</inkml:trace>
  <inkml:trace contextRef="#ctx0" brushRef="#br1" timeOffset="33688">18483 9920 292 0,'0'0'-2'15,"0"0"2"-15,7 4 3 16,2-3 5-1,5 0 1-15,5 2 4 0,4-3 0 0,1 3 1 16,-1 0 2-16,5 0-1 16,-4 3-3-16,-2 3-5 15,-6 2-1-15,-6 3-3 16,-9 6 0-16,-4 5-2 0,-12 1 1 15,-6 1 0-15,0 1 0 16,-3-4 0-16,1-2-1 16,7-5 2-16,9-2 1 15,7-15 0-15,26 11 1 16,16-11-4-16,10 0-2 0,8 0-11 15,12-3-47-15,2 2-24 16</inkml:trace>
  <inkml:trace contextRef="#ctx0" brushRef="#br1" timeOffset="34538">15414 10810 326 0,'0'0'2'0,"-8"10"3"16,3 5 2-16,1 6 2 15,2 8 1-15,2 4 2 16,6 3 3-16,7 4 0 16,10-2-1-16,8-8-3 0,5-8-2 15,4-9-3-15,4-7-7 16,-2-11-30-16,2-13-51 15,-4-12-4-15</inkml:trace>
  <inkml:trace contextRef="#ctx0" brushRef="#br1" timeOffset="34647">15557 10435 423 0,'0'0'0'0,"0"0"-8"0,0 0-18 16,0 0-48-16,7 6-10 16</inkml:trace>
  <inkml:trace contextRef="#ctx0" brushRef="#br1" timeOffset="35155">16371 10878 349 0,'0'0'2'16,"0"0"0"-16,0 0 0 15,0 0 0-15,3-14 0 16,8 9 1-16,9-2 0 0,4 1 2 16,6 2-3-16,2 1 0 15,2 3 1-15,-3 0 1 16,-3 10 2-16,-6 3 0 15,-10 7-1-15,-6 0 1 0,-6 2 0 16,0 0-1-16,-6-1 0 16,2-2-1-16,4-2-2 15,2-3 0 1,13-2-1-16,9 1 0 0,3 1-1 0,3 1 1 15,-3 1-1-15,-5 4 1 16,-12 0 1-16,-10 0 0 16,-17 2 1-16,-12-3-1 15,-6-1 0-15,-6-3-5 0,4 0-17 16,-2 3-61-16,13-10-3 15</inkml:trace>
  <inkml:trace contextRef="#ctx0" brushRef="#br1" timeOffset="35878">17227 10733 356 0,'0'0'3'0,"27"-2"0"16,8 0 2-16,13-2 2 16,14 1 0-16,12-3 0 15,3 0 0-15,8-1 0 16,-2-1-3-16,-10 5-5 0,-16-3-13 15,-11 6-28-15,-7 0-37 16,-19 3-8-16</inkml:trace>
  <inkml:trace contextRef="#ctx0" brushRef="#br1" timeOffset="36060">17358 11029 335 0,'0'0'3'0,"15"0"0"0,10 0 1 0,9 0 1 0,15 0 0 0,8-5 0 16,14-2 1-16,8-2-5 0,7 3-24 16,-1 5-51-16,-8-6-6 15</inkml:trace>
  <inkml:trace contextRef="#ctx0" brushRef="#br1" timeOffset="36484">18554 10628 338 0,'0'0'0'16,"0"0"0"-16,8 19 3 16,3-3 2-16,2 7 2 15,2 7 2-15,4 7 2 0,2 6 2 16,2 4 0-16,-2 3 0 15,-2 0-2-15,-2-3-3 16,-2-5 0-16,-3-6-2 16,-2-6 0-16,2-13 3 15,-2-8-1 1,5-12 0-16,-2-17-1 15,6-14 0-15,1-12 0 16,1-7-1-16,3-10-2 0,-2 4-5 16,-2 1-3-1,-1 8-3-15,-6 6-8 0,2 16-11 16,-5 15-36-16,1 6-31 15,2 7-3-15</inkml:trace>
  <inkml:trace contextRef="#ctx0" brushRef="#br1" timeOffset="36747">19087 11097 341 0,'0'0'0'0,"0"11"0"0,4 0 6 16,7 4 5-16,7-3 3 15,10-3 0-15,9-3 1 0,8-2-2 16,3-6 2-16,4-7-1 47,-2-8-5-47,-6-3-4 0,-11-2-3 0,-11-1-1 0,-19 4-1 0,-13 2 0 15,-21 7 0-15,-13 7-3 0,-8 3-5 16,-7 6-6-16,-1 15-15 15,2 6-55 1,13 3-5 0</inkml:trace>
  <inkml:trace contextRef="#ctx0" brushRef="#br1" timeOffset="36989">18747 11342 434 0,'0'0'-1'0,"0"0"-1"16,0 0 4-16,11 7 3 16,13-5-1-16,23-2 2 15,23 0 1-15,22-4-1 0,20-4 3 16,12 1 0-16,7 1-7 15,-1-3-7-15,-2 10-15 16,-18 7-42-16,-24 1-26 16</inkml:trace>
  <inkml:trace contextRef="#ctx0" brushRef="#br1" timeOffset="37902">18535 12150 323 0,'0'0'5'15,"0"21"1"-15,0-3 2 16,2 3 2-16,-2 5 3 16,1 0-1-16,0 0 2 0,-1 4-1 15,3-10-3-15,-3-5-1 16,0-6-3-16,0-9-7 15,0 0-18-15,-15-11-60 0,14-8-4 16</inkml:trace>
  <inkml:trace contextRef="#ctx0" brushRef="#br1" timeOffset="38277">18402 11914 365 0,'0'0'-2'0,"0"0"0"0,17-13 2 0,10 5 4 15,15-4 2-15,13 1 3 16,15-1 1-16,9 5-1 15,6 4 3-15,-2 3-1 0,-6 6-2 16,-13 8-2-16,-14 7-4 16,-17 3-1-16,-22 3-1 15,-12-1 1-15,-18-3 0 0,-12-2-1 16,-11-8 0-16,-9-5-2 15,-7-5 0-15,-2-4 0 16,5-4 0-16,8-2-1 16,7-2-1-16,10 2-2 15,9 3 2-15,11 3 4 0,10 1 0 16,13 18 2-16,13-2 0 15,9 7-1-15,8 7 3 16,5 5 2-16,3 2-1 0,2 2-2 16,-2 2-1 15,-6-4-3-31,-9-1-3 0,-6-3-5 0,-11-6-13 0,-2-15-58 15,-2 8-7-15</inkml:trace>
  <inkml:trace contextRef="#ctx0" brushRef="#br1" timeOffset="38737">19467 12276 386 0,'0'0'3'15,"0"0"0"-15,0 0 1 0,0 0 2 16,13-9 1-16,4 4 1 16,7-3 2-16,9 1-1 15,4 0-2-15,3 1-2 16,-1 3 1-16,-1 2-4 15,-4 1-1-15,-10 4 0 0,-9 5-1 16,-15 4 1-16,-7 3-1 16,-8-3 2-16,-3 0-2 15,2 0 1-15,-2-2 0 16,2-1-2-16,4 1 1 0,12 0-1 15,7 4 1 1,14 2-1-16,5 1 1 0,1 4 0 16,0 1 1-16,-2 3 1 0,-6 0 0 15,-10 2 0-15,-9-3-1 16,-17 4 1-16,-8-3-2 31,-5 5-8-31,-8-2-18 0,-14 2-60 0,17-3-1 0</inkml:trace>
  <inkml:trace contextRef="#ctx0" brushRef="#br1" timeOffset="39477">15181 13557 353 0,'0'0'2'16,"0"0"-2"-16,0 0 2 0,-13 8 0 16,5 6 4-16,-3 7 0 15,8 23 4 16,3 4 3-31,2 4-1 0,11-3 1 16,5-2 0-16,8-6 0 16,7-6-3 15,5-10-5-31,1-23-11 0,-5 6-55 0,2-22-26 0</inkml:trace>
  <inkml:trace contextRef="#ctx0" brushRef="#br1" timeOffset="39598">15129 13105 454 0,'0'0'0'15,"0"0"-7"-15,0 0-28 16,0 0-49-16,13 10-3 16</inkml:trace>
  <inkml:trace contextRef="#ctx0" brushRef="#br1" timeOffset="41172">15932 13888 354 0,'0'0'5'0,"0"0"1"16,0 0-2-16,0 0-1 16,-6 0 1-16,6 0 0 15,-13 21 2-15,8-3-1 16,-1 5-3-16,4 6-1 15,3 1 3-15,11 0 3 0,10-8 0 16,10-7-1-16,8-9 1 16,3-6 0-16,5-13 0 15,-5-8-3-15,-8-8-3 16,-12-3-2-16,-14 2-1 15,-14 4-1-15,-18 6-2 0,-9 7-3 16,-14 6-8-16,2 6-19 16,8 12-46-16,0 2-5 15</inkml:trace>
  <inkml:trace contextRef="#ctx0" brushRef="#br1" timeOffset="41507">16504 13568 313 0,'0'0'4'16,"19"0"6"-16,10 0 0 31,9-6 1-31,11 0 1 0,3-1 1 0,6 0 1 0,4-1-1 16,-2 0-8-16,-6 0-10 15,-9 5-24-15,-5 3-50 16,-12 0-6-16</inkml:trace>
  <inkml:trace contextRef="#ctx0" brushRef="#br1" timeOffset="41676">16515 13834 431 0,'0'0'-1'0,"5"0"1"16,20-2-1-16,11-4 1 15,16-3 0-15,14 0-5 0,15 2-14 16,9 2-62-16,13-5-3 15</inkml:trace>
  <inkml:trace contextRef="#ctx0" brushRef="#br1" timeOffset="42404">17703 12973 301 0,'0'0'-1'16,"0"0"-1"-16,0 0 4 0,0 0 2 15,6 2 0-15,5 10 4 16,3 5 3-16,6 8 0 15,0 9 2-15,6 5 1 16,1 7-1 0,0 4-3-16,0 5-1 0,-5-4-4 0,-4-4-1 15,-3-4-1-15,-4-7 0 16,-4-8 3-16,-3-8 1 15,-1-8 3-15,-3-12 1 0,0 0-1 16,0 0 0-16,10-11-1 16,2-14 0-16,11-11-4 15,8-9-1-15,8-5-2 16,5-5-2-16,2 3-2 15,0 2-3-15,-2 11-8 0,-10 4-14 16,-9 11-47-16,-7 16-16 16</inkml:trace>
  <inkml:trace contextRef="#ctx0" brushRef="#br1" timeOffset="42791">18267 13542 311 0,'0'0'1'0,"-1"12"1"16,1-1 8-16,4 2 1 16,10 3 1-16,7-2 3 15,10-1 3-15,6-2 0 16,7-11 1-16,6 0-2 15,0-13-5-15,-8-5-1 0,-6-7-2 16,-10-1-2-16,-12-1-3 16,-10 1 0-16,-11 5-3 15,-11 2-1-15,-8 7-4 16,-6 1-5-16,-2 11-5 0,-1 0-3 47,6 14-12-47,2 14-51 0,7-4-10 0</inkml:trace>
  <inkml:trace contextRef="#ctx0" brushRef="#br1" timeOffset="43059">17759 13877 463 0,'0'0'0'0,"0"0"-5"16,0 0 2-16,14 8 3 15,10-5 2 16,22-3 1-31,18-2 1 0,25-5-1 0,17 0 2 0,8 0 3 0,9-4-3 16,5 1-7-16,-13-2-9 16,-12 7-10-16,-22 5-36 15,-23 6-33-15,-21-3-5 16</inkml:trace>
  <inkml:trace contextRef="#ctx0" brushRef="#br1" timeOffset="43361">17835 14254 425 0,'0'0'-1'0,"0"0"0"15,3 11 4-15,0 3 1 16,2 5 0-16,-1 5 2 16,1 6 1-16,0 5 0 0,1 4 3 15,-3 0-2-15,-2 0-2 16,-1-4-1-16,0-5 0 31,-3-3-4-31,-1-5-1 0,4-3-4 16,0-4-5-16,4-2-9 0,-1 12-66 0,11-25-5 15</inkml:trace>
  <inkml:trace contextRef="#ctx0" brushRef="#br1" timeOffset="43788">17758 14388 362 0,'0'0'0'15,"3"-14"5"-15,12 1 5 0,12-7 3 16,12-3 1-16,13-2 0 16,9-2-1 15,3 2 1-31,5 5 0 0,-2 8-6 0,-8 7-4 0,-8 5-5 0,-13 7-1 15,-18 7 0-15,-6 4 1 16,-9 4-1 0,-8 3-2-16,-15 0 1 0,-12-2-2 15,-7 1 0-15,-11-3 0 0,-9-3 0 16,-3-2-1-16,2-6 2 15,7-3 0 17,9-1-1-32,10-3 5 0,9 1 4 0,23-4 2 0,-1 12 1 15,19-5 0-15,12 3 1 16,7 1 0-16,3 6 2 0,3-2-3 15,5 4-2-15,-3 0-2 16,-4 5-2-16,-7-3 0 16,-5 3-3-16,-6-5-4 0,3 4-13 15,-6-6-66-15,-1-10-3 16</inkml:trace>
  <inkml:trace contextRef="#ctx0" brushRef="#br1" timeOffset="43921">18524 14665 498 0,'0'0'0'0,"3"11"-1"15,2 0 1-15,2 3-1 16,3 2 0-16,-1 1 1 16,1 4-1-16,1 0-3 0,6 3-12 15,-8-4-69 1,6-10-5-16</inkml:trace>
  <inkml:trace contextRef="#ctx0" brushRef="#br1" timeOffset="44339">19029 14058 434 0,'0'0'1'0,"11"-3"2"16,17-4-1-16,15-2 1 16,14 0 1-16,6 0-1 0,5-1 1 15,4-3 0 1,4 5-3-16,-10-3-10 0,-6 0-42 15,-15 1-35-15,-12-7-3 16</inkml:trace>
  <inkml:trace contextRef="#ctx0" brushRef="#br1" timeOffset="44501">19332 13868 447 0,'-6'11'1'0,"1"12"1"16,-3 10-1-16,2 9 2 31,0 8-1-31,-1 11 0 0,0 1-1 0,0 8-5 0,6-10-11 15,4-24-58-15,9 6-12 16</inkml:trace>
  <inkml:trace contextRef="#ctx0" brushRef="#br1" timeOffset="45080">20124 13308 351 0,'0'0'2'0,"11"13"1"15,4 5 2-15,4 7 4 16,6 9-1-16,2 9 4 16,3 9 0-16,2 12 2 31,-3-5 0-31,-5-3 0 0,-8-9 2 15,-1-8-1-15,-7-10 0 16,-3-13-3 0,-5-16-3-16,10-20-9 0,-1-20 0 15,4-9 0-15,6-6 0 16,-3-9 0-16,6 2 0 0,-4 1 0 15,5 11-30 32,4 9-61-47,-9 8-6 0</inkml:trace>
  <inkml:trace contextRef="#ctx0" brushRef="#br1" timeOffset="45323">20750 13690 432 0,'0'0'1'15,"-2"25"-1"1,2-6 1 15,0 2 1-31,0-2 2 0,10-2 1 0,10-4 1 0,5-6 0 16,8-7 0-16,0-15-1 15,1-8 0 1,-5-2-2-16,-5-2-3 0,-14 1-1 15,-11 4-1-15,-21 9-2 0,-10 3-4 16,-8 10-3-16,-6 5-9 16,7 6-49-16,5 16-17 15</inkml:trace>
  <inkml:trace contextRef="#ctx0" brushRef="#br1" timeOffset="45607">20062 14257 506 0,'0'0'1'0,"0"0"-3"16,0 0 1-16,13-5 1 15,23 1 1-15,26-1 0 16,22 0-1-16,14 2-2 15,16 3-2 1,9 0-7-16,14 9-34 0,2 4-45 0,-11 0-3 16</inkml:trace>
  <inkml:trace contextRef="#ctx0" brushRef="#br1" timeOffset="45959">20324 14534 415 0,'0'0'1'16,"-5"16"2"-16,2 2 1 15,0 7 2-15,3 8 1 16,-1 6 1-16,1 7 1 0,0 4 0 15,2 1-2-15,1-5-1 16,1-6-1-16,-1-4-1 16,-2-7-3-16,0-8-4 15,-1-6-2-15,1 0-22 0,-1-15-61 16,0-12 0-16</inkml:trace>
  <inkml:trace contextRef="#ctx0" brushRef="#br1" timeOffset="46307">20161 14531 421 0,'4'-7'2'0,"25"-5"2"15,19-4 1 1,15-1 1-16,6 3-3 0,4 2 2 0,3 2 0 16,2 4 0-16,-8 6-2 15,-22 13-1-15,-21 10-1 16,-24 5 0-16,-8 1 0 15,-18-2 1-15,-7 0 0 0,-10-4 0 16,-7-4 0-16,1-5-1 16,0-6 1-16,8-5-2 15,10-1-1-15,5-1 0 16,11 1 1-16,12-2 2 15,0 14 0-15,11 2 1 0,7 3 0 16,2 3 1-16,1 3 1 16,3 5 0-1,1-1-1-15,4 1-1 0,-4-2-2 0,4 0-3 16,0-7-3-16,8 2-4 15,2-8-9-15,9-6-38 16,1 1-34-16,-2-10-4 16</inkml:trace>
  <inkml:trace contextRef="#ctx0" brushRef="#br1" timeOffset="46571">20873 14870 442 0,'0'0'2'0,"0"0"-1"0,0 0 2 15,0 0 0-15,4-9 2 16,17 2 0-16,8-2 0 15,3 0 0-15,7 3-1 16,0 1-1-16,0 2-1 16,-2 3-1-16,-9 1 0 0,-13 10 0 15,-9 3 0-15,-6-1 0 16,0 1 1-16,-4 1 1 15,0-4 1-15,4 0 0 16,14-3 0-16,14-5-3 0,13 0-4 16,6-3-7-16,12 0-18 15,20-3-59-15,-10-10-4 16</inkml:trace>
  <inkml:trace contextRef="#ctx0" brushRef="#br1" timeOffset="46783">21457 14316 454 0,'0'0'-1'0,"6"0"2"15,18-1 0-15,15-3 1 16,9 0 1-16,8-4-1 15,10 0 1-15,7 0-2 0,9-7-5 16,1-3-44-16,-7 0-36 16,-15-12-4-16</inkml:trace>
  <inkml:trace contextRef="#ctx0" brushRef="#br1" timeOffset="46967">21843 14110 471 0,'-8'11'1'15,"-1"7"1"-15,0 7 1 0,-3 10-1 16,2 7 1-16,-1 7 0 15,-3 6 1 1,2 4 0-16,9-9-1 0,3-7-4 16,0-7-4-16,5-14-6 15,11-6-34-15,8-16-44 0,5-14-2 16</inkml:trace>
  <inkml:trace contextRef="#ctx0" brushRef="#br1" timeOffset="47319">22451 13593 386 0,'0'0'5'15,"8"25"2"-15,6 21 7 31,1 9 2-31,2 10 0 0,3 10 2 16,1 5-1-16,0 3 1 16,2-8-4-16,-7-10-14 15,-6-29 0-15,0-12 0 16,0-19 0-16,5-14 0 15,5-23 0-15,9-21 0 0,4-18 0 16,11-18 0 0,8-12 0-16,-1-10 0 0,-2 5 0 15,-7 7 0-15,-4 14 0 0,-16 11-42 16,-6 21-52-16,-9 20-2 15</inkml:trace>
  <inkml:trace contextRef="#ctx0" brushRef="#br1" timeOffset="47606">23125 13817 394 0,'0'0'0'15,"0"0"2"-15,0 16 4 16,-1 0 3-16,-4 7 0 15,2 2 1-15,2 4 1 0,2 0 2 16,11-1 0-16,11-8-2 16,11-8-4-16,10-11-1 15,5-5-2-15,-2-14 0 16,-1-5-1-16,-9-4-3 0,-15-2 0 15,-16 2-1-15,-13 5 0 16,-22 7-1-16,-13 6 1 16,-5 9-2-16,-3 3-3 15,2 16-4-15,7 3-8 16,12 6-26-16,17 2-44 0,13-9-4 15</inkml:trace>
  <inkml:trace contextRef="#ctx0" brushRef="#br1" timeOffset="48079">22085 14319 479 0,'0'0'-3'0,"0"0"2"16,21 13 1-16,17-10 1 15,25-1 1 1,24-2 2-16,28-8 1 0,30-2 1 15,22-8 3-15,25-3 0 0,5-1-9 16,-8 3 0-16,-11 2 0 16,-16 6 0-16,-25 7 0 15,-22 2 0-15,-27 5 0 0,-30 3-14 16,-16 5-37-16,-21 3-41 15,-21-6-3-15</inkml:trace>
  <inkml:trace contextRef="#ctx0" brushRef="#br1" timeOffset="48793">22908 14593 450 0,'0'0'-2'0,"0"0"1"15,-3 6 4-15,-3 8 2 16,-3 5 1-16,-2 7 1 15,0 5 0-15,-2 8 2 16,4 6 3-16,-2 4-2 0,3-2-5 16,5-2-5-16,3-4 0 15,0-5 0-15,0-8 0 16,4-4 0-16,-2-10 0 15,2-4 0-15,-4-10 0 0,0 0-10 16,0 0-5-16,7-13-2 16,-7-3-1-16,-2-7 1 15,-7-3 1-15,-2-6 2 16,-3-2 5-16,-4-2 6 0,4 1 6 15,-2-2 3-15,10 1 3 16,6 2 0-16,9 0 3 16,21 0-1-16,17 2-1 15,18 0-1-15,11 3-1 16,11 6-1-16,-2 6-1 0,-1 6-1 15,-11 8-2-15,-11 8 0 16,-18 10-1-16,-26 8-1 16,-18 5 0-16,-22 4 0 0,-16-3 0 15,-16-1 0-15,-12-3 1 16,-9-6 0-16,-1-5-1 15,3-7 2-15,11-3 0 16,10-3-3-16,9-1 0 0,14 0 0 16,12 0 0-16,17 0 0 15,0 0 0-15,28 9 0 16,15-2 0-16,12 3 0 15,8 5 0-15,8 0 0 16,4 6 0-16,2 1 0 0,-6 3 0 16,-10 2 0-16,-13 2 0 15,-12 1 0-15,-10 0 0 16,-8 3 0-16,-11-6-15 0,3-4-51 15,-3-1-27 1,-9-8-5-16</inkml:trace>
  <inkml:trace contextRef="#ctx0" brushRef="#br1" timeOffset="49243">23764 14901 423 0,'0'0'0'16,"0"0"0"-16,0 0 0 16,7-4 2-16,5 2 1 15,3 1 1 1,3-2 2-16,4 2 0 0,3 1 0 0,-2 0 1 15,1 0-2-15,-8 5 0 16,-2 0-1-16,-10 5 0 16,-6 2-2-1,-16-1 1-15,-7-1 1 0,-6 0 0 0,-3-1 0 16,0-1 0-16,0 1-3 15,8-3 0-15,12 0 1 16,14-6-1-16,14 14-1 0,18-4 0 16,10 1 0-16,8 3 2 15,1-3 0-15,-1 1 1 16,-3-2 0-16,-10 0-3 0,-19 2 0 15,-17 3 0 17,-19 2 0-32,-13 4 0 0,-10 3 0 0,-13 2 0 0,1 9-2 15,-11-2-48-15,8 3-44 16,11-6-1-16</inkml:trace>
  <inkml:trace contextRef="#ctx0" brushRef="#br1" timeOffset="49965">15945 15856 454 0,'0'0'0'0,"0"0"0"16,0 0 2-16,18-5 1 15,9-2 0-15,13-3 2 16,13-3-1-16,15-2 1 16,12-2 1-16,12 1-1 0,7 1-3 15,0 3-3-15,-11-1-4 16,-2 7-7-16,-10 1-13 15,-15-1-63-15,-12 6-2 16</inkml:trace>
  <inkml:trace contextRef="#ctx0" brushRef="#br1" timeOffset="50175">16049 16123 408 0,'0'0'1'0,"0"0"3"16,0 0 2-16,21-1 1 15,8-3 2-15,14-3 0 0,22-6 0 16,20 1 0-16,14-2-1 16,7 1-6-16,5 4-10 15,-3-3-17-15,-22 7-62 16,13 2-1-16</inkml:trace>
  <inkml:trace contextRef="#ctx0" brushRef="#br1" timeOffset="52317">19635 15616 380 0,'0'0'-2'0,"-7"-3"-3"15,-5 3-3-15,-7 2 5 16,-9 8 3-16,-13 13 3 16,-8 10 3-16,-11 15 2 0,1 18 4 15,-2 19 4-15,8 16 2 16,9 12-3-16,19 4-2 15,20-6-2-15,16-6 1 16,24-16-2-16,14-15-1 0,9-21-1 31,6-17 0-31,1-18-8 0,-7-9 0 0,-9-6 0 16,-10-3 0-16,-8 0 0 0,-13-3 0 15,-3 3-20-15,-15 0-58 16,1 12-18-16</inkml:trace>
  <inkml:trace contextRef="#ctx0" brushRef="#br1" timeOffset="64060">17758 15905 285 0,'0'0'0'0,"0"0"-2"0,0 0-2 15,0 0 0-15,0 0 2 16,0 0 2-16,0 0 3 15,0 7 4-15,0 2 0 0,0 3 4 16,0 5 2-16,3 3 2 16,2 7-1 15,2 2-2-31,3 4-2 0,0 3 0 0,2 3-1 0,2 1-2 15,1-2-1-15,-1 2-1 0,1-4 0 16,0 2 0-16,-3-4 0 16,2-4-1-16,-2-4 0 15,-1-4 0-15,0-2-1 16,-2-4 0-16,-2-4 0 0,1-4-1 15,-8-8 0-15,10 13 0 16,-10-13 1 0,0 0 1-16,0 0 0 0,6 9 1 15,-6-9 0-15,0 0 2 0,0 0-1 16,0 0 2-16,0 0-2 15,3-8 0-15,2-5-1 16,2-8 0-16,1-6-2 16,2-12-3-16,6-8 0 15,3-12 0-15,2-11 0 0,2-4 0 16,-2-3 0-16,-3 0 0 15,-1 5 0-15,-4 8 0 16,-1 9 0-16,-6 10-5 16,0 14-8-16,-4 8-9 0,6 12-19 15,7 7-50-15,-7 4-4 31</inkml:trace>
  <inkml:trace contextRef="#ctx0" brushRef="#br1" timeOffset="64401">18405 16290 319 0,'0'0'3'0,"0"19"-1"0,4-2 1 16,4 1 3-16,5 4 3 15,3-4 3-15,5 0 4 16,5-5 1-16,5-10-2 0,-1-5 1 15,-1-12-1-15,-6-5-2 16,-3-4-3 0,-6 0-3-16,-9 1-3 0,-5 4-2 15,-9 2-2-15,-6 5 0 0,-2 6-2 16,1 5 0-16,-2 0-3 15,6 7-5-15,-3 1-10 16,15-8-66-16,0 17-1 16</inkml:trace>
  <inkml:trace contextRef="#ctx0" brushRef="#br1" timeOffset="65200">20404 15541 308 0,'0'0'2'0,"-1"10"2"16,1 5 6-16,0 4 1 16,1 5 1-16,0 6 1 15,-1 3 2-15,0 5 0 16,0 2-2-16,-1-4-3 0,-2-6-2 15,-1-2-6-15,-2-2-4 16,5-1-13-16,-7-1-43 31,6-8-24-31</inkml:trace>
  <inkml:trace contextRef="#ctx0" brushRef="#br1" timeOffset="65406">20019 16034 393 0,'0'0'-4'16,"0"0"3"-1,7 0 4-15,12 0 2 0,15-4 2 16,19-6 1-16,19-2 0 16,19-3 2-16,13 0 3 0,7 1-3 15,-2 1-4-15,-6 3-5 16,-13 3-5 15,-13 7-11-31,-27 0-18 0,-26 9-55 0,-1-1-1 0</inkml:trace>
  <inkml:trace contextRef="#ctx0" brushRef="#br1" timeOffset="65792">20243 16172 324 0,'0'5'4'16,"0"9"1"-16,0 7 3 15,0 5 2-15,0 8 1 16,-1 6 2-16,-1 7 2 0,-1 5-1 15,0-5-4 17,-1-3 0-32,1-3-3 0,-2-7-2 0,2-5 0 0,1-8-3 15,1-7-4-15,1-14-7 0,0 12-23 16,11-12-52-16,-2-7-3 15</inkml:trace>
  <inkml:trace contextRef="#ctx0" brushRef="#br1" timeOffset="66274">20148 16280 267 0,'0'0'3'16,"14"-6"5"-16,7-3 3 0,11-1 4 15,13-2 4-15,10 1-1 16,8 1-1-16,2 4 2 15,-2 6-2-15,-6 3-6 16,-10 10-5-16,-10 7-3 0,-18 6-2 16,-13 5 0-16,-15 1 0 15,-12-1 0-15,-8-2-1 16,-9-5-1-16,-6-5-2 0,-7-4 0 15,1-8 0 17,3-6 0-32,10-1 0 0,5-6 0 0,9-1 1 0,9 0 3 15,14 7 4-15,6-6 1 16,15 6 0-16,8 9 1 0,6 4 0 15,3 4 2 17,1 2-2-32,-3 2-1 0,0 4-1 0,-9 1-1 0,-6-3-2 15,-6 0 1-15,-8-3-2 0,-4-2 0 16,-2-1-4-16,-1-5-4 15,0 1-7-15,0-13-19 16,-25 14-54-16,25-14-4 16</inkml:trace>
  <inkml:trace contextRef="#ctx0" brushRef="#br1" timeOffset="66525">20931 16531 377 0,'0'0'2'0,"2"11"0"0,1 1 2 16,2 2 2-16,2 4 1 0,-2 4 0 16,1 1 0-16,0 3 1 15,0 0-1-15,-4-4-1 16,0-4-1-16,-1-3-9 15,-1-5-5-15,0-10-68 16,0 0-7-16</inkml:trace>
  <inkml:trace contextRef="#ctx0" brushRef="#br1" timeOffset="66798">21195 16170 435 0,'0'0'-1'0,"0"0"1"31,15 0 0-31,6-5 1 0,6-1 2 0,4 1-3 16,4-1 2-16,4 2-2 0,1-3-2 15,-2 4-7-15,-11-4-12 16,-4 6-22-16,-4 1-42 15,-11-4-6-15</inkml:trace>
  <inkml:trace contextRef="#ctx0" brushRef="#br1" timeOffset="67009">21290 16014 395 0,'0'0'1'0,"0"9"0"31,4 1 0-31,1 7 2 0,3 3 0 0,-1 10 2 0,2 4 0 15,-4 9 2-15,-1 0-2 16,-4 1 0-16,0 1 0 0,-4-3-2 16,-4-2-4-16,3-4-16 15,-1-8-66-15,6-13-3 16</inkml:trace>
  <inkml:trace contextRef="#ctx0" brushRef="#br1" timeOffset="67260">21889 15511 394 0,'0'0'0'16,"4"6"-1"-16,2 10 3 15,1 4 0-15,1 9 3 0,-1 7 2 16,3 8 1-16,0 11-1 16,-1 4 2-16,-3 5-1 15,1 0-2-15,-1-2-3 16,1 2-11-16,-4 4-51 0,1-19-26 15</inkml:trace>
  <inkml:trace contextRef="#ctx0" brushRef="#br1" timeOffset="67467">21704 16166 441 0,'0'0'1'0,"15"2"-1"16,9-1 1-16,10-1-1 15,11 0 1-15,9-3 0 0,8 0-2 16,4-3-7-16,7 2-31 15,-12 1-45-15,-9 0-4 16</inkml:trace>
  <inkml:trace contextRef="#ctx0" brushRef="#br1" timeOffset="67691">21930 16250 422 0,'0'0'2'15,"0"12"0"-15,2 3 2 16,0 6 2-16,-2 8 1 0,0 7 0 16,-4 6 2-16,-2 7-1 15,-3-1-1-15,-5-1-1 16,2-5-1-16,0-3-2 0,-1-8-2 15,4-10-1-15,3-4-4 16,6-17-5-16,-3-4-61 16,3 4-21-16</inkml:trace>
  <inkml:trace contextRef="#ctx0" brushRef="#br1" timeOffset="68084">21807 16330 353 0,'0'0'1'0,"26"-8"1"0,4-2 5 15,13 0 4-15,6 1 2 16,10-1-1-16,5 3 0 31,1 1-1-31,-9 6 1 0,-11 4-4 0,-13 10-3 0,-18 7-3 16,-14 4-2-16,-12 4-1 15,-18 0 0-15,-9-1-2 16,-3-1 0-16,-8-7 0 16,2-7 0-16,2-4 0 0,8-5 2 15,7-4-1-15,11 0 3 16,5-5 1-16,15 5 2 15,0 0 1-15,5-5 0 16,16 8 1-16,5 5 0 16,6 4 1-16,3 4-1 0,2 2 0 15,0 1-1-15,-5 4-1 16,-5-3-2-16,-7 2 1 15,-9 0-3-15,-8-2-3 16,-3-1-3-16,-2-3-7 0,2-2-35 16,-2-2-42-16,2-12-4 15</inkml:trace>
  <inkml:trace contextRef="#ctx0" brushRef="#br1" timeOffset="68384">22463 16511 430 0,'0'0'1'0,"16"-3"-1"0,5 0 1 16,7-2 2-16,7 0 2 16,4-2 0-16,3 3-1 15,1 3 1-15,-4 1-1 0,-10 1 0 16,-11 10 0-16,-17 7-2 15,-7 3-2-15,-16 3 0 16,-6 3 1-16,-5 0 0 16,0-1 0-16,-1-1-1 15,7-4 1-15,8-3 0 0,15-2 1 16,7-6-1-16,18-1 0 15,11-5-2-15,13 0-7 16,0-4-30-16,14 0-50 16,4-7-3-16</inkml:trace>
  <inkml:trace contextRef="#ctx0" brushRef="#br1" timeOffset="68889">23060 16140 418 0,'0'0'1'0,"0"0"1"0,13-2 1 16,5 0 3-16,10 2 2 15,9-2-1-15,14 1 1 16,8-1 1 15,3 2-1-31,1-1-3 0,-5 0-4 0,-5 1-11 0,-10 0-28 0,-11 0-51 16,-14-3-2-16</inkml:trace>
  <inkml:trace contextRef="#ctx0" brushRef="#br1" timeOffset="69112">23234 15911 436 0,'0'0'0'16,"1"11"2"-16,9 3-2 0,3 4 0 16,2 7 2-16,1 3 0 15,0 8 1-15,3 10 0 16,-2-1 0-16,-5 2 0 15,-8-2-2-15,-4 0-1 0,-1-6-5 16,-6 0-7-16,-6-7-20 16,-12-8-55-16,16-7-1 15</inkml:trace>
  <inkml:trace contextRef="#ctx0" brushRef="#br1" timeOffset="69386">23818 15519 449 0,'0'0'0'0,"0"0"-1"15,4 14 1-15,0 4 0 16,1 8 0-16,-3 9 0 16,2 10 0-16,2 13 0 15,-3 8 1-15,-1 3 1 0,0 1-2 16,-2-3-5-16,0-10-11 15,1-8-67 1,0-4-3-16</inkml:trace>
  <inkml:trace contextRef="#ctx0" brushRef="#br1" timeOffset="69576">23646 16130 473 0,'0'0'-1'0,"0"0"1"0,19 3 0 15,7-3 0-15,7 0 0 31,8-5 1-31,8-1 0 0,5 1 0 0,1-1-2 0,5 3-5 16,-11-4-12-16,-4 0-63 16,-8 7-8-16</inkml:trace>
  <inkml:trace contextRef="#ctx0" brushRef="#br1" timeOffset="69935">23817 16336 425 0,'0'0'0'0,"0"11"1"16,0 3 1-16,2 3 2 15,0 5 2-15,1 6-1 0,0 2 2 16,1 3 0-16,-3-1 0 16,0 0 0-1,-1-4-1-15,0-3-2 0,-2-2-1 16,-3-3-1-16,1-2-3 0,-4-6-3 15,5 0-5-15,3-12-12 16,-8 11-68-16,8-11-2 16</inkml:trace>
  <inkml:trace contextRef="#ctx0" brushRef="#br1" timeOffset="70385">23776 16385 365 0,'0'0'1'0,"10"-5"4"0,5 1 1 15,9-3 5-15,9-2 0 0,10-1 1 16,10 1 1-16,5 1 1 15,0 2-3-15,-2 6-2 16,-4 0-3-16,-7 12-3 0,-10 6-2 16,-11 5-1-16,-15 3-1 15,-9 4-1 16,-11-1-1-31,-14-3-1 0,-9-4 1 0,-9-4 0 0,-6-7 1 16,-5-7-1-16,1-4 2 0,5-5 0 16,4-4 2-16,10-1 1 15,6 1-1-15,10 2 1 16,5 2 0-16,13 5 1 15,0 0 0-15,9 5 0 0,9 5 1 16,5 5 0-16,8 5 1 16,2 1-1-1,5 5 0-15,-3 0 0 0,0 2-1 16,-8 1 0-16,-4 1-2 0,-7-1-5 15,-6-2-1-15,-3-1-5 16,-7-8-19-16,-8 1-63 16,8-19 2-16</inkml:trace>
  <inkml:trace contextRef="#ctx0" brushRef="#br1" timeOffset="71068">24406 16569 327 0,'0'0'1'0,"0"0"1"15,9 0 4-15,-9 0 1 16,18 0 3-16,-7 0 2 0,6 0 1 16,1 0 1-16,0-1-2 15,-2-2-1-15,1 3-3 16,-4 0-4-1,-1 0-1-15,-3 3-2 0,-9-3 0 16,7 14-2-16,-7-5 1 0,0-9 0 16,0 16 1-16,0-7 0 31,0-9 0-31,0 14 0 0,0-14 0 0,4 13 1 15,-4-13-2-15,9 14 0 0,-9-14 0 16,9 17 1-16,-7-6 0 16,-2 3 0-16,-4 2 1 15,-10 0 1-15,-3 0 1 16,-5-1 1-16,-5-1 0 0,0-3 0 15,3-4-1-15,1-2 1 16,5-2-1 0,9-3 0-16,9 0-2 0,0 0-1 15,0-6 1-15,8 3-2 0,6 0 0 16,3 0 0-16,4 2-1 15,0 1 1-15,3 0-1 16,1 2 1 15,-4 7-2-31,1 1 1 0,-2 3 0 0,-1 2 1 0,-4 4-1 0,-3-2 0 16,-8 4 1-16,-4-5 1 15,-5 1 1 1,-11-2-1-16,-6-4 1 0,-7-1 0 16,-3-3 0-16,0-2 0 0,1-2-2 15,1-3 0-15,10 0-3 16,2-3-5 15,10 0-8-31,8 3-17 0,-1-16-56 0,9 10-4 0</inkml:trace>
  <inkml:trace contextRef="#ctx0" brushRef="#br1" timeOffset="71448">24579 15387 424 0,'0'0'0'16,"1"9"0"-16,13 11-1 31,5 9 3-31,13 14 3 0,10 19 1 0,8 22 1 16,2 24 0-16,0 20 1 0,-6 18 0 15,-14 10 1-15,-13 9-5 16,-24-3 0-16,-23-7-1 16,-24-18-1-16,-13-13 0 0,-11-17-7 15,-18-10-63-15,-7-31-19 16</inkml:trace>
  <inkml:trace contextRef="#ctx0" brushRef="#br1" timeOffset="77572">711 11546 257 0,'4'18'2'15,"1"7"-1"-15,9 12 3 16,-1 6-1-16,1 2 1 15,-1 3 1-15,-1 0 2 16,-4 0 0-16,-4-17-2 0,-3-10-13 16,-8-16-56-16,7-5-7 15</inkml:trace>
  <inkml:trace contextRef="#ctx0" brushRef="#br1" timeOffset="78217">489 11074 134 0,'0'0'7'0,"0"0"13"0,-13-14 2 15,13 14-3-15,-8-17-1 32,8 6-1-32,4-7 1 0,15-6 0 0,13 0-5 15,19-5-10-15,14-3 0 0,11-4 0 16,8 6 5-16,5 1-2 15,-1 9-1-15,-6 8 0 16,-9 12 0-16,-15 11-2 16,-11 10 0-16,-16 11 0 0,-15 5 1 15,-16 5 1 1,-16 3-1-16,-45 5 4 15,-13-5 0-15,-12-8 0 16,-7-4-2-16,-6-9-2 16,4-3 0-16,8-8-2 15,13-4-1 16,37-9-8-31,16 0 3 0,21 0 1 0,7-1 1 0,25 1 0 0,11 9 0 16,11 6 2-16,12 9 5 16,5 6 0-16,-3 6 2 0,-3 6-2 15,-9 5 1-15,-12 3-1 16,-9 0 2-16,-15-2-1 15,-12-2 1-15,-8-7-1 16,-4-4 0 0,-6-3 0-16,-5-8-6 0,0-2-9 15,1-5-9-15,7-3-34 0,7-2-31 16,7-8-6-16</inkml:trace>
  <inkml:trace contextRef="#ctx0" brushRef="#br1" timeOffset="78608">1314 11637 350 0,'0'0'1'0,"2"5"0"15,9 4 3-15,6-1 2 16,10 1 3-16,8-2 0 15,6-4 1-15,10-2 0 0,1-2 0 16,2-8 0-16,-3-7-3 16,-9-2-2-16,-4-4-3 15,-15-3-2 16,-11 1-3-31,-17-2 0 0,-18 4-2 0,-12 3 0 0,-14 7-2 0,-5 3 1 16,-8 9 0-16,-2 13 0 16,1 8 1-16,12 8 2 15,10 8 1-15,9 4 0 16,15 3 4-16,14 2 2 0,9-6 2 15,22-1 1-15,12-10 0 16,8-2 1-16,6-9-1 16,7-7-1-16,2-8-4 31,1-2-5-31,1-7-14 0,-6 3-45 0,0-18-19 0</inkml:trace>
  <inkml:trace contextRef="#ctx0" brushRef="#br1" timeOffset="79019">2175 11446 343 0,'0'0'0'15,"-11"0"-1"-15,-3 4 2 16,-10 4 1-16,-1 7 3 16,-8 4 0-16,0 6 1 0,-3 5 2 15,5 5 0-15,4 0 2 16,18-1-1-16,9-3-1 31,8-9-1-31,18-8 1 0,9-10-1 0,6-3-1 0,1-16 0 16,0-6-4-16,-3-8 0 15,-7-3-2-15,-9 0-1 16,-8 2-1-16,-9 3-2 15,-5 7-1-15,-1 8 1 0,-10 11 1 16,-1 8 1-16,-1 15 1 16,0 15-1-16,2 11 2 15,2 10 2-15,2 9 1 16,4 4 1-1,2 3 0-15,1 0 0 0,3-1 0 0,0-8 1 16,1-6 1-16,-1-8-2 16,-3-9 1-16,2-8 0 15,-2-8-1-15,-1-8-3 0,0-6-3 16,0-12-5-16,0 0-14 15,0 0-64-15,4-13-3 16</inkml:trace>
  <inkml:trace contextRef="#ctx0" brushRef="#br1" timeOffset="79575">2945 11064 120 0,'0'0'7'16,"0"0"12"-16,-11-6 4 0,11 6-2 15,-13-2-3-15,13 2-1 16,-11 0 3-16,11 0 6 15,-1 16-4-15,31-8-5 16,9 3-2 0,13-6 1-16,4 0 1 15,8-2 1-15,-1-2-1 16,2-1-8-16,-7-2-2 0,-25-3-11 15,-11-4-16-15,-10 2-58 16,-12 7-4-16</inkml:trace>
  <inkml:trace contextRef="#ctx0" brushRef="#br1" timeOffset="79921">2645 11450 373 0,'0'0'-3'16,"0"0"5"-16,6 0 3 15,15-3 2-15,10-4 1 16,18 0 1-16,10-3 0 16,9 1 0-16,9 2 3 0,0 1-4 15,-3 5-3-15,-8 1-3 16,-5 0-3-16,-16 7-2 15,-13 4-4-15,-6 1-4 0,-16-2-18 16,-13 4-54-16,0-3-3 16</inkml:trace>
  <inkml:trace contextRef="#ctx0" brushRef="#br1" timeOffset="80121">2646 11771 344 0,'0'0'3'0,"0"0"4"15,18 9 2-15,8-3 3 0,12-3 1 32,16 0 0-32,11 1 1 0,13 0-1 0,11-2-2 15,1 2-5-15,-5-1-6 16,-6 7-12-16,-9 2-33 0,-16 0-39 47,-11-3-4-47</inkml:trace>
  <inkml:trace contextRef="#ctx0" brushRef="#br1" timeOffset="80931">4118 10511 387 0,'0'0'3'16,"0"0"1"-16,0 0-1 16,0 0-2-16,0 0-1 0,9-4 0 15,-9 4 1-15,8 15 1 16,-4 5-2-16,2 10 0 15,4 12 0-15,4 5 3 0,1 11 1 16,5 3 1-16,0 3-1 16,1 0 0-16,2-2 0 15,0 0 3 1,0-8 0-1,-3-7-1-15,-2-9 1 0,-5-6-1 16,0-7 1-16,-2-5-1 16,-2-5 1-16,-9-15-2 0,0 0 1 15,0 0 1-15,0 0 1 16,0 0-1-16,0 0-7 15,7-12 0 1,-5-7 0-16,3-8 0 0,1-8 0 16,4-11 0-1,3-10 0-15,5-8 0 0,4-6 0 0,3-1 0 16,0 2 0-16,3 3 0 15,-6 10 0-15,3 9-5 16,-9 9-9-16,0 14-11 31,-6 10-12-31,1 10-28 0,3 8-29 0,-7 10-6 0</inkml:trace>
  <inkml:trace contextRef="#ctx0" brushRef="#br1" timeOffset="81324">4803 10955 239 0,'0'0'4'15,"-3"15"2"-15,2 2 4 16,0 3 1-16,7 17 11 16,9 2 3-1,5-4 2-15,6 1 2 47,5-10-3-47,10-5-3 0,3-15-2 0,2-6 1 0,-13-24-13 0,-5-8-4 16,-12-3-2-16,-11 0-2 0,-12 1-1 15,-19 7-1-15,-12 7-3 16,-15 10-3-16,-2 10-3 15,-2 11-6-15,3 17-15 0,5 12-21 16,16 19-34 0,9 2-6 15</inkml:trace>
  <inkml:trace contextRef="#ctx0" brushRef="#br1" timeOffset="81706">4170 11525 136 0,'0'0'-5'0,"0"0"-2"15,0 11 16-15,0-11 18 16,16 17 7-16,11-6 3 16,13-1 1-16,19 1 1 0,23-3 5 15,16-3 3 16,19-3-16-31,9-2-16 0,3-3-4 0,-5-4-3 0,-11-1-4 0,-15-1-4 16,-19 4-9-16,-21-1-18 16,-18-1-33-16,-22 7-26 15</inkml:trace>
  <inkml:trace contextRef="#ctx0" brushRef="#br1" timeOffset="82286">4384 12203 293 0,'0'0'6'0,"0"0"0"0,0 0 2 15,0 0-1-15,-12 0 2 16,3 4-1-16,-1 7 3 16,-1 6 0-16,-1 10-3 0,-3 7-1 15,3 8 0-15,2 7 3 16,6 0-2-16,4 6 2 15,2-6-1-15,12-2 1 16,6-11 1-16,8-8-1 16,4-9 0-16,5-10 0 15,0-9-3-15,1-6-3 0,2-9-7 16,-12-14-20-16,0 0-62 15,-8-9-3-15</inkml:trace>
  <inkml:trace contextRef="#ctx0" brushRef="#br1" timeOffset="82497">4332 11907 461 0,'0'0'1'16,"0"0"0"-16,0 0-1 15,0 0 0 1,0 0-2-16,-8 1 1 0,8-1 0 0,-9 18-3 16,8-4-9-16,-4 3-29 15,3-2-43-15,2-2-3 16</inkml:trace>
  <inkml:trace contextRef="#ctx0" brushRef="#br1" timeOffset="83056">4909 12475 344 0,'0'0'-1'15,"0"0"0"-15,0 0 1 0,-10 4 3 16,10-4 2-16,-19 19 1 16,6-3 3-16,1 3-1 15,-1 3 4-15,3 6-1 16,6 0-1-16,4-1-1 15,8-3-2 17,11-2 1-32,7-6-2 0,8-8 0 0,2-8 1 0,2-5 0 0,-3-14-1 15,-4-1-1-15,-7-7 0 16,-9-1-2-16,-12-1-1 0,-7 4-3 15,-13 7-3-15,-9 5-9 16,-3 11-19-16,14 2-55 16,-15 5-2-16</inkml:trace>
  <inkml:trace contextRef="#ctx0" brushRef="#br1" timeOffset="89517">6248 11349 80 0,'0'0'5'16,"0"0"5"-16,-13-5 7 0,2 3 2 15,1 0 5-15,-2 1 2 16,-2 1-4-16,0 0-1 15,4 0-1-15,10 0-4 0,-9 17 0 16,9-17 3-16,20 13-3 16,11-9 1-16,13-2 1 15,14-1 2-15,9-5 0 16,8-6-4-16,1-5-4 0,2 3-6 15,-8-2-2-15,-8 2-1 16,-9 1-4-16,-12 5-6 16,-11-1-10-16,-5 5-15 15,-9 2-28-15,-3 3-24 16</inkml:trace>
  <inkml:trace contextRef="#ctx0" brushRef="#br1" timeOffset="89753">6162 11626 284 0,'0'0'3'15,"0"0"5"-15,9 10 5 0,9-6 3 16,12 0 1-16,14 0 1 15,14-2 1-15,11 0 1 16,11-2-3-16,2 0-5 16,6 0-8-16,-8-4-11 0,2 3-36 15,-10 1-37-15,-14-5-5 16</inkml:trace>
  <inkml:trace contextRef="#ctx0" brushRef="#br1" timeOffset="90499">7942 10447 279 0,'0'0'-1'16,"0"0"-1"-16,0 0-1 31,0 0 2-31,11 0 2 0,-5 11 4 0,5 5 3 0,2 7 3 16,2 8 1-16,3 4 4 15,0 12 0-15,3 3 0 16,1 7 0-16,-1 0-2 31,0 2-5-31,0 0-1 0,-2-3-3 0,0-5 0 0,-4 0 3 16,0-8 0-1,-4-7 1-15,-1-9 2 16,-4-7 0-16,-3-9 0 15,-3-11 1-15,2-8-3 16,-2-19-5-16,5-15 0 0,1-15-2 16,8-14-4-16,1-9 1 15,7-2-1 1,3-2-1-1,4 6-1-15,-5 8-3 0,3 17-9 0,-7 7-22 0,-10 22-52 16,6 14-4-16</inkml:trace>
  <inkml:trace contextRef="#ctx0" brushRef="#br1" timeOffset="90877">8758 10933 290 0,'0'0'2'16,"-7"20"0"-16,3 0 3 0,4 6 2 31,14 8 12-31,11 0 0 16,9-3 2-16,7-2 0 0,10-14 0 15,7-10-3-15,3-9-2 16,-6-15-1-16,-15-12-12 15,-16-5 0-15,-17 1-3 16,-14 5 0-16,-21 7 0 16,-18 8-2-16,-13 14-3 0,-8 1-5 46,-3 21-9-46,-3 1-26 0,13 11-41 0,11-1-3 16</inkml:trace>
  <inkml:trace contextRef="#ctx0" brushRef="#br1" timeOffset="91566">7405 11558 295 0,'0'0'3'0,"-14"4"0"16,4 2-1-16,1-2 0 15,-2 2 8-15,11-6 5 0,0 11 0 16,14-6 3-16,29-5 0 15,26 0 2-15,34-2-1 16,31-3 1-16,40-1-7 16,30 1-4-16,41-2-2 0,30 2-1 15,24-1-2-15,14 1-1 16,9-4 0-16,-4-3 0 15,-5 1-1-15,-16-3 1 0,-26 0-1 16,-29 3 0 15,-34 1 0-31,-33 3-1 0,-32 8-6 0,-35-1-6 0,-33 16-17 16,-18 0-59-16,-56-2-3 0</inkml:trace>
  <inkml:trace contextRef="#ctx0" brushRef="#br1" timeOffset="93525">7319 12102 326 0,'0'0'4'0,"0"0"2"16,0-9 1-16,0 9 2 15,1-11 0-15,-1 11 1 0,7-12-2 16,-7 12 2-16,13-4-4 16,-4 8-2-16,-1 9-2 15,5 12 0-15,-1 5 0 16,4 12 1-16,-1 8 1 0,3 8 0 15,-2 4 0-15,1 2 0 16,-2 0 1-16,-1-3 0 16,-3-3-1-16,0-5 1 15,-4-9-1-15,-1-6 0 16,-2-7 0-16,-1-7 1 0,-1-6-1 15,-2-4 0 17,2-5 2-32,-2-9 0 0,0 0 1 0,0 0-1 0,0 0-1 15,0-14 0-15,0-5 0 0,0-10-2 16,5-8-3-16,7-15 0 15,7-11 0-15,5-10 0 16,5-6 0-16,3-3 0 0,0 1 0 16,-1 9 0-16,-4 7 0 15,-6 14 0-15,-8 16-15 16,4 19-9-1,-17 16-20-15,0 0-47 0,13 16-4 0</inkml:trace>
  <inkml:trace contextRef="#ctx0" brushRef="#br1" timeOffset="93921">7987 12540 328 0,'0'0'1'0,"-4"13"2"15,0 3-1-15,2 4 3 16,0 7 1 0,1 7 2-16,1 0 2 0,10 4 3 15,5-5 0-15,8-5-1 0,3-11 1 16,5-8-2-16,-1-9 0 15,0-11-1-15,-10-12-2 16,-9-8-2-16,-11-3-1 0,-13-1-2 16,-13 4-1-16,-6 3-1 15,-6 11-3-15,-2 5-2 16,5 12-4-16,4 11-5 15,12 12-13-15,11 11-59 16,8-7-4-16</inkml:trace>
  <inkml:trace contextRef="#ctx0" brushRef="#br1" timeOffset="94623">8914 11772 377 0,'0'0'-1'0,"0"0"0"15,3 14 1-15,-3 0 0 16,1 8 3-16,0 4 0 16,2 7 2-16,-1 6-1 0,2-2 3 15,2-1 0-15,2-2-1 16,-3-6-3-16,5-1-7 15,-7-10-19-15,-3-3-55 0,0-14-4 16</inkml:trace>
  <inkml:trace contextRef="#ctx0" brushRef="#br1" timeOffset="94808">8642 12207 388 0,'0'0'1'15,"21"0"1"-15,9-6 0 16,13 0 2-16,17-4 0 0,11-1 0 15,11-1 0-15,7 0-1 16,-2 3-7-16,-13 1-16 16,-10-2-50-16,-16 10-11 15</inkml:trace>
  <inkml:trace contextRef="#ctx0" brushRef="#br1" timeOffset="95168">8852 12379 432 0,'0'0'-1'0,"0"6"0"15,0 8 0-15,0 5 0 16,1 7 1-16,-1 5 1 15,0 10 0-15,0 7 0 0,0 4 2 16,-2 3 1-16,-3 0 0 31,0-5 0-31,-3-3-1 0,1-7-1 0,-1-8-2 16,1-8-3-16,3-7-10 0,4-17-38 15,0 0-35-15,0 0-4 16</inkml:trace>
  <inkml:trace contextRef="#ctx0" brushRef="#br1" timeOffset="95607">8744 12555 288 0,'0'0'2'16,"13"-12"3"-16,7 1 5 31,14-6 4-31,7-2 4 0,12-6 1 0,10 2 1 16,3 1 0-16,0 3-2 0,-8 10-5 15,-8 7-4-15,-14 6-4 16,-10 13-4-16,-18 8 0 15,-15 6 0-15,-12 3 0 16,-16-1 0-16,-8-1 0 16,-9-6 1-16,-6-5-2 0,-2-7 1 15,4-7-1 1,9-4 0-16,6-3 0 0,10-2-1 15,11-2 1-15,11 1 0 0,9 3 1 16,15 0 1-16,11 8 0 16,7 4 1-16,10 3 0 15,2 5 0 1,2 4 1-16,-1 2-1 0,-4 1-1 0,-7 4 1 15,-6-3-2-15,-10 2-1 16,-6-2-3-16,-9-3-3 16,-1-1-6-16,-3-5-10 15,0-1-25-15,1 3-41 0,0-7-6 16</inkml:trace>
  <inkml:trace contextRef="#ctx0" brushRef="#br1" timeOffset="95901">9537 12773 406 0,'0'0'-1'0,"0"0"0"15,3 9 1-15,0 2 0 31,0 5 0-31,1 6 1 0,0 4 0 0,0 4 0 0,0 1 1 16,-1-5-4-16,2 4-22 16,9-6-55-16,-9-11-4 15</inkml:trace>
  <inkml:trace contextRef="#ctx0" brushRef="#br1" timeOffset="96586">8737 11864 331 0,'0'0'3'16,"0"-11"1"-16,0 11 1 15,0-16 1-15,0 16-1 0,-3-15-1 16,-6 12 3-16,-6 3 0 15,-4 22 0-15,-7 13 0 16,-6 22-1-16,-1 17 1 16,-2 24 0-16,9 16 2 0,8 13-1 15,11 1-1-15,11-3-1 16,15-9 0-16,8-17-1 15,12-15-1-15,8-23-3 0,5-17-9 16,6-24-71-16,1-3-4 16</inkml:trace>
  <inkml:trace contextRef="#ctx0" brushRef="#br1" timeOffset="97121">9745 12336 374 0,'0'0'2'0,"20"-1"1"16,3 1 1-16,7 0 0 0,6 0 0 15,3 0 0-15,2 0 0 16,1 1 0-16,-5-1-8 16,-13-2-19-16,-24 2-53 0,17 0-5 15</inkml:trace>
  <inkml:trace contextRef="#ctx0" brushRef="#br1" timeOffset="97326">9775 12142 386 0,'0'0'1'0,"4"10"-1"0,5 3 0 0,4 5 1 16,3 7-1-16,1 8 1 0,-3 8 0 15,1 7 0-15,-2 2 1 16,-6-1 0-16,-5 0-1 15,-1-4-6-15,-1-5-12 16,-2-18-50-16,2 4-13 16</inkml:trace>
  <inkml:trace contextRef="#ctx0" brushRef="#br1" timeOffset="97603">10486 11769 418 0,'0'0'0'15,"2"17"-1"-15,2-1 1 16,1 7 0-16,2 7 0 16,-2 11 1-16,-1 2 0 15,1 7 0-15,-1-2 2 0,-1-5-2 16,-3-7-7-16,3 1-27 15,-3-6-47-15,-1-14-3 32</inkml:trace>
  <inkml:trace contextRef="#ctx0" brushRef="#br1" timeOffset="97747">10276 12252 424 0,'5'0'1'0,"19"1"0"16,15-1 0-16,16 0 1 15,13-4-1-15,13-1 1 0,10 0-1 16,4-2-3-16,-1 3-7 15,-16-3-18-15,-17-2-44 16,-16 9-13-16</inkml:trace>
  <inkml:trace contextRef="#ctx0" brushRef="#br1" timeOffset="97990">10499 12399 434 0,'0'0'1'0,"5"10"0"16,4 2 1-16,3 4-1 15,0 7 2-15,-1 6 0 0,-1 6 1 16,-2 5-1-16,-1-1 1 31,-6-1-1-31,-1-3 1 0,-4-2-1 0,-3-5-1 16,1-5-2-16,0-8-3 0,4-1-3 15,2-14-5-15,-1 13-36 16,1-13-41-16,-12 0-2 16</inkml:trace>
  <inkml:trace contextRef="#ctx0" brushRef="#br1" timeOffset="98367">10277 12482 401 0,'0'0'2'0,"25"-8"1"15,9 2 1-15,13-2 3 0,14-2 1 16,9 1 1-16,8 0-1 15,6 3 0-15,-8 5-1 16,-10 1-2-16,-17 5-1 16,-16 8-2-16,-18 6 0 0,-15-2-1 15,-19 2 0-15,-10-3 0 31,-8-3 0-31,-8-3 1 0,-5-1-2 0,1-7 0 16,6-2 0-16,7 0-1 0,7 0-2 16,6 0 1-16,9 0 1 15,14 0 1 1,-6 14 1-16,11 0 0 0,11 5 1 15,8 2 2-15,5 5 0 0,7 1 0 16,5 2-1-16,4 3 0 31,-3-3-2-31,-1 0-2 0,-6-1-3 0,-6-3-3 0,-5 2-10 16,-10-9-32-16,3-1-40 15,-1-4-5-15</inkml:trace>
  <inkml:trace contextRef="#ctx0" brushRef="#br1" timeOffset="98698">11133 12689 338 0,'9'-2'4'0,"11"-1"3"16,7 2 2-16,7-2 0 16,0 2 2-16,1-1 0 15,0 2 1-15,-2 0 1 0,-11 4-3 16,-20 8-3-16,-10 4-2 15,-18 5-1-15,-8 2 1 16,-3 0-1-16,-4 1-1 0,3-2-1 16,3 0-1-16,10-6 2 15,12-2 0-15,13-14 0 16,16 12 0-16,13-8-1 15,9-4-2-15,11 0-3 0,2-7-9 16,8-20-58-16,-2 12-19 16</inkml:trace>
  <inkml:trace contextRef="#ctx0" brushRef="#br1" timeOffset="98924">11322 12329 436 0,'0'0'2'0,"12"7"-2"15,14-1 0-15,10 2 0 16,14-4 2 0,10 2 1-16,9-4 0 0,8 0 1 15,0-2 0-15,-6-3-1 0,-6-4-7 16,-17 3-49-16,-9-13-31 15,-11-5-3 17</inkml:trace>
  <inkml:trace contextRef="#ctx0" brushRef="#br1" timeOffset="99092">11626 12116 443 0,'0'0'1'0,"2"26"0"0,7 0 0 16,3 10 0-16,1 6-1 15,2 9 2-15,-2 7 1 0,-1 7-1 16,1-6 1-16,-8-6-2 15,-1-9-2-15,-3-5-5 16,-1-11-12-16,-8-9-66 16,17-13-1-16</inkml:trace>
  <inkml:trace contextRef="#ctx0" brushRef="#br1" timeOffset="99326">12393 11731 434 0,'0'0'0'0,"14"16"-1"15,3 6 0-15,2 3 1 16,3 11-1-16,1 9 0 0,0 10-2 15,-3 0-12-15,-4 1-64 16,-8-4-3-16</inkml:trace>
  <inkml:trace contextRef="#ctx0" brushRef="#br1" timeOffset="99469">12173 12287 485 0,'0'0'0'0,"13"0"-1"0,18-2 0 0,14-3 1 0,14 0-1 0,12-2 0 16,12-1 0-1,12 0-3-15,3-1-6 0,-6 6-20 16,-5 3-56-16,-27 0-1 16</inkml:trace>
  <inkml:trace contextRef="#ctx0" brushRef="#br1" timeOffset="99701">12518 12387 438 0,'0'0'0'16,"3"14"0"-16,5-2 0 15,0 3 1-15,4 4 1 16,-1 5 2-16,2 8-1 0,-2 2 1 16,-4 2 0-16,-3 2 2 31,-2-2-2-31,0-3 0 0,-1-3-5 0,-1-4-1 15,0-6-7-15,0-4-75 0,0-16-4 16</inkml:trace>
  <inkml:trace contextRef="#ctx0" brushRef="#br1" timeOffset="100055">12461 12454 379 0,'9'1'1'16,"12"-1"0"-16,10 0 3 15,12 2 3-15,11 1 2 0,7 1 1 16,3 0-1-16,2 4 0 15,-9-1 0-15,-12 1-1 32,-19 4-1-32,-19 2-3 0,-15-1-1 0,-24-3-2 15,-9 0 0-15,-12-3 2 0,3-2-1 16,-2 0-2-16,5-4-2 15,11-1 1-15,9 0 1 16,13 0 1-16,14 0 1 16,6 12 0-16,17-3 1 15,9 1 0-15,9 3 1 0,6 0 1 16,3-2-2-16,4 1-2 15,-2-1-1-15,-5 1-6 16,-11-3-7-16,-1 2-30 0,-11-1-45 16,-1-4-4-16</inkml:trace>
  <inkml:trace contextRef="#ctx0" brushRef="#br1" timeOffset="100439">13182 12645 189 0,'0'0'6'16,"0"0"-2"-16,0 0 9 15,0 0 2-15,0 0 3 16,12 10-2-16,6-7 2 0,8 0 2 15,7 0-2-15,5-2 3 16,2 0-7 0,-2 0-3-16,-7 1 2 0,-8 1 2 15,-13 2-1-15,-10-5-4 16,-12 16-2-16,-10-5-3 0,-2 1-1 15,-3 1 2-15,3 1-5 16,5 2 0-16,10 0-1 16,9 2 1-16,10 0 0 0,6 1 0 15,6-1 1-15,-1 1 2 16,-1 1 2 15,-9 0 0-31,-11 3 0 0,-8-3 0 0,-15 0-1 0,-5 0-1 16,-6-6-5-16,6 4-9 0,-3-7-34 15,18-8-45-15,13-3-3 16</inkml:trace>
  <inkml:trace contextRef="#ctx0" brushRef="#br1" timeOffset="100734">13876 11812 420 0,'0'0'0'0,"14"22"1"16,10 8-1-16,9 13 0 15,6 9 1-15,6 13 1 16,-1 10 2-16,-3 16-1 0,-14 5 2 15,-24 2-1-15,-16-2-1 16,-27-3-5-16,-24-11-10 16,-22-22-64-16,-22 0-9 0</inkml:trace>
  <inkml:trace contextRef="#ctx0" brushRef="#br1" timeOffset="101185">10830 11610 427 0,'0'0'1'0,"0"0"2"0,15 0 0 16,22 0 1-16,28-2 1 16,33-9 3-16,81-3 0 15,5-5 1-15,41-4 1 16,40-1-2-16,18-1 0 0,5 6-1 15,-6 5-1-15,-22 8-2 16,-75 7-4-16,-2 4-5 16,-47 9-3-16,-44 10-14 15,-28 0-66 1,-57-9-3-16</inkml:trace>
  <inkml:trace contextRef="#ctx0" brushRef="#br1" timeOffset="105481">2043 14420 334 0,'0'0'3'0,"0"0"-1"16,0 0 2-16,13 0 2 16,-3 4 2-16,6 12 2 0,0 12 3 15,3 7 0-15,0 16-1 16,0 5-1-16,-2 8 0 15,-4-1-2-15,-3-1-3 16,-4-6 0-16,-3-7-1 0,-3-8-3 16,2-8-7-16,-2-9-12 15,3-3-67-15,3-7-1 16</inkml:trace>
  <inkml:trace contextRef="#ctx0" brushRef="#br1" timeOffset="106037">1397 15277 362 0,'0'0'-1'0,"0"0"2"16,5 16 4-16,13-7 3 16,16 0 2-16,18-1 0 0,29 0 3 15,25-4 0-15,27-4 2 16,24-5-1-16,16-7-3 15,5-3-3-15,-7-2-1 16,-15 1-2 0,-24-1-1-16,-22 5-1 0,-27 5-2 0,-25-1-5 15,-20 8-4-15,-17-1-9 16,-9-6-58-16,-12 16-16 15</inkml:trace>
  <inkml:trace contextRef="#ctx0" brushRef="#br1" timeOffset="106547">1793 15718 355 0,'0'0'0'0,"0"0"2"15,2 16 2-15,3 2 2 16,0 8 3-16,3 9 2 15,3 10 0-15,2 10 1 0,-2 12 1 16,3 5-2-16,-4 2-1 16,-1 0-2-16,-1-3-2 15,-4-5-1-15,-4-7-1 16,0-11 0-16,-3-9-1 0,-1-13-1 15,-1-6-2 1,0-12-7-16,5-8-50 0,-5-7-31 16,-1-15-5-16</inkml:trace>
  <inkml:trace contextRef="#ctx0" brushRef="#br1" timeOffset="107276">1575 15889 225 0,'0'0'8'0,"0"0"2"16,0 0 3-16,-9-13 2 0,9 13 0 16,-4-13 1-16,4 3 0 15,5-3 3-15,11-3-5 16,11-4-2-16,17-6 2 0,14-3 0 15,17-4-1-15,11 1-2 16,9 0 0-16,3 6-2 16,0 9-2-16,-4 8-2 15,-11 9-4-15,-8 5 0 16,-15 15-2-16,-14 6 1 0,-12 7 1 31,-9 5 0-31,-16 1 0 0,-9 0 1 0,-19 1 1 16,-15-1-1-16,-14-6-1 15,-12-4 0-15,-8-9-2 0,-8-3-1 16,-1-8 0-16,0-2-1 15,9-4 0-15,10-3 0 16,10 0 0-16,10 1 0 16,15 1 3-16,13 1 0 0,10-3 1 15,26 6 1-15,12-1 0 16,8 1 1-16,14 1 1 15,6 3 0-15,8 6-1 16,0 3 0-16,-3 7-1 16,-5 10 0-16,-14 7 0 0,-10 6 1 15,-11 5-2-15,-11 2 2 16,-12 0-1-16,-5-5 1 15,-5-6-1-15,-7-7 1 16,-3-6-2-16,-2-10-1 16,6-3-4-1,1-8-2-15,4-2-6 0,3-9-22 0,6 0-56 16,16-6-4-16</inkml:trace>
  <inkml:trace contextRef="#ctx0" brushRef="#br1" timeOffset="107922">2942 16384 351 0,'0'0'1'16,"0"0"1"-16,0 0 3 15,5 12 5-15,7-8 1 16,8-2 1-16,12-2 1 16,9 0 0-16,10-4 0 0,5-5-1 15,4-5-4-15,3-2-2 16,-5-3-1-16,-4-3-2 15,-15 1-1-15,-6-1-3 16,-14-1-1-16,-7 4-1 16,-12 1-2-16,-6 2 0 0,-16 5-1 15,-8 6 1-15,-5 5 0 16,-13 7 1-16,-2 8 2 0,-4 6 1 15,3 7 0-15,1 4 0 16,5 3 1 15,6 2 1-31,7 3 1 0,10-2-1 0,9 0 3 0,9 0 0 16,4-4 1-16,12-4 0 0,12-4 1 15,10-4-1-15,10-6 1 16,7-5 0-16,4-5-2 16,4-7 0-16,3 0-2 15,1-6-3-15,-2-4-6 0,-2-2-7 16,-9-4-22-1,-4-2-54 1,5-6-3-16</inkml:trace>
  <inkml:trace contextRef="#ctx0" brushRef="#br1" timeOffset="108409">3995 16163 399 0,'0'0'1'16,"0"0"0"-16,0 0-1 16,-8-6 0-16,-4 5 0 0,-4 1 0 15,-6 2 0-15,-6 6 1 16,-6 6 1-16,0 6 0 15,-2 8 0-15,0 5 1 0,4 4 0 16,4 4 1-16,6 3 1 16,10-1-1-16,6-4 1 31,9-6 1-31,13-8-2 0,9-10 2 0,9-10 0 15,7-10 0-15,7-14 0 16,1-10-2-16,1-8-1 0,-5-7-2 16,-6-2 0-16,-8-1-2 15,-7 4 0-15,-9 6 0 16,-10 8-2-16,-3 6 1 0,-3 12-1 15,1 11 2-15,-16 2 1 16,6 18 0 0,-1 7 1-1,4 12 0-15,0 11 2 0,0 11 0 0,3 5 1 0,2 11 2 16,3 5-3-16,-1 1 3 15,0 1-1-15,2-4 1 16,1-8-1-16,-1-9 0 16,1-8-5-16,-1-8 0 0,-1-12 0 15,2-6 0-15,-2-9 0 16,1-4-4-16,-2-2-64 47,0-23-26-47</inkml:trace>
  <inkml:trace contextRef="#ctx0" brushRef="#br1" timeOffset="109665">4913 15133 249 0,'0'0'6'0,"0"0"5"16,0 0 5-16,-10-1 2 15,10 1 4-15,-12-3 0 0,12 3 1 16,-11-3 2-16,11 3-7 16,0 0-7-16,-8-1-4 15,8 1-2-15,0 0-2 16,15 1 0-16,9 1 0 0,14-2 1 15,16 0 1-15,16 0 2 16,18-2 1-16,14-2-1 16,13-3-2-16,9 1 0 15,-5 0-1-15,-8 1 0 0,-14 2-1 16,-17 2 1-16,-18 0 0 15,-17-1 1-15,-16 2-1 16,-15-1-4 0,-14 1 0-16,0 0 0 0,0 0 0 0,8-8 0 15,-8 8-24-15,0-18-42 16,0 18-28-16</inkml:trace>
  <inkml:trace contextRef="#ctx0" brushRef="#br1" timeOffset="110087">5134 15502 345 0,'0'0'5'15,"0"0"1"-15,0 0 1 0,0 0 2 16,0 0 3-16,0 7 2 15,13-3 2-15,22 1 1 16,14-3-4-16,18 1-1 31,18-2 1-31,12 2-1 0,11-1-4 0,2-1-2 0,-3-1-1 16,-7 0-1-16,-13 2-1 15,-13-1-1-15,-16 0 0 16,-13-1-2-16,-13 0 0 31,-11 0 0-31,-2 0-4 0,-19 0-8 0,13 0-13 0,-13 0-66 16,-2 12-3-16</inkml:trace>
  <inkml:trace contextRef="#ctx0" brushRef="#br1" timeOffset="110906">7047 14433 379 0,'0'0'5'16,"0"0"1"-16,-11 0 1 16,11 0 0-16,0 0 3 0,0 0 1 15,31 0 2-15,25-1 0 16,30-6-2-16,33-1-3 15,26 0 0-15,19 0 0 16,9-2-3-16,-6 0 0 16,-13 0-2-16,-21 3-1 0,-30 2-1 31,-29 1-1-31,-26 4-1 0,-19 0-2 0,-14 0-3 15,-9 10-6-15,-14 1-16 0,-24 4-62 16,7-1-1-16</inkml:trace>
  <inkml:trace contextRef="#ctx0" brushRef="#br1" timeOffset="111891">7159 14559 302 0,'0'0'9'15,"0"0"3"-15,0 0 1 16,-13-4 2-16,13 4 0 16,-11-7 4-16,2 3-1 0,0-2 1 15,9 6-9-15,-16-12-1 16,16 12-2-16,-14-8-1 15,14 8-1-15,-9-4 0 0,9 4-2 16,0 0-1-16,0 0 0 31,0 0-1-31,0 0 0 0,0 0-2 0,0 0 1 16,0 0 0-16,0 0 0 15,-1 7 0-15,1-7 0 0,17 21 1 16,6-6 0 15,6 6 1-31,13 3 0 0,10 6 1 16,8 6-1-16,14 0 0 0,0 6 1 0,3-1-2 0,-5 0 1 15,-4-3-2 1,-6-3 1-16,-12-6-1 0,-9-5 0 16,-11-6 0-16,-5-4 0 15,-9-5 0-15,-3-2 1 0,-13-7 0 16,11 7 1-16,-11-7-1 15,0 0 0-15,0 0 1 16,0 0-1-16,-5 11 0 16,-5-7 0-16,-3 2 0 0,1 2-1 15,-7 2 1 1,2 2-1-16,-5 3 0 0,1 3 0 15,0 2-1-15,-1 7 1 0,-5 5-1 16,-2 2 0-16,-1 7 1 16,-4 5-2-16,-3 4 1 15,-2 4 1 16,-7 3-1-31,-1 0 0 0,-2 0 1 0,-1-2-1 0,4-2-1 0,6-6 1 16,4-4 0-16,13-4 0 16,10-4 1-16,13-2 2 15,22-7-1-15,28-2 2 16,22-4 0-16,22-2 0 0,15 0 1 15,7-3-2-15,6-1 0 16,-1-3-2-16,-9-1 0 47,-13-1 0-47,-14 0 0 0,-21-2-6 0,-10 0-7 0,-18-6-12 0,-4-2-65 0,-10 1-4 15</inkml:trace>
  <inkml:trace contextRef="#ctx0" brushRef="#br1" timeOffset="113257">9947 14100 319 0,'0'0'0'16,"0"0"-4"-16,0 0 2 0,0 4 3 15,3 8 3-15,2 11 6 16,1 6 0-16,1 12 1 16,2 9 1-16,2 9 7 0,0 6-1 15,0-1-2-15,3 1-4 16,-2-7-4-16,-2-5 0 15,-1-11-2-15,-3-6-1 16,0-6-8 15,-4-10-14-31,-2-7-64 0,0-4-3 0</inkml:trace>
  <inkml:trace contextRef="#ctx0" brushRef="#br1" timeOffset="113523">9090 14926 387 0,'0'0'-1'15,"0"0"1"1,0 13 4-16,18-6 3 0,19 1 2 0,22-3 1 16,29-1 3-16,32-4 1 15,35 0 3-15,30-4-1 16,15-3-4-1,10-2-2-15,-3 0-2 0,-16 2-3 0,-24 3-5 16,-31 3 0-16,-29 1 0 16,-32 0 0-16,-25 0 0 15,-20 0 0-15,-30 0-20 0,-5 0-69 16,-19 4-5-16</inkml:trace>
  <inkml:trace contextRef="#ctx0" brushRef="#br1" timeOffset="113985">9909 15379 367 0,'0'0'0'0,"-4"18"0"16,2 1 2-16,0 9 2 15,1 7 2-15,1 8 3 0,1 8 1 16,-1 11 1-16,0 3 2 16,0 0 0-16,-1 0-1 15,-2-5-1-15,-2-5-3 16,-1-5-1-16,-1-8-2 0,1-10 1 15,1-11-3-15,0-10-2 16,5-11-5-16,-10-3-10 16,-2-12-72-16,7-13-5 15</inkml:trace>
  <inkml:trace contextRef="#ctx0" brushRef="#br1" timeOffset="114518">9693 15630 301 0,'0'0'5'0,"0"0"3"15,0 0 3-15,3-5-1 16,-3 5 1-16,18-16 1 15,-2 2 3-15,12-2 2 16,4-4-3-16,17-2-2 31,11-4-2-31,16 0 2 0,9 3-2 0,2 3-1 0,0 7-2 16,-7 6-2-16,-5 7-3 15,-12 5-1-15,-16 12-1 16,-17 7 1-16,-14 6 0 0,-14 4 0 16,-7 2 0-16,-17-1 0 15,-12 0 0-15,-11-3-1 16,-8-5-3-16,-9-6-1 31,-5-10-3-31,-1-5 1 0,1-6 2 0,8 0 1 0,8-6 0 16,11-1 0-16,10 0 4 15,16 3 2-15,14 4 2 0,9-1 0 16,20 1 0 15,8 7-1-31,10 2 0 0,6 5 3 0,6 8-2 0,0 2-1 16,-1 7-2-16,-4 4 0 15,-8 8 0-15,-7 2-1 16,-5-1 0-16,-8 2 0 0,-8-8 0 15,-4-2-1-15,-3-7-1 16,-5-6-3-16,-2-6-7 16,-4-17-10-16,-2 13-68 0,2-13-3 31</inkml:trace>
  <inkml:trace contextRef="#ctx0" brushRef="#br1" timeOffset="115106">11128 15971 388 0,'0'0'4'16,"0"0"2"-16,-12-5 2 16,3 4 0-16,-3 1 1 0,-1 3 1 15,-2 6 1-15,-1 4 0 16,7 6-2-16,5 3-1 15,4 5-2-15,11-3 1 0,10-1-1 16,9-1 0 15,9-6-1-31,6-5-1 0,-1-4-1 0,3-3-1 0,-5-4-5 16,-4 0-2-16,-8-1-7 15,-4-10-50-15,-13 3-30 0,-9-7-4 16</inkml:trace>
  <inkml:trace contextRef="#ctx0" brushRef="#br1" timeOffset="115402">11213 15656 441 0,'0'0'3'0,"0"0"1"15,0 0 2-15,0 0 2 16,-9-4 0-16,9 4 1 16,0 0-1-16,-11-4 1 15,11 4-2-15,0 0-1 16,0 0-4-16,0 0-2 0,0 0 0 15,-6-9 0-15,6 9 0 16,0 0 0-16,0 0 0 16,-3-9 0-16,3 9 0 0,0 0 0 31,0 0 0-31,0 0-14 0,0 21-74 0,0-21-5 15</inkml:trace>
  <inkml:trace contextRef="#ctx0" brushRef="#br1" timeOffset="116216">7196 16677 336 0,'0'0'3'0,"-12"6"3"15,0 6 1-15,-1 8 4 16,-3 8 0-16,-1 9 3 0,-1 6 0 15,2 5 1-15,4 0-1 16,7-2-3-16,4-5 0 16,2-7-1-16,14-13-1 15,6-8-2-15,6-8 0 0,7-5-1 16,3-6-1-16,3-5-3 15,0-3-5-15,3-1-8 16,-8-3-33-16,-4-12-47 16,-6-8-3-16</inkml:trace>
  <inkml:trace contextRef="#ctx0" brushRef="#br1" timeOffset="116344">7104 16411 460 0,'0'0'-1'0,"0"0"-3"0,4 7-3 46,3 2-3-46,7 8-10 0,3 6-38 0,8 1-29 0,4 3-6 0</inkml:trace>
  <inkml:trace contextRef="#ctx0" brushRef="#br1" timeOffset="116741">7703 16728 342 0,'0'0'5'0,"9"1"5"16,9 1 2-16,9-2 0 0,10 1 3 15,9-1-1-15,5 0 1 16,2 0 0-16,3-4-4 16,-2-2-4-16,-6 0-2 15,-4-1-2-15,-11 0-3 16,-2 1-3-16,-9-2-6 0,2 3-12 15,-12 5-47-15,0 0-22 16</inkml:trace>
  <inkml:trace contextRef="#ctx0" brushRef="#br1" timeOffset="116988">7929 16934 361 0,'0'0'4'15,"0"0"4"-15,6-1 2 16,5-3 1 15,9-1 2-31,8-2 0 0,8 0 0 0,10-4 1 0,4 5-4 0,2 0-3 16,1 5-5-16,-6 0-5 15,2 1-9-15,-12 5-14 0,-22 3-61 16,11 1-4-16</inkml:trace>
  <inkml:trace contextRef="#ctx0" brushRef="#br1" timeOffset="117251">8888 16534 376 0,'0'0'0'0,"2"5"0"16,2 7 4-16,-2 5 3 15,2 6 1-15,-4 8 2 16,0 7 0-16,0 8 0 0,-1 3 3 15,-6 3-3-15,0-1-6 16,3-1-11-16,-7 9-62 16,4-26-15-16</inkml:trace>
  <inkml:trace contextRef="#ctx0" brushRef="#br1" timeOffset="117872">7600 13775 293 0,'0'0'5'15,"0"0"3"-15,8 9 5 16,-3 4 3-16,-2 5 2 16,-2 8 4-16,-1 5 1 31,1 9 0-31,-13 4-2 0,-3 4-5 0,-5-2-3 0,-2-3-3 15,-1-4-2-15,1-5-4 16,-1-7-3-16,5-8-3 0,1-8-6 16,7-4-9-16,-3 4-61 15,13-11-12-15</inkml:trace>
  <inkml:trace contextRef="#ctx0" brushRef="#br1" timeOffset="118249">7504 13826 394 0,'0'0'0'0,"0"0"1"16,18-6 0-16,-6 6 1 16,4 0 1-16,7 3 2 15,3 7 1-15,5 3 2 16,3 10 1-1,0 2 0-15,-1 7 0 0,3 5 0 0,-4 2-1 16,-2 0-1-16,-5 2 0 16,0-2-2-16,-4-4 0 15,-4-1 0-15,-6-10 1 16,-2-2 1-16,-2-10-2 0,-7-12-5 15,0 0 0-15,8-7 0 16,-6-20 0-16,1-15 0 16,7-15 0-16,7-20 0 0,5-17 0 15,11-11 0-15,6 2 0 16,4 0 0-16,2 11 0 15,1 9 0-15,4 18-63 16,-9 21-31-16,-4 14-3 16</inkml:trace>
  <inkml:trace contextRef="#ctx0" brushRef="#br1" timeOffset="122642">985 13219 399 0,'0'0'3'0,"0"0"0"15,-10-11-2-15,10 11 0 16,-9 0-1-16,0 11-1 16,-7 15 0-16,-3 13 1 31,1 18-3-31,-7 25 1 0,4 48 4 0,-7 17 0 15,8 21 2-15,2 11 1 16,8 17 0-16,2 4 1 16,3 10-2-16,3-2 0 0,-1-22-2 15,-2 3-1-15,-5-6-1 16,-3 0 0-16,-2-4 0 15,0 1-1-15,0-7 1 0,0 1-2 16,5-15 2-16,5-8 1 31,5-13 0-31,1-8 1 0,8-15 0 0,1-16 0 16,6-13 0-16,2-16 1 0,-1-9-1 15,3-12-1 17,-5-9-1-32,0-10 1 0,-2-8-1 0,0-6 0 0,-7-6 0 15,0 0 1-15,-6-10-1 16,3 11 0-16,-3-11-1 15,6 12 0-15,-6-12 1 0,14 19 1 16,-4-7-1-16,0 1 1 16,8 3 1-16,1 1-1 15,4 2 1-15,5 0 0 0,5 1-1 16,0 0 1-1,8-1-1-15,2 0-2 0,6 1 0 16,5-3 1-16,3-1-1 16,6 1 1-16,6-3 0 0,4-3 0 15,7-1-1-15,1-3 2 16,3 1 0-1,4-2-1-15,4-1 0 0,4-1 0 16,2-1 0-16,7-2-1 16,2 4 1-16,1-1-1 0,6 1 0 15,1 0 1-15,3 1 0 16,1 0-1-16,-2 1 1 15,2-1-1-15,2 0 1 0,-1 1 0 16,2-3 0-16,2 0-1 31,0-1 1-31,1 0 0 0,2 0-1 0,0 0 1 16,5 0 0-16,-1-2-1 0,3 1 1 15,4-1 1 1,2 0-1-16,5-1 1 0,4-1-1 16,2 0 0-16,4-2 1 15,1-3-1-15,2 3 0 16,1-1-1-16,4 0 1 15,0-1 0-15,2 0 0 16,2-1 0-16,4 0 0 0,1-1 0 16,0-4 1-16,2-1-1 15,-1 0 1-15,2-2 0 0,0-2-1 16,-2 3 0-16,4-3 0 31,0 0 0-31,2-1 0 0,4 1 0 0,2-2 0 16,2-2 0-16,-66 8 1 15,268-33 1-15,-13 2-1 0,-19 2 1 16,-15 4-1-16,-17 1 1 15,-19 3 0-15,-23 2 0 16,-61 6-1-16,-3 2 0 16,-11 1 1-16,-11 0 0 0,-21 0 1 15,-11 0 0-15,-18 1-1 16,-18 4 1-16,-17 1-1 15,-16 3 0-15,-15 3-1 0,-18 0 1 16,-14 4-2-16,-12 5 1 16,-13-1 0-16,-6 0 0 31,-18 2-1-31,0 0 1 0,0-13 0 0,-12 2-1 15,-5 3 0-15,-3-5 0 0,-1 1 0 16,-3-1 0-16,0-4 1 16,0 2-1-16,2 0 0 15,1-3 1-15,0-2-1 16,3-3 0-16,0-6 1 15,1-7-1-15,-1-7 1 0,-1-7-1 16,-1-11 0-16,1-12 0 16,2-11 1-16,-1-13 0 15,4-7-2-15,3-6 1 0,5-8 1 16,5-6-1-16,1-1 1 15,2 3 0-15,4 1-1 32,-2 2 1-32,2 3 0 0,-3 5 0 0,-3 4 1 15,0 4-2-15,-5 3 0 16,-2 2 0-16,-3 2 0 0,-2 4 0 15,-2 2 0-15,0 2 0 16,-3 4 0-16,2 3 0 16,-2 6 0-16,2 6 0 0,-3 6 0 15,-1 5 0-15,1 5 0 16,-2 3 0-16,-1 4 0 15,-2 1 0-15,0 3 0 16,-2 2-2-16,-1 1 0 0,-1 3 1 16,3-1-1-16,-2 5 1 15,-1 2 0-15,-1 2 0 31,0 4 0-31,-2 1-1 0,2 2 2 0,-4074 3-1 0,8142 1 1 16,-4074 1-1-16,-2 1 1 16,-1 0 0-16,-5 3 0 15,1-1 0-15,-1 0 0 0,-7 3 0 16,2 1 0-16,-3 1 0 15,1 1 0-15,1-1 0 16,1 1 1-16,-2-1-1 31,1 0 0-31,0-1 0 0,-2-2 0 0,1 1 0 16,-2 0 0-16,-1-2 0 0,-4 4 0 15,2-1 0-15,-3 2-1 16,-2 3 1-16,-1 2 0 16,0 1 0-16,-4 1 0 0,0 0 0 15,-1 1 0-15,-2 2 0 16,1 2 1-16,-2-2-1 15,0 0 0-15,-3 0 0 16,1 0 0-16,-2 0 0 0,-2-2 1 16,2 1-1-16,-1-1 0 15,-1 1 0-15,2-2 0 16,-1 0 0-16,-1-2 0 15,-1 1 0 17,0-2 0-32,1 0 0 0,1 1 0 0,-4 0 0 0,1 1 0 0,-1 0 1 15,2 1-2-15,-1-2 1 16,2 0 0-16,-1-1 0 15,2 0-1-15,1 0 1 0,3-3 0 16,-2 1-1-16,2-4 1 16,2 2 0-16,-2-1 0 15,-2 0 0 1,-4 0 0-16,-3 3 0 0,-3 1-1 0,-5 1 1 15,-3 3 0-15,-7 0 0 16,-1 0 0-16,-4 2 0 16,1 0 0-16,0 0-1 0,-5-2 2 15,-1 0-2-15,-5 0 1 16,3 0 0-16,-6-3 0 15,-4-1 0-15,-5 1 0 16,-6 1 0-16,-3 2 0 0,-4 0 0 16,0-1 0-16,-4 1 0 15,2 3-1-15,-1 0 1 16,3-2-1-16,-2-1 1 15,3 0-1-15,-2 0 1 0,-1-2-1 16,2 0 0-16,-3 1 1 16,-2 1-1-16,-4-1 1 15,0 5-1-15,-3 4 1 16,0 2 0-16,-8 3-1 0,-2 1 1 31,-5 1 0-31,-5 2-1 0,-2-1 1 0,-5 3 0 16,-4-1-1-16,-8 2 1 15,-5-2 0-15,-7 4 0 16,-9-4 0-16,-7 0 1 0,-7-3-1 47,1 1 1-47,-1 0-2 0,3-4-9 0,15 8-31 0</inkml:trace>
  <inkml:trace contextRef="#ctx0" brushRef="#br1" timeOffset="182719">8302 11933 287 0,'0'0'1'0,"0"0"1"16,0 10 3-16,-4 7 5 15,-9 10 0-15,-9 12 5 16,-16 13 2-16,-16 15 1 16,-17 13 3-16,-21 11-3 0,-14 8-2 15,-12 0-3-15,-1-4-2 31,4-8-3-31,11-10-2 0,12-11-1 0,20-13-2 16,15-14-2-16,18-12-2 0,17-5-4 16,11-11-5-16,11-11-17 31,31 7-58-31,-5-20-5 0</inkml:trace>
  <inkml:trace contextRef="#ctx0" brushRef="#br1" timeOffset="183046">9209 10380 297 0,'0'0'1'16,"-9"3"1"-16,-17 9 5 15,-17 12 4-15,-25 11 4 16,-32 17 0-16,-28 16 2 16,-27 13 1-16,-21 10 0 0,-1 3-3 15,6 1-4-15,14-9-10 16,28-3-15-16,29-8-43 15,38-19-22-15</inkml:trace>
  <inkml:trace contextRef="#ctx0" brushRef="#br1" timeOffset="183458">10933 10369 419 0,'0'0'1'16,"0"0"-1"-16,0 0 0 16,-2 20 0-16,1 8 0 0,-1 13 0 15,-1 15 0-15,-2 19 0 16,-1 19 0-16,-1 16-2 15,0 18-5-15,-3 4-29 16,5 9-42-16,2 0-6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24:21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 9601 147 0,'2'11'6'0,"2"6"5"16,2 15 1-16,1 8 3 15,4 12 3-15,-1 12 0 16,2 11 2-16,2 9 1 15,-4-1-4-15,1 2-2 0,-2-8-3 16,0-8-1-16,-2-8-17 16,-1-7-19-16,-6-14-46 15,7-13-4-15</inkml:trace>
  <inkml:trace contextRef="#ctx0" brushRef="#br0" timeOffset="266">1158 10813 347 0,'0'0'2'15,"21"4"1"-15,19-1 3 16,27-2 1-16,31-6 3 0,34-8 0 16,24-5 1-1,27-2-1-15,12-2-1 0,0 1-2 16,-10 0-3-16,-12 10-8 15,-27 4-29-15,-24 11-50 0,-21 10-3 16</inkml:trace>
  <inkml:trace contextRef="#ctx0" brushRef="#br0" timeOffset="752">1209 11323 252 0,'0'0'-3'0,"0"0"-2"15,0 9 1-15,6 8 1 0,3 7 5 16,5 13 2-16,0 7 2 16,3 16 1-1,1 8 4-15,0 5 3 0,-3 2 0 16,-3 0 0-16,-4-4-3 15,-3-10 1-15,-2-5-2 0,-3-14-2 16,0-10-3 0,1-9-20-16,12-14-54 0,-13-15-7 15</inkml:trace>
  <inkml:trace contextRef="#ctx0" brushRef="#br0" timeOffset="1315">1163 11429 161 0,'0'0'8'15,"-9"-4"6"-15,9 4 1 16,-14-8 0-16,14 8-2 16,-8-14 1-16,8 2-1 0,10-8 2 15,14 0-3 1,12-6-3-16,10-3 0 0,15 0 0 15,4 2 0-15,6 5 1 0,0 5-1 16,-2 12-2-16,-5 5-2 16,-7 15-2-16,-9 10 0 15,-13 9 1-15,-10 4 2 16,-14 5 2-16,-11 2-1 15,-16 2 3-15,-18-4-3 0,-18-3-1 16,-15-5-1-16,-11-5-2 31,-6-7-1-31,-1-4-1 0,9-7-2 0,9-4-2 16,12-2 0-16,15-3 3 0,22 1 1 15,18-4 3-15,22 7 1 16,18-1 2-16,10 5 0 16,8 2 2-16,8 5-2 15,3 4-1-15,-4 3-1 0,-4 6-1 16,-8 3-2-16,-10 5 0 15,-7 1 0-15,-10 2-1 16,-8-1-2-16,-3 1-4 16,-8-5-8-16,1-7-39 0,-1 2-34 15,1-14-5-15</inkml:trace>
  <inkml:trace contextRef="#ctx0" brushRef="#br0" timeOffset="1881">1947 11799 297 0,'0'0'1'16,"0"0"1"-16,0 0 4 15,12 10 1-15,1-7 4 0,15-2 1 16,7-1 0-16,5-5 2 15,7-7 1-15,3-5-1 16,2-5-4-16,-2-3-3 16,-2-2-1-16,-11-3-2 0,-12 2-2 15,-11 5-4-15,-12 2 1 16,-8 7-2-16,-16 5 0 15,-15 8 0-15,-13 1-1 16,-7 15 0-16,-2 4 2 0,-1 11 0 16,2 7 0-16,3 4 1 15,10 6 1-15,10-2 1 16,11 2 1-16,14-4 2 15,10 0 1-15,14-10 3 0,10-7-1 16,14-7 0-16,9-6-1 16,6-7 0-16,6-6-3 15,4-3-4-15,2-10-8 16,7-3-31-16,-1-4-43 15,-5-5-3-15</inkml:trace>
  <inkml:trace contextRef="#ctx0" brushRef="#br0" timeOffset="2268">2713 11545 363 0,'0'0'0'0,"-11"0"-1"0,0 5 1 16,-6 6 1-16,-4 2 2 0,-2 7 1 15,-1 2 1-15,-2 8 0 16,9 6 2-16,5-1 1 15,9 2 0-15,7-5 2 16,15-6-2-16,12-8 0 16,7-8-1-1,5-12 1-15,3-13-1 0,-1-12-2 16,-5-8-3-16,-5-6-1 0,-10-3-1 15,-9 1-1-15,-8 2 0 16,-4 7-2-16,-4 6 0 0,-4 12 1 16,4 16 0-16,-18 0 3 15,9 24 0-15,-1 18 2 16,-2 14-1-16,0 16 2 15,0 12 1-15,-2 10 0 0,2 6 0 47,4 5 0-47,-2-1-2 0,1 0 1 0,2-6-3 0,0 0-2 0,1-6-5 16,6 5-21-16,-4-8-60 15,-6-15-4-15</inkml:trace>
  <inkml:trace contextRef="#ctx0" brushRef="#br0" timeOffset="4102">3687 10187 125 0,'0'0'3'15,"5"0"3"-15,9 6 1 16,5 0 4-16,13 1 3 16,8 0 2-16,17-2 2 0,12 0 3 15,6-5-3-15,7 0-3 16,-1-5-1-16,0-1-1 15,-5-3-4 1,-5 0-4-16,-10 4-8 0,-14 0-21 0,0-1-41 16,-10 6-8-16</inkml:trace>
  <inkml:trace contextRef="#ctx0" brushRef="#br0" timeOffset="4374">3845 10804 245 0,'7'0'8'15,"17"0"4"-15,20 0 3 0,17-4 0 16,18-2 3-16,16 1 1 16,15 1-1-16,11 0 2 15,0 3-7-15,-6 1-8 16,-2 4-16-16,-12 9-64 0,-10 0-6 15</inkml:trace>
  <inkml:trace contextRef="#ctx0" brushRef="#br0" timeOffset="9265">6557 9688 165 0,'0'0'9'16,"2"25"7"-16,1 1 1 16,-2 14 5-16,3 16-2 15,-1 9 3-15,1 10-1 16,1 9 0-16,-2-2-6 0,1-6-5 15,-1-6-3-15,-1-13-1 16,0-12-3-16,-1-10-3 16,-1-11-8-16,0-12-34 0,-1-1-34 15,-9-11-10 1</inkml:trace>
  <inkml:trace contextRef="#ctx0" brushRef="#br0" timeOffset="9529">5845 10458 144 0,'0'0'8'0,"10"15"7"15,11-3 7-15,16 3 3 16,19-3 4-16,23 1 2 15,25-3 0-15,22-1 1 0,16-8-8 32,15-1-5-32,4-3-5 0,-2-4-4 0,-10 1-5 15,-17-1-3-15,-23 4-6 16,-18-3-11-16,-23 3-27 15,-13 4-37 1,-28-1-8-16</inkml:trace>
  <inkml:trace contextRef="#ctx0" brushRef="#br0" timeOffset="9875">6314 10889 345 0,'0'0'-1'16,"0"0"0"-16,2 13 0 16,2 3 1-16,-3 5 0 0,-1 11 2 46,-14 20 5-46,-2 6 1 0,-2 4 3 0,-5-1-2 16,0-2 2-16,0-7-2 16,2-5 1-16,5-8 2 0,16-22-5 15,5-8 0-15,14-6-1 16,12-2 1-16,10-5 0 15,6-6-2-15,5-3-3 0,4 1-7 16,-3-9-14-16,-2-2-65 31,-2-5-2-31</inkml:trace>
  <inkml:trace contextRef="#ctx0" brushRef="#br0" timeOffset="10048">6682 10973 396 0,'-5'9'2'15,"-9"12"-1"-15,-6 38 5 16,-3 16 1 15,-4 10 1-31,-3 11 1 0,-1 8-2 0,-4 9-3 16,5-6-6-16,13-2-24 15,18-39-56-15,4-24-3 0</inkml:trace>
  <inkml:trace contextRef="#ctx0" brushRef="#br0" timeOffset="10421">8377 10725 338 0,'15'-3'2'0,"15"3"1"16,14 0 1-16,10 0 0 0,10 0 0 15,5 2 1-15,5-4 1 16,2-1-1-16,-10 1-9 16,-20 2-46-16,-8-11-27 15</inkml:trace>
  <inkml:trace contextRef="#ctx0" brushRef="#br0" timeOffset="10611">8660 10576 402 0,'0'0'1'16,"-11"28"-1"-16,6 3 2 15,0 13 0-15,-1 10 1 16,-1 12 0-16,1 7-3 16,2 10-2-16,5-6-9 15,6-27-58-15,10 5-14 16</inkml:trace>
  <inkml:trace contextRef="#ctx0" brushRef="#br0" timeOffset="11549">10551 9632 221 0,'0'0'4'0,"2"15"5"0,2 6 2 15,1 15 1-15,1 13 1 16,-1 13 0-16,-3 12 1 15,-2 6 1-15,0 3-3 16,0-8-4-16,-4-3-1 0,-4-15-2 16,-1-12-3-16,1-7-10 15,-3-11-37 16,-1-4-31-31</inkml:trace>
  <inkml:trace contextRef="#ctx0" brushRef="#br0" timeOffset="11772">9961 10644 398 0,'0'0'0'16,"8"2"0"-16,23-1 1 15,18 2 0-15,23 0 0 0,19-1 0 16,21-2 0-16,13 2 0 16,14 0-1-16,0 0-5 15,-6 3-16-15,-13 4-58 16,-18-1-5-16</inkml:trace>
  <inkml:trace contextRef="#ctx0" brushRef="#br0" timeOffset="12715">10302 11225 279 0,'0'0'3'16,"0"0"-1"-16,0 0 0 15,10-7 1-15,12 4 2 0,10-4 1 16,9 1 1-16,9 0-1 16,8 0-1-1,1 1 1-15,2 2 0 0,-7 3-2 16,-5 0-2-16,-9 0 0 0,-9 1-1 15,-5 6 0-15,-8 0-1 16,-5 2 1-16,-5 3 0 16,-8 6 1-16,-7 4 0 15,-12 7 0-15,-7 5 2 16,-13 6-1-16,-7 3 0 0,-10 3 0 15,-2-1 1-15,-3 2 1 16,1-3-1-16,9-4 0 0,5-3 2 16,14-5 3-16,13-3 1 15,15-6 2-15,21-5-1 16,23-6 1-16,22-4-3 15,15-7 2-15,12-1-3 16,6 0-4-16,2-7-4 16,0 2-7-16,-12-7-13 0,-17 4-64 15,2 1-2-15</inkml:trace>
  <inkml:trace contextRef="#ctx0" brushRef="#br0" timeOffset="13533">12110 10569 286 0,'0'0'4'0,"22"-3"3"16,12 1 1-16,17-1 2 16,12 2 2-16,14-2-1 15,9 0 1-15,8-1 1 16,2 2-2-16,-12-1-4 0,-10 0-3 15,-16 0-6-15,-12-3-26 16,-20 0-48-16,-4-5-8 16</inkml:trace>
  <inkml:trace contextRef="#ctx0" brushRef="#br0" timeOffset="13736">12445 10368 375 0,'0'0'1'0,"-3"25"0"0,2 6 1 15,-1 9 0-15,2 11 1 16,0 9-2-16,3 6 0 16,3 2-4-16,2-3-2 0,4-11-4 15,3-13-12-15,4-21-53 16,12 2-10-1</inkml:trace>
  <inkml:trace contextRef="#ctx0" brushRef="#br0" timeOffset="14088">14089 9692 378 0,'0'0'1'16,"0"19"-1"-16,7 7 1 15,3 9 0-15,8 14 1 16,1 9 0-16,-2 9-1 0,4 6 1 15,-1-1-2-15,1-6-1 16,-2-8-7 0,-7-12-14-16,-1-13-32 0,-4-4-28 15</inkml:trace>
  <inkml:trace contextRef="#ctx0" brushRef="#br0" timeOffset="14247">13650 10623 394 0,'6'0'2'16,"25"0"0"-16,21 0 0 31,24 1 1-31,22-4-1 0,22 1-2 0,10 0-5 16,22 2-18-16,-3 5-42 0,-8-5-17 15</inkml:trace>
  <inkml:trace contextRef="#ctx0" brushRef="#br0" timeOffset="14708">14205 10925 375 0,'0'0'-1'15,"0"0"0"-15,0 17 1 16,-9-1 0-16,-4 10 0 16,-5 6 1-16,-7 7 3 0,-5 7 3 15,-5 0 0-15,0 1 2 16,-5-3 0-16,5-4 1 15,4-6-2-15,3-4 2 16,9-10-3-16,6-2 1 16,14-2 0-16,6-4-2 0,17-3-1 15,12-1 0-15,12-3 0 16,6 0-2-1,6-3-2-15,0 0-4 0,-1-2-3 16,-3 0-6-16,-6-17-46 0,-11 6-31 16,-10-9-2-16</inkml:trace>
  <inkml:trace contextRef="#ctx0" brushRef="#br0" timeOffset="14896">14270 11021 438 0,'0'0'0'0,"-10"23"0"16,2 34 5-1,2 14 2-15,-1 8-1 16,1 12 2-16,2 7-1 31,3 7-1-31,1-4-2 0,8-3-5 0,3-39-23 16,-1-4-62-16,8-16-3 0</inkml:trace>
  <inkml:trace contextRef="#ctx0" brushRef="#br0" timeOffset="18000">15919 10419 295 0,'0'0'3'0,"8"0"-2"15,13 0 1-15,14 0 0 16,13 0 0-16,12 0 0 15,8-4 0-15,12 1 1 16,4 1-1-16,-4 0 0 0,-4-1-5 16,-5 3-16-16,-10 0-31 15,-7 4-25-15</inkml:trace>
  <inkml:trace contextRef="#ctx0" brushRef="#br0" timeOffset="18198">15903 10813 324 0,'5'2'2'0,"18"1"0"16,20 0 2-16,22 0-1 15,23 0 1-15,16 0-1 16,17 3-4-16,15 0-14 0,2-6-41 15,-2 7-22-15</inkml:trace>
  <inkml:trace contextRef="#ctx0" brushRef="#br0" timeOffset="20348">18991 10044 246 0,'0'0'8'15,"0"21"1"-15,-6 11 1 16,-5 25 3-16,-4 21 1 0,-4 34-1 16,-3 26-4-16,-2 33-25 15,7 16-49-15,-9-1-9 16</inkml:trace>
  <inkml:trace contextRef="#ctx0" brushRef="#br0" timeOffset="22160">3599 13752 311 0,'0'0'-3'0,"0"0"-1"16,0 6 3-16,5 9 1 15,3 9 4-15,0 9 4 16,0 14 3-16,-3 14 1 15,0 12 4-15,-1 12 2 0,-4 4-1 16,-4 3-2-16,-5-4-3 16,-3-10-4-16,-1-9-1 15,4-12-3 1,-5-18-4-16,3-8-14 0,4-16-66 0,-7-20-4 15</inkml:trace>
  <inkml:trace contextRef="#ctx0" brushRef="#br0" timeOffset="22653">3212 13769 113 0,'4'-8'7'15,"13"-5"10"-15,19-9 8 16,22-5 7-16,19-6 1 16,21-3 1-16,17 1-1 0,14 1 1 15,0 13-8-15,-1 8-7 16,-14 15-8-16,-18 10-5 15,-21 15-4-15,-40 25 1 32,-31 7 0-32,-19 4-1 0,-26-4-2 15,-23 1-3-15,-20-6-4 16,-15-1 0-16,-11-9-1 15,12-23-2-15,7-7 0 0,11-4 4 16,10-6 2-16,18 0 4 16,21-3 6-16,20-1 4 15,11 0 3-15,32 4 1 16,12 1 0-16,11 5-2 0,11 5 0 15,5 8 0-15,1 7-3 16,-3 9-3-16,-7 7-2 16,-11 5 0-16,-12 4-1 15,-13 5 1 1,-11-2-1-16,-10-4-2 0,-5 0-3 0,0-8-4 15,-3 0-12-15,-4 9-58 16,1-22-11-16</inkml:trace>
  <inkml:trace contextRef="#ctx0" brushRef="#br0" timeOffset="23030">4385 14512 413 0,'0'0'0'0,"11"-7"1"16,13 0 0-16,13-4 0 15,14-6 1-15,8-2 0 16,6-7 2 0,6-2 1-16,-3-5 0 0,-4-2-1 0,-13-3-1 15,-17 1-2-15,-12 1-2 16,-15 1-1-16,-9 5-2 15,-15 2-1-15,-6 7-1 0,-14 8 0 16,-11 9 1-16,-8 8 3 16,-8 15 2-16,-2 11 2 15,-2 14-1-15,3 10 2 0,3 7 0 16,5 8 1-1,11 3 1 1,11-1-1-16,10-3 1 0,12-4-2 0,13-7 3 16,7-9 0-16,19-7 0 15,12-10 1-15,11-7-2 31,10-9-3-31,8-5-5 0,3-10-10 0,10-5-71 0,2-16-3 16</inkml:trace>
  <inkml:trace contextRef="#ctx0" brushRef="#br0" timeOffset="23419">5433 14204 369 0,'-10'0'2'16,"-12"10"2"-16,-9 9-1 15,-9 7 4-15,-4 8-1 0,-4 6 1 16,-1 8 1-16,0 2 0 15,12-4-1-15,14-4 0 16,16-13 1-16,11-9-2 0,19-13 0 31,10-10-3-31,9-15-4 0,4-13-7 0,7-10-14 16,-3-10-4-16,-3 0 3 15,-2-2 8-15,-11 8 4 16,-8 4 1-16,-6 12 7 0,-4 15 10 16,-4 14 16-16,-5 22 4 15,-4 16-6-15,-3 14-6 16,-1 16-2-16,-2 10 0 15,-4 9-3 1,-5 2-2-16,-2 2-3 0,-1-3 1 0,-1-9-2 16,0-3-1-16,2-10-2 15,-1-9-1-15,9-9-3 0,3-11-3 16,5-9-4-16,9-16-26 15,13-12-53-15,12-20-2 16</inkml:trace>
  <inkml:trace contextRef="#ctx0" brushRef="#br0" timeOffset="23652">5975 14046 454 0,'0'0'-1'15,"0"0"0"-15,11 9 1 16,6-3 0-16,12-3 0 16,6-1 2-16,13-2-1 0,11 0 1 15,9-5 1-15,6-1-3 16,-1-4-4-16,5 5-14 15,-5 4-67-15,-4-3-1 16</inkml:trace>
  <inkml:trace contextRef="#ctx0" brushRef="#br0" timeOffset="23805">6191 14420 474 0,'0'0'0'0,"9"0"-1"0,18 0 1 0,18-4-1 0,17-3-2 0,21 0-3 16,9-4-11-16,20 0-36 15,14 0-34-15,7-4-3 0</inkml:trace>
  <inkml:trace contextRef="#ctx0" brushRef="#br0" timeOffset="24151">7858 13588 450 0,'0'0'0'16,"0"23"-1"-16,4 31 3 16,0 12 0-1,1 11 1-15,-2 10 0 16,-2 7 1-16,0 3-1 15,0 0-1-15,0-5-5 16,-4-27-22-16,16-11-61 31,-13-19-1-31</inkml:trace>
  <inkml:trace contextRef="#ctx0" brushRef="#br0" timeOffset="25089">8620 14134 239 0,'0'0'5'0,"8"13"3"0,0-1 1 16,3 6 5-16,2 0 1 16,3 3 3-16,5 0 2 15,1-1 0-15,2-4-2 16,0-10 0-16,-1-5-5 0,-1-4-2 15,-3-10-3-15,-4-8-3 16,-4-7-4-16,-4-5-2 16,-6-4-3-16,-1-4-2 15,-5-2-1-15,-2 0-1 0,4-1-1 16,3 0-1-16,9 1 2 15,19 0-1-15,14 1 3 16,24 4 2-16,8 4 1 0,6 9 2 16,4 9 1-16,-4 23 2 31,-14 19 4-31,-21 14 3 15,-17 14 3-15,-28 9 0 0,-7 6 1 16,-16-1 0-16,-1-2 2 16,4-18-1-1,9-9-2-15,18-8-1 0,30-10-2 0,24-5-3 16,24-6-4-16,19 3-10 15,5-1-51-15,13-9-27 16,4-3-4 15</inkml:trace>
  <inkml:trace contextRef="#ctx0" brushRef="#br0" timeOffset="26546">6924 11617 200 0,'0'0'4'15,"0"0"4"-15,17 0 2 0,-5 0 1 16,4-3 1-16,1-6 1 16,1-3 1-16,2-4-1 15,-5-4-1-15,-5-7-6 16,-3-3-1-16,-3-5-3 15,-3 2-2-15,0-2-1 0,3 0-2 16,9 1 0-16,6 2-1 16,11 3-3-16,8 6 1 15,3 8-1-15,2 5 3 16,-5 12 4-16,-1 1 5 0,-15 16 2 15,-6 8 3-15,-16 6 2 16,-5 1 1-16,-4 0 4 16,0-1 0-16,6-6 0 15,4-5-3-15,15-8-4 0,17-6 0 16,14-3-4-16,10-5-9 15,13 3-36-15,5 0-39 16,0 0-6-16</inkml:trace>
  <inkml:trace contextRef="#ctx0" brushRef="#br0" timeOffset="27324">11274 11478 273 0,'0'0'2'0,"9"12"2"16,5-1 0-16,6 0 1 16,7 3 2-1,2-3 3-15,6-4 1 0,0-3 2 0,0-4-3 16,-5-10-1-16,-5-9 0 15,-8-5-3-15,-3-5 0 0,-9-1-4 16,-5 1-2-16,-1 1-2 16,-6 4-1-16,-2 2 2 15,1 6-5-15,0 4 2 16,8 12-1-16,0 0 2 0,20-5 0 31,10 6 1-31,5 8-1 0,3 4 2 0,-1 3 5 16,0 2 3-16,-8 3 2 15,-7 1 4-15,-17 0 0 16,-5-2 0 15,-4-5 1-31,-4-1-1 0,5-5-3 0,3-9-2 0,19 6-4 0,14-6-5 16,21 0-12-16,2 7-65 15,20-6-5-15</inkml:trace>
  <inkml:trace contextRef="#ctx0" brushRef="#br0" timeOffset="28281">14631 11418 224 0,'0'0'2'0,"0"0"3"15,0 16 1-15,11-7 2 16,-2 1 3-16,7-5 2 0,1-1 2 15,7-4 0-15,6-6-1 16,-2-11-4-16,3-8-2 16,-8-6-4-16,1-6-6 0,-5-1-5 15,-4-3-2-15,-3 3 0 16,-7 2 1-16,1 6-3 15,1 2 3-15,4 7 2 16,7 4 9-16,8 10 0 0,6 4 0 16,5 5 2-16,4 19 5 15,0 3 3 1,-6 8 2-16,-6 2 1 0,-14 5-2 15,-7-2 0-15,-6 0 2 16,-2-4 0-16,-1-8-4 16,3-4-2-16,16-2-2 15,13-7-5 1,16 1-9-16,9 8-52 0,12-12-22 0</inkml:trace>
  <inkml:trace contextRef="#ctx0" brushRef="#br0" timeOffset="29406">20467 9875 240 0,'0'5'1'0,"0"8"-2"16,0 7 2-16,0 6 2 15,0 9 0-15,-1 8 2 0,-1 11 0 16,-2 6-2-16,-2 1-16 15,-5 0-38-15,-2-3-17 16</inkml:trace>
  <inkml:trace contextRef="#ctx0" brushRef="#br0" timeOffset="29555">19676 10547 349 0,'6'0'1'0,"19"3"1"16,26-1 0-16,19-2 0 0,30 0 0 15,22-2-1-15,23-2 0 16,12-2-1-16,11 6-11 15,-7 2-34-15,-14-2-33 0,-16 0-2 16</inkml:trace>
  <inkml:trace contextRef="#ctx0" brushRef="#br0" timeOffset="30208">19994 11149 308 0,'0'0'3'0,"13"11"4"16,5 1 2-1,2 1 1-15,3-1 3 0,0 0 3 16,4-2 1-16,1-3 0 16,-2-4-3-16,-3-8-4 15,-7-12-3-15,-7-8-3 16,-3-5-6-16,-5-6-2 15,-3-4-2-15,-7 1 0 0,-4 1 1 16,0 5-1-16,0 4 0 16,6 9 1-16,8 4 1 15,18 8 2-15,16 6 0 31,14 2 1-31,8 6-2 0,7 5 0 0,0 6 4 0,-2 2 1 16,-12 5 1-16,-8 4 0 16,-20 1 2-16,-10-2-1 0,-9-2 1 15,-3-2 1-15,-3-5 3 16,4-3-1-16,14-5 0 15,16-5-1-15,19-2-1 16,13-1-3-16,14 2-7 16,5-2-15-1,1 5-67-15,1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26:01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2867 9519 146 0,'0'0'9'16,"1"17"3"-16,0 3 1 0,1 9 3 15,-1 8 2-15,-1 12 2 16,0 8 1-16,-3 5-1 16,-1-3-6-16,0-4-1 15,-2-4-2-15,-1-8-1 0,0-5-2 16,0-9-5-16,2-8-9 15,3-1-22-15,4-2-43 16,-1-5-10-16</inkml:trace>
  <inkml:trace contextRef="#ctx0" brushRef="#br0" timeOffset="350">2073 10245 315 0,'0'0'1'16,"0"0"-2"-16,0 0-7 0,-13 0 1 16,13 0 12-16,12 6 4 15,18 1 4-15,22 0-1 16,36 0 1-16,28 2 2 0,27-3 10 15,28 2-4-15,8 1-13 16,0-2-5-16,-13-1-6 16,-17-2-8-1,-24 6-12-15,-26 1-44 0,-24-3-19 16</inkml:trace>
  <inkml:trace contextRef="#ctx0" brushRef="#br0" timeOffset="870">2166 10960 121 0,'0'0'5'0,"6"17"2"15,0 5 4-15,1 8 6 16,-2 16 8 0,0 10-2-16,-1 7 2 31,0 8 0-31,-4-4-1 0,0 5-4 0,-2-11-3 0,-3-4-6 15,-1-19-10-15,5-8-9 0,-3-11-18 16,-6-6-45-16,10-13-4 16</inkml:trace>
  <inkml:trace contextRef="#ctx0" brushRef="#br0" timeOffset="1481">1799 11098 261 0,'0'0'3'0,"0"0"-1"16,0-13 0-16,0 13 1 15,14-20 5-15,8 1 2 0,8-2 3 16,15-7 1-16,13 2 0 15,13-6 0-15,7 5 0 16,5 1-2-16,2 8-3 16,-1 6-3-16,-4 8-3 15,-7 5-2-15,-7 11-1 0,-11 6-1 16,-8 7 0-16,-9 3 1 15,-8 2 1-15,-9 3 0 0,-17 3 4 16,-13-3-1 15,-17 2 0-31,-13-6-1 0,-10-5-1 0,-10-4-3 16,-6-3-4-16,-7-5 0 15,7-8-4-15,6-1-1 0,10 0-1 16,6 0 2-16,11 1-1 16,9 3 2-16,6 1 4 15,11 5 3-15,5 0 3 0,2 5 2 16,10 4 3-16,7 4 1 15,5 3 2 1,3 4 1-16,6 4 0 0,2 3-3 16,0 0-2-16,-3 0-2 15,-1-3 0-15,-8-2 0 0,0-2-2 16,-7-8-4-16,1 1-11 15,-3 0-39-15,5-14-26 16,3-6-6-16</inkml:trace>
  <inkml:trace contextRef="#ctx0" brushRef="#br0" timeOffset="2018">2850 11446 283 0,'0'0'-1'0,"0"0"5"16,0 0 4-16,6 0 6 16,6 0 2-16,7-6 0 15,6-2 1-15,6-2 1 16,3-2 2-16,6-4-5 0,0 0-5 15,-1-1-4-15,-5-2-3 16,-5 2-2-16,-7 0-3 16,-6 2-3-16,-6 1-1 15,-6 2-3-15,-5 0-1 0,-13 7 1 16,-2 2-2-16,-9 3 2 47,-4 6 1-47,-4 5 2 0,-3 8 2 0,-4 3 1 0,4 5-1 0,2 3 0 0,2 3 2 15,3 3 1-15,6 0 1 16,3 2 2-16,6-2 2 15,7-1 3-15,5-3 1 0,4-1 3 16,10-5 0-16,7-7 0 16,8-1-2-16,2-8-1 15,6-2-2-15,5-7-5 16,3-3-6-16,4-7-15 15,-2-6-35-15,11-8-25 0</inkml:trace>
  <inkml:trace contextRef="#ctx0" brushRef="#br0" timeOffset="2414">3648 11257 176 0,'0'0'0'0,"-13"0"1"16,-1 6 2-16,-4 4 1 31,-8 3 3-31,-2 5 1 0,-7 4 5 0,-5 6-1 0,-3 1 3 15,7 5-1-15,-1-1-1 16,10 3 0-16,5-3-2 16,7 0 2-16,6-6-1 15,12-3 2-15,16-7-1 0,1-10-1 16,14-6 0-16,4-8 0 15,5-11-1-15,-2-9-4 32,3-3-2-32,-7-6-3 0,-8-2 0 0,-4 3-2 0,-8 2 1 15,-2 10-4-15,-9 3-4 16,0 8 3-16,-6 12-1 15,0 0 1-15,7 29 4 0,-1 8 2 16,-2 15 1-16,1 18 1 16,1 15 6-16,0 14-1 15,3 8 0-15,2 24 2 31,0 3-3-31,3-2-4 0,-1-4-12 16,2-16-42-16</inkml:trace>
  <inkml:trace contextRef="#ctx0" brushRef="#br0" timeOffset="2434">3769 12465 385 0,'15'118'-74'0,"-3"-20"-4"0</inkml:trace>
  <inkml:trace contextRef="#ctx0" brushRef="#br0" timeOffset="5080">4614 10301 293 0,'0'0'-7'15,"0"0"-6"-15,0 0 12 16,5 0 8-16,19 0 1 15,11 3 3-15,13-1 0 16,13 2 3-16,15 1 7 16,5-1 4-16,6 0-9 0,-3-2-8 15,-3 0-2-15,-8 0-1 16,-3-1-4-16,-9 1-7 15,-12-2-15-15,-2-3-48 32,-4 5-14-32</inkml:trace>
  <inkml:trace contextRef="#ctx0" brushRef="#br0" timeOffset="5300">4786 10767 374 0,'0'0'2'0,"21"0"0"15,14 0 3-15,14-2 0 16,19-1-1-16,16 1 1 16,9 2 0-16,9 0 1 15,5 1-2-15,-6 6-4 16,0 10-17-16,9 3-64 0,-24-1-2 15</inkml:trace>
  <inkml:trace contextRef="#ctx0" brushRef="#br0" timeOffset="28255">7846 9614 254 0,'0'0'2'16,"0"0"-3"-16,0 0 3 16,0 8 4-16,0 6 2 0,1 8 3 15,-1 14 1-15,0 13 2 16,0 13-2-16,3 11 4 15,0 9-2 1,2 1-4-16,3-2 0 0,-3-5-3 0,1-14-1 16,0-10-3-16,3-12-6 15,-3-15-13-15,-1-15-33 16,-5-10-30-16</inkml:trace>
  <inkml:trace contextRef="#ctx0" brushRef="#br0" timeOffset="28583">6759 10448 294 0,'0'0'8'0,"10"16"2"16,19-5 4-16,20 2 1 15,28-4 2-15,32-1 3 16,36-4-1-16,31 1 1 0,31-8-7 15,18-7-3-15,0-3-3 16,-2-2-1-16,-16 0-3 31,-18 4 0-31,-30 0-1 0,-25 3-2 0,-27 4-3 0,-30 1-7 16,-13 3-16-16,-14 7-60 15,-25 1-3-15</inkml:trace>
  <inkml:trace contextRef="#ctx0" brushRef="#br0" timeOffset="29276">7412 11267 302 0,'0'0'-1'15,"0"0"3"-15,0 7 3 16,0 6 4-16,0 7 3 15,-1 8 3-15,-2 8 0 0,-1 8 3 16,-1 5 2-16,-2 4-3 16,-1-1-3-16,0 0-4 15,0-5-2-15,-1-7-3 16,2-5 0-1,-1-8-1-15,2-5-1 0,0-6 0 0,2-5-3 16,4-11-1-16,-6 9-6 16,6-9-11-16,0 0-33 0,10 0-35 15,4-11-4 16</inkml:trace>
  <inkml:trace contextRef="#ctx0" brushRef="#br0" timeOffset="29654">7703 11388 279 0,'0'0'-3'15,"0"0"2"-15,0 0 5 16,0 9 1-16,-1 4 5 15,-2 6 3-15,-2 9 0 16,0 7 3 0,-1 5 3-16,3 7-1 0,0 4-2 0,3 1-3 15,3-2-4-15,7-5 1 16,4-8-1-16,8-9 0 15,6-9-1-15,3-11 1 0,5-9-1 16,3-16 0-16,0-15 0 16,-3-7-3-16,-4-10-2 15,-7-7-1-15,-12-1-2 16,-11-1-1-16,-6 3 0 31,-15 7-2-31,-11 9-1 0,-7 8 0 0,-3 13-2 0,-4 10-2 16,5 8-4-16,1 11-6 15,12 15-21-15,19 5-46 0,3 1-4 16</inkml:trace>
  <inkml:trace contextRef="#ctx0" brushRef="#br0" timeOffset="30334">8326 10847 155 0,'0'0'0'15,"0"0"0"-15,-13-1 0 0,13 1 2 16,-12 1 1-16,3 7 4 15,-2 5 3-15,-3 4 4 16,1 6 4-16,-2 9 0 16,3 4 1-16,0 13 4 15,6 3 0-15,2 0-2 16,4-2-1-16,7-8-1 15,7-3-1-15,7-10 0 16,3-10-2-16,7-19-5 0,0-3-2 16,-1-15-5-16,-1-4-2 15,-4-9-3-15,-9-1-4 31,-4-1-1-31,-8 1-2 0,-4 3 0 0,-13 7 1 0,-4 7 2 16,-6 12 2-16,-3 6 0 16,-3 14 5-16,4 7 0 15,1 7 2-15,6 2 0 16,5 1 1-16,8-1 2 0,5-5-1 15,13-5-4-15,13-4-13 16,-3 7-50-16,16-21-17 16</inkml:trace>
  <inkml:trace contextRef="#ctx0" brushRef="#br0" timeOffset="31176">8767 11490 209 0,'0'0'6'0,"0"13"2"16,1-2 4-16,1 3 2 16,1 0 5-16,1 2 2 0,0 1 5 15,1-1 2-15,1-6-4 16,-6-10-1-16,12 3-4 15,-12-3-3-15,11-12-3 0,-10-4-4 16,-1-3-4-16,0-6-3 16,-1-1-2-16,-5-4 0 15,4 0-1-15,2-2-2 16,1 1 0-16,10 0 0 0,8 2-1 15,9 2 2 1,6 2-2-16,9 5 2 0,-1 0-1 16,-1 7 1-16,-1 4-1 0,-8 6 1 15,-6 3 0-15,-10 9 1 16,-7 9-1-16,-9 6 1 15,-4 4 0-15,-5 2 2 16,-1 0 1-16,4 1 2 16,3-2 0-16,3-1 2 15,8-7 0-15,12-3 1 0,12-4 0 16,10-3-1-1,2-4-2-15,5 0-6 0,-2-6-12 16,3 3-67-16,-2-1-4 16</inkml:trace>
  <inkml:trace contextRef="#ctx0" brushRef="#br0" timeOffset="31829">10194 10442 322 0,'0'0'4'16,"13"2"2"-16,5 2 2 0,10 2 2 15,12-2 1-15,4 3 2 16,9-2 0-16,6 0 0 15,-3-4-4-15,-1 0-2 16,-3 0-4 0,-6-1-4-16,-8 0-5 15,-6-5-9-15,-5-7-44 0,-6 11-25 0</inkml:trace>
  <inkml:trace contextRef="#ctx0" brushRef="#br0" timeOffset="32020">10490 10279 361 0,'0'0'0'16,"0"12"0"-16,3 3 0 0,3 6 0 16,3 7 1-16,-3 9 0 15,0 3 1-15,-1 7-1 16,-1 0-2-1,-1 2-22-15,11 0-51 16,-16-8-7-16</inkml:trace>
  <inkml:trace contextRef="#ctx0" brushRef="#br0" timeOffset="32544">12147 9819 394 0,'0'0'1'16,"0"21"0"-16,0 4 0 0,0 9 0 15,1 8 0-15,-1 8 1 16,0 2 0-16,1 3 0 16,-1-4 0-16,1-6-3 0,0-7-9 15,2-20-54 1,4 8-17-16</inkml:trace>
  <inkml:trace contextRef="#ctx0" brushRef="#br0" timeOffset="33051">11455 10740 309 0,'0'0'7'0,"18"-1"4"15,17-6 2-15,19-4 3 16,20-3 2-16,23-4 1 16,21-2-1-16,14-2 0 15,8 3-5 16,-6 1-6-31,-11 5-4 0,-15 2-6 0,-16 8-8 0,-25 3-10 0,-15 7-31 16,-18 8-34-16,-17 2-6 16</inkml:trace>
  <inkml:trace contextRef="#ctx0" brushRef="#br0" timeOffset="33340">11769 11161 424 0,'0'0'1'0,"0"15"1"0,0 9 1 15,-2 11 0 1,-3 13 2-16,-1 9-2 0,-2 10 2 16,-3 9 0-16,1-2-2 15,1-5-1-15,4-5-3 16,1-12-6-16,7-8-28 0,11-13-49 15,9-15-3-15</inkml:trace>
  <inkml:trace contextRef="#ctx0" brushRef="#br0" timeOffset="33898">12202 11698 324 0,'0'0'3'0,"0"0"2"16,8 10 3-16,3-4 2 15,2 3 2-15,0 1 5 0,4 1 0 47,-1-2 1-47,2 1-2 0,-6-6-2 0,0 0-1 0,-1-4-2 0,-11 0-4 16,12-12-1-16,-10-3-2 15,-2-3-1-15,-1-7-1 0,-6-3-1 16,-4-5-1-16,-2-1-1 16,-1-1 0-16,2-1-1 15,7 0 0-15,5 1-1 16,18 1 0-16,13 2 1 0,12 2-1 31,15 4 1-31,8 1-1 0,4 5 1 0,-3 6 0 16,-7 7 0-16,-10 5 1 15,-14 8 0-15,-13 10 2 0,-22 8-1 16,-11 8 2-16,-13 0 0 15,-3 2 1-15,-2 1 1 16,7-3 1-16,4-5 0 16,16-2 0-16,13-8-1 0,25-3 1 15,13-3-1 1,9-1 0-16,10 1-6 0,0-5-6 15,3 6-20-15,6-4-60 16,-15-8-3-16</inkml:trace>
  <inkml:trace contextRef="#ctx0" brushRef="#br0" timeOffset="34427">13763 10611 326 0,'0'0'5'15,"11"0"3"1,8 0 1-16,9 1 2 0,12-5 2 15,11 1 0-15,11-1-1 0,6 1 1 16,8 1-5-16,-3-1-3 16,4 4-6-16,-7-1-4 15,-1 2-7-15,-11 1-9 16,-3 2-24-16,-9 2-38 0,-7-4-7 15</inkml:trace>
  <inkml:trace contextRef="#ctx0" brushRef="#br0" timeOffset="34609">13802 10882 396 0,'0'0'1'0,"17"0"-1"15,15-3 1-15,16 0 0 0,17-1 1 16,12-1-1-16,16 2-4 15,6-3-7-15,11 3-31 16,-3 4-38-16,-13-1-6 16</inkml:trace>
  <inkml:trace contextRef="#ctx0" brushRef="#br0" timeOffset="35668">17053 9529 279 0,'0'0'4'16,"0"7"5"-16,-3 7 0 0,-3 11 4 15,-3 7 2-15,-1 14 0 16,-1 8-1 15,0 8 3-31,3 4-4 0,3 1-5 0,3-5-6 0,2-5-11 16,5-7-29-16,5-11-41 15,3-12-5-15</inkml:trace>
  <inkml:trace contextRef="#ctx0" brushRef="#br0" timeOffset="35936">15800 10355 352 0,'0'0'4'0,"29"0"3"16,24 0 5-16,25-2 3 15,39-4 0-15,37 2 2 0,42-3 0 16,33 1 0-16,31-1-3 31,11 1-3-31,4 1-3 0,-6 1-3 0,-27 2-2 16,-23-1-2-16,-34 1-2 0,-30-4-4 15,-34 3-11-15,-33-1-13 16,-42 4-61-16,-19 0-2 16</inkml:trace>
  <inkml:trace contextRef="#ctx0" brushRef="#br0" timeOffset="36597">15876 10951 312 0,'0'0'-1'0,"0"0"3"16,0 0 3-16,-5 18 3 15,3 2 2-15,-3 11 0 16,-6 16 4-1,-3 7 2-15,-2 5 2 0,-1 0-4 16,-1-2-2-16,-1-8-4 16,4-3-8-16,-1-12-11 15,9-16-68-15,8-8-4 16</inkml:trace>
  <inkml:trace contextRef="#ctx0" brushRef="#br0" timeOffset="37353">16290 11105 97 0,'0'0'2'0,"0"0"4"0,-13-2 4 16,5 4 5-16,-2 12 7 16,-2 7 5-1,-1 7 1-15,1 9 2 0,2 12 1 16,6 0 0-16,7 7-2 0,13-10-1 15,14-7-5-15,11-10-2 16,9-13-3-16,6-13-2 16,6-12-1-16,0-19-4 15,-9-10-4-15,-13-8-3 16,-16-7-2-16,-20-2-3 0,-14 2-1 15,-20 3-3 1,-17 4-5-16,-5 15-9 0,-9 6-22 16,-1 16-46-16,10 10-5 15</inkml:trace>
  <inkml:trace contextRef="#ctx0" brushRef="#br0" timeOffset="37796">16904 11091 235 0,'0'0'5'15,"-13"16"1"1,-2 14 9-16,0 11 4 0,-2 5-1 15,5 6 2-15,3 2 5 16,2 4 2-16,7-6 0 16,15-12-5-16,11-22-6 15,6-11-2-15,3-8 0 0,1-16-3 16,-3-8-4-16,-4-9-3 15,-9-4-2-15,-14-4-1 16,-6-1 0-16,-15 2-5 16,-5 3-2-16,-9 4-6 0,-1 9-5 15,-1 4-10-15,6 15-22 16,25 6-39-1,2 4-8 1</inkml:trace>
  <inkml:trace contextRef="#ctx0" brushRef="#br0" timeOffset="38056">17235 11243 344 0,'0'0'2'16,"0"15"1"-16,-3 4 1 16,-1 3 2-16,2 5 4 15,2 3 4-15,2-2 0 16,12 0 2-16,5-9 0 15,14-10-1-15,5-9-2 0,7-9 0 16,-3-14-4-16,-2-9-3 16,-8-7-3-16,-13-2-1 0,-12-4-4 15,-14 5 0 16,-20 4-2-31,-12 5 0 0,-10 10-1 0,-5 9 0 0,2 12-4 16,3 10-4-16,14 15-16 16,23 5-55-16,6 1-4 0</inkml:trace>
  <inkml:trace contextRef="#ctx0" brushRef="#br0" timeOffset="38678">18160 10984 224 0,'0'0'7'0,"-16"0"2"16,3 3 0-16,-5 3 3 0,-1 8 1 16,-3 4 2-16,0 8 0 15,3 8 4-15,16 4-1 16,4 0 1-1,16-4 0-15,11-6-1 0,11-8 0 16,5-8-2 0,7-12 0-16,-4-4-3 0,-9-17-6 15,-7-3-4-15,-13-2-2 16,-13-1-2-16,-10 1-1 0,-14 3-4 15,-8 3-6-15,-6 7-7 16,-5 2-17-16,3 9-29 16,7 6-23-16</inkml:trace>
  <inkml:trace contextRef="#ctx0" brushRef="#br0" timeOffset="39009">18585 11130 299 0,'0'0'1'0,"-12"13"0"16,0 4 3-16,4 3 2 16,-2 5 5-16,6-1 4 0,4 2 3 15,3-2 2-15,15-6 1 16,10-9-2-16,12-9-1 15,1-3-3-15,4-13-3 16,-1-7-4-16,-8-4-5 0,-6-4-2 16,-14-3-1-16,-11-1-1 15,-9 1-1-15,-14 5-1 16,-9 3-3-16,-9 7-2 15,-2 5-2-15,-1 11-3 0,2 3-5 16,9 9-18-16,14 8-50 16,8-2-4-16</inkml:trace>
  <inkml:trace contextRef="#ctx0" brushRef="#br0" timeOffset="39246">19027 11227 292 0,'0'0'6'0,"2"13"1"0,1 0 4 0,6-2 5 16,4 2 2-16,6-3 3 0,10-4 0 15,7-5-1-15,7-6-3 16,2-15-2-16,-1-7-4 16,-4-7-7-16,-7-7-2 15,-15-3-1-15,-17 2-2 16,-16 3-1-16,-26 7 0 0,-18 7-1 15,-16 6-2-15,-5 14-3 32,3 5-8-32,6 14-39 0,16 16-31 0,55 0-4 31</inkml:trace>
  <inkml:trace contextRef="#ctx0" brushRef="#br0" timeOffset="39906">20118 10295 420 0,'0'0'-1'0,"0"0"1"15,20-13 2-15,11 5 0 16,15-2 2-16,15-1-1 16,14 1 2-16,9-2-1 0,5 0 2 15,2 3-2-15,-11 0-5 16,-6 4-5-16,-15 1-12 15,-15-1-28-15,-12 2-39 16,-11-2-5-16</inkml:trace>
  <inkml:trace contextRef="#ctx0" brushRef="#br0" timeOffset="40131">20414 9989 365 0,'0'0'0'16,"-3"14"2"-16,0 1 2 15,2 9-1-15,-3 5 0 0,1 8 1 16,-3 9 1-16,-1 7-1 16,3 2 0-16,-1 0-1 15,1-2-2-15,4 2-14 16,0 5-64-16,7-16-5 0</inkml:trace>
  <inkml:trace contextRef="#ctx0" brushRef="#br0" timeOffset="40783">21891 9491 328 0,'0'0'2'16,"2"7"0"-16,-2 6 0 15,2 7 0 16,-1 9 0-31,0 6 2 0,2 9-1 0,4 2 1 0,2 6-6 0,3-2-7 16,4-3-24-16,2 5-38 16,-3-13-8-16</inkml:trace>
  <inkml:trace contextRef="#ctx0" brushRef="#br0" timeOffset="41016">21277 10429 315 0,'0'0'9'0,"6"5"3"16,16-2 0-16,18-2 2 0,25 0 2 15,24-1 0-15,28-2-1 16,26-3 1 0,17-2-9-16,9 1-5 0,-4-1-3 15,-11 7-9-15,-26-4-13 16,-23 4-28-16,-30 14-34 0,-38 0-6 15</inkml:trace>
  <inkml:trace contextRef="#ctx0" brushRef="#br0" timeOffset="41236">21856 10790 386 0,'0'0'3'0,"-1"24"1"16,-4 2 0-16,-3 13 1 0,-5 14 0 15,-2 12 2-15,-6 7 1 47,-3 7 1-47,0-4-2 0,3-5-6 0,-2-12-7 0,6-20-49 0,4 0-24 0</inkml:trace>
  <inkml:trace contextRef="#ctx0" brushRef="#br0" timeOffset="45802">17773 11609 317 0,'0'0'1'16,"-2"14"1"-16,-7 2 1 16,-5 5-1-16,-6 9-8 15,-6 3-16-15,-9 5-48 16,2 1-3-16</inkml:trace>
  <inkml:trace contextRef="#ctx0" brushRef="#br0" timeOffset="46262">16257 11600 327 0,'0'0'1'16,"-26"26"1"-16,-8 2-1 16,-16 19-1-16,-20 12-14 15,-21 15-55-15,-4 9-5 0</inkml:trace>
  <inkml:trace contextRef="#ctx0" brushRef="#br0" timeOffset="54631">23014 10416 155 0,'0'0'9'15,"0"0"7"-15,-10 0 6 16,10 0 5-16,-10 2 1 0,10-2 1 16,-9 1 1-16,9-1 0 15,0 0-7-15,0 0-8 16,-1-13-6-16,6-1-5 15,10-2-2-15,5-4-1 0,3-2-2 16,4-1 0-16,3 2 1 16,2 2-1-16,-4 5 0 15,-1 5 1-15,-3 7 0 16,-3 4 0-16,-3 11 2 0,-2 4 0 15,-3 3 0 1,-1 2 3-16,-3-2 3 0,3-4 1 16,2-6-1-16,4-8 1 15,4-5-1-15,3-9 0 0,1-5-3 16,0-5-6-16,1 2-13 15,-4-2-28-15,-10 5-45 16,7 4-2-16</inkml:trace>
  <inkml:trace contextRef="#ctx0" brushRef="#br0" timeOffset="54980">23081 10974 295 0,'0'0'7'0,"0"0"3"15,-14 8 6-15,14-8 1 16,-13 2 0-16,13-2 0 0,-7-12 1 16,7-5-1-16,8-9-6 15,13-6-4-15,4-3-4 16,3 0-2-16,2 1 1 15,0 6-2-15,-4 7 0 16,-2 10 0-16,-4 10 0 16,-10 6 0-16,-3 11 1 0,-4 5-1 15,0-1 1-15,0 0 4 16,3-1 1-16,1-6 0 0,9-8 1 15,10-6-1-15,10-12 0 32,4-4 0-32,1-3-2 0,0 1-3 0,1-4-5 15,-1 8-11-15,-10 1-20 16,-12 7-54-16,-4 3-3 0</inkml:trace>
  <inkml:trace contextRef="#ctx0" brushRef="#br0" timeOffset="55233">24342 10004 469 0,'0'0'-3'0,"0"0"0"16,0 12 0-16,-3 7 1 16,-3 10 0-16,1 10 0 15,1 15 1-15,-1 10-1 16,-2 18 1-16,0 5-20 15,4 12-62-15,3-1-3 16</inkml:trace>
  <inkml:trace contextRef="#ctx0" brushRef="#br0" timeOffset="56122">2491 12800 331 0,'0'0'-2'16,"0"0"1"-16,0 7 0 15,6 10 4-15,-1 9 1 0,3 15 2 16,1 14 1-16,1 16 0 16,0 14 4-16,-1 11 0 15,-4 4 0-15,-3 1-3 16,0-4 0-1,-2-14-4 1,0-14-5-16,-2-23-25 16,-1-18-52-16,3-28-8 15</inkml:trace>
  <inkml:trace contextRef="#ctx0" brushRef="#br0" timeOffset="56579">2268 13001 231 0,'0'0'6'16,"5"-19"6"-16,9 1 5 16,5-8 3-16,14-7 2 0,14-5 2 15,13-4 0-15,13-4 3 16,11 8-8-16,5 7-5 15,1 8-6-15,-1 15-3 16,-11 8-2-16,-13 21-2 0,-17 11 1 16,-23 15-2-16,-19 6-1 15,-13 2 1-15,-18 2 0 16,-18-4-3-16,-11-4-4 15,-14-11-2-15,-1-7 0 0,-1-12 1 16,5-7 0-16,5-4 1 16,11-4-1-16,7-5 4 15,19 1 3-15,23 0 4 16,0 0 1-16,19-2-1 0,16 4 2 15,7 8-3 1,8 7 3-16,1 9-1 0,0 7 1 16,-3 8-2-16,-5 6 1 15,-7 4 0-15,-8 1-1 16,-5-2 2-16,-8-2-1 0,-2-4 1 15,-6-2-9 1,-5-10-8-16,2-11-46 0,-3-1-25 16</inkml:trace>
  <inkml:trace contextRef="#ctx0" brushRef="#br0" timeOffset="56955">3403 13502 421 0,'0'0'1'15,"15"3"0"-15,9-1 0 0,7-1 1 16,4-1 0 0,6 0 2-16,1-6 0 0,2-5 0 15,2-4 0-15,-10-7 0 16,-9-1-1-16,-13-5-4 0,-3 0-1 15,-11-1-1-15,-5 0-2 16,-9 5-1-16,-10 7-2 16,-6 6-1-16,-4 8 2 15,-1 7 3-15,-1 14 0 0,2 11 3 16,4 8 1 15,4 6 1-31,5 5 1 0,9 1 3 0,6-2 1 0,16 0 1 16,14-8 1-1,9-7 0-15,11-8-7 16,9-14-7-16,10-53-17 15,18 43-58-15,-8-20-5 0</inkml:trace>
  <inkml:trace contextRef="#ctx0" brushRef="#br0" timeOffset="57289">4185 13238 380 0,'0'0'1'0,"-14"0"1"0,-2 11 1 16,-10 5-1-16,-1 10 1 16,-6 3 0-16,-2 7 1 31,0 4 0-31,8 2-1 0,8-2 4 0,6-9-1 15,13-8 1-15,16-11 0 0,9-10 0 16,11-9-1-16,4-14-2 16,6-7-4-16,-4-5-2 15,0 0-1-15,-9 0 0 16,-2 7-4-16,-11 5 1 0,-8 13 1 15,-12 8 3-15,6 17 3 16,-6 15 1-16,-5 14 0 16,-3 13 0-16,-4 27 6 15,-1 5-1 1,3-3 0-16,1-2 1 15,-3-9-3-15,5-9-2 32,2-11-6-32,-1-18-8 0,6-39-74 0,10 0-2 0</inkml:trace>
  <inkml:trace contextRef="#ctx0" brushRef="#br0" timeOffset="57748">4857 13069 330 0,'0'0'3'0,"0"18"0"0,0-1 0 16,2 3 1-16,1 0 2 16,-2 0 10-16,3-1 3 15,-1-1 0-15,-3-18-3 0,0 0 0 16,14-18-1-16,-4-11-1 15,5-7-2-15,6-6-9 16,1-1-3-16,4 0-2 16,0 7 0-16,0 7 0 15,-1 12-1-15,0 12 1 0,-1 9 0 16,-2 15 1-16,-2 8 1 15,0 2 1-15,4-1 1 16,-2-2 2-16,2-6 1 0,-1-8 0 16,3-9 0-16,-3-5-1 15,-1-9 1-15,-1-7-3 16,-3-2-2-16,-1-6-3 15,-3-2-6 1,-1 3-10-16,-6-3-16 0,0-2-51 0,1 11-6 16</inkml:trace>
  <inkml:trace contextRef="#ctx0" brushRef="#br0" timeOffset="58159">4882 13762 392 0,'0'0'4'16,"0"0"3"-16,-12 4 3 31,12-4 1-31,-15 0 1 0,15 0-1 0,-16-18 0 0,10-1 0 15,4-6-3-15,4-4-5 16,8-6-3-16,8 2-2 16,2 1-2-16,6 10 0 0,-2 9 1 15,4 10-1-15,-3 7 2 16,0 14-1-16,-1 11 4 31,-2-1 3-31,2-4 1 0,2-7 0 31,5-6 2-31,1-10-1 0,1-4 1 0,-1-15-1 16,-6-6-3-16,2-2-5 15,-8-1-6-15,0 6-8 0,-5 0-12 16,2-5-59-16,5 13-6 16</inkml:trace>
  <inkml:trace contextRef="#ctx0" brushRef="#br0" timeOffset="58538">6240 12711 459 0,'0'0'0'0,"-2"8"0"16,0 14-1-16,0 9 1 16,-1 14 1-16,-1 13-1 15,-4 12 0-15,-3 17 0 16,0 11 0-16,-4 4-5 15,0-2-9-15,15 16-71 32,14-12-1-17</inkml:trace>
  <inkml:trace contextRef="#ctx0" brushRef="#br0" timeOffset="59545">7018 13579 303 0,'0'0'3'0,"16"10"2"15,5-3 2-15,5-1 5 0,8-1 2 16,5-5 2-16,4 0 3 16,4-9 1-16,-5-10-4 15,-2-6-2-15,-9-9-1 16,-4-5-4-16,-10-5-3 0,-8-1-3 15,-5 1 0-15,-4 1-1 16,-5 4-1-16,-3 2 0 16,-4 7 0-16,0 3-1 0,4 6 0 15,2 0 0 1,6 5-1-16,5-1-1 0,11 0 1 15,9 3 0-15,11-2-1 0,10 5 1 16,6 2 0-16,7 6 0 16,3 3 1-16,-3 9-1 15,-4 6 0-15,-8 6 0 16,-11 6-1-16,-12 6 0 15,-10 5 0-15,-11 0 0 16,-3 3 1 0,-5 5 1-16,-3-1 1 0,7 3 2 0,6-4 1 15,19-1 2-15,18-5-1 16,19-2 1-16,19-7 0 0,18-3 0 15,14 1-5-15,20 6-23 32,6-3-64-32,-16-3-3 0</inkml:trace>
  <inkml:trace contextRef="#ctx0" brushRef="#br0" timeOffset="72481">19549 11475 285 0,'0'0'0'0,"3"14"0"15,2-5 0-15,5 3 0 16,-2 0 7-16,-1-2 5 16,-7-10-1-16,18 8 4 15,-8-12-1-15,-4-14 0 16,2-11 1-16,-2-7 0 0,1-6-7 15,3-4-5-15,2 0 1 16,5-1-3-16,4 3 0 16,9 6 0-16,5 8-1 0,3 9-1 15,4 7 0-15,-2 12 0 16,-1 8 2-16,-7 15 1 15,-6 9 1-15,-11 5 0 16,-8 4 2-16,-5 1 2 0,-2 2 2 16,0-5 2-16,5-3-2 15,8-11 0-15,15-5 0 16,13-2 0-16,10-7-3 31,9 0-6-31,3-8-9 0,8-8-62 0,-6 7-18 0</inkml:trace>
  <inkml:trace contextRef="#ctx0" brushRef="#br0" timeOffset="73383">22111 11526 173 0,'0'0'2'0,"0"0"11"16,1 9 7-16,-1-9 5 16,18 7 5-16,-6-6 1 15,4-1 2-15,1-3-1 16,4-8 1-16,-3-6-12 0,-2-8-6 15,-3-3-5-15,-8-5-6 16,-3-2-2-16,-2-1 0 16,-7 4-2-16,-6-1 1 15,1 7 0-15,-1 4 0 16,2 3 1-16,5 6-1 15,3 3 1-15,3 10-1 0,5-11-3 16,5 10 2 0,3 1-2-16,-1 3 0 0,1 8 1 15,-2 5 0-15,-4 8 2 0,-2 5 0 16,-4 3 4-16,2 1-2 31,2 2 3-31,7-2 0 0,8-2 1 0,14-6-1 16,11-2 0-16,12-6-2 0,8 0-3 15,1-9-10-15,10-8-55 16,-9 7-23-16</inkml:trace>
  <inkml:trace contextRef="#ctx0" brushRef="#br0" timeOffset="74034">24915 9935 425 0,'0'0'0'0,"0"0"-3"15,0 0 1-15,0 4 2 16,0 6 0-16,0 5 1 16,0 5 0-16,1 6 0 15,2 6 0-15,1 2 3 16,2 5-4-16,1-3-8 0,2 0-13 15,1-2-37-15,-1-9-25 16</inkml:trace>
  <inkml:trace contextRef="#ctx0" brushRef="#br0" timeOffset="74167">24692 10440 370 0,'0'0'1'16,"23"2"0"-1,10-2 0-15,13 1-5 0,11-1-11 0,8-8-49 16,8 8-13-16</inkml:trace>
  <inkml:trace contextRef="#ctx0" brushRef="#br0" timeOffset="74986">24713 11251 164 0,'0'0'7'0,"0"0"8"16,6 9 4-16,-6-9 8 16,10 7 2-16,-10-7 3 15,15 5 1-15,-15-5-2 16,14 0-5-16,-14 0-9 0,4-15-9 15,-4 0-4-15,-3-5-6 16,-5 0-3-16,-3-4 0 16,-3-2 0-16,1-1 2 15,-2 0 2-15,6 0 3 16,2 2-1-16,6 0 1 15,3 0 1-15,15 1 0 0,13 2 1 16,9 2-1-16,9 4-1 16,3 3-1-16,-3 5 0 0,0 5 0 15,-8 3-2-15,-8 10 0 31,-14 7 0-31,-13 6 1 0,-10 2 0 0,-11 4 2 16,-1 3 0-16,-3 0 1 16,3-1 2-16,2-1 2 0,9-3 1 15,6-1-3-15,9-7 2 31,15-2 0-31,4-3-1 0,8-4-4 0,7 3-9 16,-2-7-31-16,3-3-46 0,4-3-5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30:32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 14829 221 0,'0'0'9'15,"-2"28"4"1,2 4 3-16,-1 11 3 0,0 12 0 15,0 9 0-15,0 8 2 16,0 6 1-16,1-3-7 16,0-11-4-16,-1-11-3 0,1-9-1 15,-1-10-1-15,1-11 1 16,-1-10-6-16,1-13-5 15,0 0-8-15,0 0-15 0,-2-19-42 16,-1-7-16-16</inkml:trace>
  <inkml:trace contextRef="#ctx0" brushRef="#br0" timeOffset="657">1613 14722 148 0,'0'0'10'0,"0"0"4"16,-11-3 3-16,11 3 2 0,-12-5 0 15,12 5-1-15,-11-13-2 16,6 5 3-16,5-3-9 15,9-6-2-15,6-3-1 16,8-3-2-16,5 1 1 16,4-1 2-16,3 3-2 15,3 3 1-15,1 4-1 0,2 8-2 16,-5 5-2-16,2 7 0 15,-3 9 0-15,1 8 0 16,-2 4 1-16,-4 7 0 16,-6 2 1-16,-8 3 1 0,-6 3 0 15,-10 1 1-15,-10 0 0 16,-12 0 0-16,-8-2-1 15,-6-5-1-15,-6-3-1 0,-2-6-2 16,0-8-2-16,0-5 0 16,3-8 0-16,6-6-1 15,5-1-2-15,5-6 0 16,11-1-1-16,14 7 2 15,-10-14 1-15,17 10 0 16,6 2 1-16,10 2 0 0,3 5 3 16,6 5 1-16,2 6 1 15,2 5 0-15,-3 5-1 16,0 4 0-16,-2 1-1 0,-6 1 1 15,-1 1 0-15,-5-2 0 16,-3 0-1-16,-6-6 1 16,1 0 0-16,-5-3-3 15,-2-5-5-15,4-1-7 0,-4-6-18 16,-4-10-47-16,13 9-8 15</inkml:trace>
  <inkml:trace contextRef="#ctx0" brushRef="#br0" timeOffset="1189">2280 15307 235 0,'0'0'8'0,"12"0"3"0,-3-2 1 16,8-1 2-1,-1-5-1-15,5-1 3 0,3-1-1 16,2-4 1-16,-2-3-7 15,-3 0-2-15,-4-4-2 0,-3 1-1 16,-4-2 1-16,-4 3-3 16,-6-1-1-16,-2 3-2 15,-8 0-2-15,-4 6-1 16,-5 4 0-16,-3 5-1 0,-1 2 0 15,-1 4 0-15,-4 5 2 16,4 7-1-16,1 2 2 16,4 3-1-16,0 1 1 15,5 2 1-15,2 0 0 16,2 1 1-16,4 0 1 0,4-2 1 15,2 2 1 1,0-4 1-16,5 1 2 0,5-5 1 16,1 0 0-16,5-3 0 15,2-2 2-15,1-2-4 0,1-1 0 16,2-5-3-16,2 0-4 15,0-4-6-15,5 0-7 16,-3 0-7-16,7-7-18 0,0 0-28 16,3-8-17-16</inkml:trace>
  <inkml:trace contextRef="#ctx0" brushRef="#br0" timeOffset="1650">2784 15115 310 0,'0'0'2'16,"0"0"-1"-16,-14-9 0 15,4 6-1-15,-3 2-1 16,-8 1 1-16,1 2 0 15,-6 7 0-15,3 6-1 16,-4 8 1-16,4 4 1 0,2 2 1 16,7 5 2-16,3 1 1 15,4 1 1-15,8-3 0 16,0-2 1-16,12-6 1 15,2-4 0-15,6-6 0 0,3-7 1 16,0-7 0-16,3-4-3 16,0-10-1-16,-2-8-3 15,-2-4-3-15,-4-6-2 16,-2-1-1-16,-3-1-1 0,-5 2-1 15,-2 4 2 1,-3 3 0-16,-2 9-1 0,-1 4 2 16,-1 11 2-16,0 0 1 0,0 11-1 15,0 7 1-15,1 10 1 16,3 4 0-16,1 8 5 15,2 5 1-15,-1 5 0 16,-2 0-1-16,0 1 2 16,-4-1 0-16,0-2 0 15,-1-3-1-15,-6-6 0 0,0-3-2 16,-3-6-1-16,5-6-1 15,-1-3-4-15,0-9-4 16,4-1-11-16,2-11-50 16,0 0-18-16</inkml:trace>
  <inkml:trace contextRef="#ctx0" brushRef="#br0" timeOffset="2095">3267 14836 240 0,'0'0'5'0,"10"1"3"15,6 1 4-15,9-2 2 16,4 1 1-16,8-1 3 0,7 0 0 16,2 0-2-16,1-2-3 15,1-1-2-15,-5 0-4 16,-6-1-1-1,-2 2-5-15,-6-1-5 0,-2 2-5 0,-9-3-14 16,-2 1-31-16,1 3-24 16</inkml:trace>
  <inkml:trace contextRef="#ctx0" brushRef="#br0" timeOffset="2300">3310 15155 307 0,'5'0'3'0,"16"0"0"16,7 0 0-16,11-3 3 16,8 1-2-16,10-2 0 15,8-1-4-15,2 0-14 16,0 0-33-16,-2 2-27 0</inkml:trace>
  <inkml:trace contextRef="#ctx0" brushRef="#br0" timeOffset="3621">5785 14106 180 0,'0'0'6'0,"0"0"-1"16,-1-12 3-16,1 12 5 16,-1-10 2-16,1 10-5 15,0 0-3 1,0 0 3-16,0 0-3 0,-4 14 3 0,4 12 0 15,-1 14-5-15,0 7-1 16,1 8 6-16,0 6 2 16,0 1 0-1,3-1-4-15,3-7-6 0,-2-6-7 0,5-11-19 16,6-11-47-16,-6-12-5 15</inkml:trace>
  <inkml:trace contextRef="#ctx0" brushRef="#br0" timeOffset="4119">4583 14782 276 0,'17'1'7'0,"19"-1"3"15,18 0 6-15,22-1 4 16,31-6 1-16,25-3 3 0,33-1 0 15,30 0 1-15,12-2-5 16,13-1-5-16,14 2-3 16,6 2-4-16,-1 4-2 0,-6 3-2 15,-11 3-1-15,-11 1-2 16,-18 5-3-16,-21-1-4 15,-21 3-9-15,-28-4-25 16,-33 1-48-16,-15-4-4 16</inkml:trace>
  <inkml:trace contextRef="#ctx0" brushRef="#br0" timeOffset="4631">5322 14897 372 0,'0'0'-1'0,"0"0"0"15,0 0 0-15,-2 8 2 0,2 5-1 16,0 2 1-16,0 7 0 15,0 1 0-15,3 4 1 16,0 4 2-16,1-2-2 0,3 1-4 16,-2-3-3-16,0-2-10 15,3-4-24-15,2 5-36 16,-6-8-9-16</inkml:trace>
  <inkml:trace contextRef="#ctx0" brushRef="#br0" timeOffset="4823">5030 15387 342 0,'0'0'2'16,"14"0"0"-16,10-3 0 15,12-2 2-15,12-2 0 16,11-3 0-16,8 0 1 15,9 2-4-15,2-2-7 0,-5 2-19 16,-4 8-43-16,-12 0-12 16</inkml:trace>
  <inkml:trace contextRef="#ctx0" brushRef="#br0" timeOffset="5152">5164 15576 320 0,'0'8'2'0,"0"9"1"16,1 3 2-16,0 10 2 31,1 3 3-31,0 8 0 0,-1 5 3 0,0 4 0 0,-1-3 0 16,-3-3-3-16,-3-4-1 15,-2-4-3-15,0-4-4 16,1-7-5-16,3-5-8 16,-3-12-19-16,7-8-50 0,0 0-6 15</inkml:trace>
  <inkml:trace contextRef="#ctx0" brushRef="#br0" timeOffset="5647">5155 15691 257 0,'0'0'11'15,"22"-10"5"-15,6-1 2 16,9-2 2-16,7-1-1 15,6 0-1-15,2 0 2 0,3 3-1 16,-2 1-10-16,-16 8-7 16,-8 2-3-16,-9 5 2 15,-10 5 0-15,-9 1 1 16,-4 4 0-16,-15 0-1 0,-6 2 0 15,-7-1 0-15,-4 0-2 16,-6 0-5-16,-3-3-1 16,4-1-2-16,3-3 1 15,10-1-1-15,5-1 4 0,11 1 2 16,8 2 4-16,7-1 2 15,13 3 3-15,2 2 3 16,8 1-1-16,-2 1 2 16,7 2-3-16,-2-3-1 0,-3 0-2 15,-4 0 0-15,-5-5-2 16,-3-2-2-16,-2 0 1 15,-13-8-2-15,10 13 2 16,-8-4 1 15,-2 1 0-31,0 1 0 0,0 2-2 0,1 3-3 0,1-3-6 0,6 6-26 16,13-4-48-16,-11-7-6 15</inkml:trace>
  <inkml:trace contextRef="#ctx0" brushRef="#br0" timeOffset="5935">5931 16011 383 0,'0'0'1'16,"0"12"2"-16,1 1 1 16,-1 3 0-16,0 1 1 15,0 4-1-15,0 1 2 16,0 3-1-16,-1-8-4 0,1-1-9 15,0-16-13-15,-14 7-60 16,14-7-3-16</inkml:trace>
  <inkml:trace contextRef="#ctx0" brushRef="#br0" timeOffset="6238">6006 15641 339 0,'0'0'2'16,"0"0"4"-16,13 0 2 16,5 0 3-16,7 0 1 0,8-3 2 15,3 0-2-15,6-1 1 16,2 0-2-16,1 0-6 15,-5-4-10-15,-2 5-17 0,-9-4-60 16,-6-5-3-16</inkml:trace>
  <inkml:trace contextRef="#ctx0" brushRef="#br0" timeOffset="6412">6250 15408 363 0,'0'0'2'0,"0"10"-2"16,0 2 1-16,4 7 2 15,0 4 0-15,2 9 1 0,-1 2 0 16,0 7 2-16,0 0-1 16,-2 0-5-16,-3-2-7 15,0-10-48-15,0 7-23 16</inkml:trace>
  <inkml:trace contextRef="#ctx0" brushRef="#br0" timeOffset="6867">6798 15000 426 0,'0'0'-2'16,"0"0"-1"-16,0 0 1 15,0 13 0-15,4 3 0 16,1 2 1-16,6 9 0 0,1 3 1 15,4 4 0-15,2 4-5 16,0-2-16-16,-4-9-56 31,1 7-6-31</inkml:trace>
  <inkml:trace contextRef="#ctx0" brushRef="#br0" timeOffset="7019">6650 15494 377 0,'0'0'1'0,"20"3"1"0,9-2 2 16,10-1-1-16,12 0 0 15,10 0 1-15,8-3-1 16,4-1-4-16,7-2-17 16,-6 2-58-16,-13-6-5 15</inkml:trace>
  <inkml:trace contextRef="#ctx0" brushRef="#br0" timeOffset="7296">6938 15707 396 0,'0'0'2'16,"0"22"2"-16,0-1 0 15,0 4 2-15,0 4 0 0,0 4 1 16,0 3 0-16,0 0 0 16,-2-3 0-16,0-6-4 31,-3-6-3-31,2-4-4 0,3-17-10 0,-17 10-70 0,17-10-3 15</inkml:trace>
  <inkml:trace contextRef="#ctx0" brushRef="#br0" timeOffset="7744">6932 15681 354 0,'0'0'6'0,"21"-8"1"16,0 2 2-16,7 1 1 15,2 0-2-15,4 2 1 0,2 0-1 16,3 0 0-1,-5 3-5-15,-9 4-4 0,-8 4-2 16,-6 2 1-16,-10 4-2 0,-6-1-4 16,-14 1-3-16,-8 1-3 15,-5-3 1-15,-3-1 3 16,-2-4 1-16,1-1 0 15,6-3 3-15,8-2 2 0,6-1 6 16,16 0 6 0,0 0 3-16,0 10 1 0,17 2 2 15,5 4 0-15,5 6 0 16,5 3 1-16,1 4-2 15,1 0-4-15,-3 3-3 0,-3 0-1 16,-5-2-1-16,-6-3-2 16,-2-1-4-16,-6-5-7 31,0 3-21-31,7-6-55 0,-16-18-4 0</inkml:trace>
  <inkml:trace contextRef="#ctx0" brushRef="#br0" timeOffset="8202">7544 15905 292 0,'0'0'0'0,"5"-7"6"15,7 1 2-15,3 0 2 16,6-1 4-16,4-2-2 16,1 3 2-16,3-1 1 0,-3 3-1 15,-1 1-5-15,-7 3-2 16,-4 0 0-16,-14 0-1 15,9 16 1-15,-11-3 1 0,-9 2-1 16,-3 3 0-16,-1 2 1 16,-2-1-1-16,0-2-4 15,5-1 0 1,2-2-1-16,7-2-1 0,4-2 0 15,14-4-1-15,8-2-4 0,9-1-5 16,5-3-10-16,9-7-65 16,4 1-4 15</inkml:trace>
  <inkml:trace contextRef="#ctx0" brushRef="#br0" timeOffset="8843">8498 14724 216 0,'0'0'9'0,"0"0"6"0,17 3 3 15,1-1 2-15,8-2 1 16,11 0-1-16,9 0 1 15,6-3 0-15,0-2-7 32,6-1-5-32,-4-2-7 0,-1 2-4 0,-11-1-7 0,1 1-10 15,-5 5-30-15,-7-2-29 16,-3 2-7-16</inkml:trace>
  <inkml:trace contextRef="#ctx0" brushRef="#br0" timeOffset="9071">8576 14943 347 0,'0'0'3'0,"0"0"1"15,19 10 1-15,9-4 1 16,12 3 1-16,15-2 0 15,13 2 1-15,15 1-1 0,7 0-5 16,8-2-7-16,-4 1-31 16,3 0-40-16,-5-1-7 15</inkml:trace>
  <inkml:trace contextRef="#ctx0" brushRef="#br0" timeOffset="17012">10312 4368 345 0,'0'0'5'16,"0"0"0"-16,0 0 0 16,0 0-2-16,0 0-6 0,0 0-1 15,0 0 2 1,2 8 2-16,-2 12-3 0,-1 1 1 15,-1 13 0-15,1 7 3 0,0 7 6 16,1 4 3-16,0 6-2 16,4-1-2-16,3-6-1 15,4-4-1-15,-4-10-1 16,2-7 1-16,-2-7 1 0,0-9-2 15,-7-14-1-15,7 11-2 16,-7-11-2 0,0 0-6-16,0 0-21 0,0 0-28 0,0-7-22 15</inkml:trace>
  <inkml:trace contextRef="#ctx0" brushRef="#br0" timeOffset="17472">10207 4333 249 0,'0'0'0'16,"5"-12"0"-16,2 3 0 0,9-6 0 15,-2-1 5-15,11-5 1 16,3 0 2-16,4-1-1 15,3 6 2-15,-2 4-1 16,-1 5 0-16,-6 7-4 16,-1 9-1-16,-10 7-2 0,-4 9 1 15,-7 4 0-15,-3 1 0 31,-4 0 1-31,-10 0 4 0,-3-2-1 0,-4-5 1 0,-3-6 0 16,-2-5-1-16,1-5 0 16,1-3 0-16,4-1-2 15,2-2 0-15,7-1-5 16,-3 0-3-16,13 0 0 0,0 0 1 15,1 13 2-15,12 2-1 16,-1 8 1-16,9 4 3 16,-1 8 3-1,8 2 3-15,3 2 1 0,2 0-1 16,2-4-2-16,-4-5-5 0,4-7-7 15,-7-7-16-15,-4-8-54 16,3-8-6-16</inkml:trace>
  <inkml:trace contextRef="#ctx0" brushRef="#br0" timeOffset="17696">10916 4511 344 0,'0'0'2'0,"15"6"0"16,1 9 2-1,3 3 0-15,4 8-1 0,6 2-4 16,4 13-14-16,3 10-39 16,-3-6-21-16</inkml:trace>
  <inkml:trace contextRef="#ctx0" brushRef="#br0" timeOffset="18733">5061 4902 224 0,'0'0'6'0,"0"22"0"15,1 0 1-15,2 10 2 0,1 12 2 16,0 9 0-16,1 10 2 15,3 8 2-15,0-1-5 16,1-4-3-16,-2-11-2 16,4-7-9-16,-6-12-1 0,4-22-39 15,2-8-28-15</inkml:trace>
  <inkml:trace contextRef="#ctx0" brushRef="#br0" timeOffset="19152">4912 4955 281 0,'0'0'2'15,"2"-16"0"-15,8 2 3 16,7-5 0-16,4-4 1 15,6-1 0-15,5-1-2 16,2 2 1-16,7 7-2 0,-4 7 0 16,1 8-3-16,-2 5 0 15,-5 10 0-15,-5 4 0 16,-6 2 1-16,-3-2 2 15,-8 3-1 1,-6-3 1-16,-6-1 0 0,-15-2 0 0,-1-4 0 16,-7-1 0-16,-1 0 1 15,-1-3 0-15,5 2-2 16,1-5-2-16,10 3 2 0,6 3 1 15,6 3-1-15,6 2 1 16,12 8-1-16,1 2-2 16,7 6 4-16,4 2 1 0,1 2-4 31,4-3-1-31,3-1-6 0,5-10-13 0,1-10-55 15,10-4-6-15</inkml:trace>
  <inkml:trace contextRef="#ctx0" brushRef="#br0" timeOffset="19786">5577 4949 284 0,'0'0'-1'0,"0"0"1"16,0 0 0-16,14-13 0 15,0 0 0-15,8-5 0 0,4-3 2 16,6-3 1-16,-2 0 1 15,7-2-3-15,-5 0 0 16,-1 7 0-16,-2-1 1 16,-5 11-4-16,-2-2-1 31,-8 11-1-31,-1 1 1 0,-4 11 5 0,-3 9 3 0,-7 5 1 15,-10 6 1-15,-2-1 0 0,0 4 0 16,-1-7 2-16,3-3 3 16,5-6 0-16,6-19-2 15,22 0 1-15,19-16-1 16,10-9-4-16,15-11-10 0,12-3-26 15,19-6-45-15,-6-3-10 16</inkml:trace>
  <inkml:trace contextRef="#ctx0" brushRef="#br0" timeOffset="42377">9675 13861 216 0,'0'0'5'0,"0"0"0"0,0 0 0 16,0 0-5-16,-11 0 2 15,11 0 4-15,0 10 1 16,2-1 3-16,6 6-2 16,4 1-2-16,4 0 4 0,0 1 2 15,5-1 1-15,-6 0-4 16,5-3-8-16,-2-4-23 15,8-2-46-15,-11-7-6 16</inkml:trace>
  <inkml:trace contextRef="#ctx0" brushRef="#br0" timeOffset="48754">9767 13966 208 0,'0'0'-5'0,"0"0"0"15,0 0 7-15,0 7 4 0,0 6 2 16,5 3 3-16,0 5 5 16,-1 5-1-16,2 3 9 15,0 3 1-15,1 1-6 16,-3-1-1-16,0-2-2 15,-2 1-3-15,0-6-3 0,-2 1 1 16,0-4-4-16,-2-2-2 16,-1-2-3-16,-1-4-7 15,2-4-7-15,2-10-12 0,0 0-25 16,0 0-32-16,0 0-7 15</inkml:trace>
  <inkml:trace contextRef="#ctx0" brushRef="#br0" timeOffset="49347">9673 14022 202 0,'0'0'6'0,"0"0"6"15,7 0 3-15,-7 0 1 16,0 0 0-1,10-3-1-15,-10 3-2 0,14-7 1 16,-5 1-7-16,6-1-4 0,2-2-3 16,4-1-1-16,3 3 0 15,4 3 0-15,-2 1 1 16,4 2 1-16,-2 1 0 15,-2 3 0-15,-2 6-1 0,-2 3 0 16,-2-1 0-16,-6 2 0 16,0 0 1-16,-5 0 2 15,-4-1 0 1,-2-1 1-16,-3-1 1 0,-6 2 2 0,-6-3 0 15,-1-1 0-15,-3 0 0 16,-5-1 0-16,0 0-3 16,-2 0-1-16,3-3-2 15,1-1-1-15,4 0-2 16,2-2-2-16,5 3-1 0,8-4 0 15,-6 12 2-15,6-3 1 16,6 5 2-16,6 4 2 16,2 4 1-16,7 5 1 0,0 1 3 15,2 3 1-15,0-3-2 16,-1 0-1-16,-4-5-2 15,-2-1-1-15,-2-7 0 0,-6-1-4 32,1-4-9-32,-9-10-16 0,8 7-39 0,-8-7-15 15</inkml:trace>
  <inkml:trace contextRef="#ctx0" brushRef="#br0" timeOffset="50544">8687 14857 293 0,'0'0'2'0,"0"0"3"31,0 0-3-31,0-9-1 0,8-1 0 0,8-5 1 0,10-4-1 16,14-6 1-16,9 4-3 16,12-3 0-16,3 8 0 0,3 6 2 15,-4 9 1-15,-7 4 2 16,-12 14 2-16,-18 11 2 15,-13 4 0-15,-22 8 1 16,-22 2 2-16,-11-2 0 16,-15-2 1-1,-10-6-2-15,-8-3-2 0,-7-9-2 0,1-7 0 16,8-11-1-16,8-4-3 15,12-11 0-15,16-6-3 16,18-4 0-16,19-6 0 0,26-5 0 16,23 2-1-16,19 2 1 15,16 2 1-15,7 10 0 16,2 4 1-16,-1 9 0 15,-12 5 0-15,-12 11 0 16,-17 7 1-16,-23 8 1 0,-20 1-1 16,-17 3 1-16,-23-1 0 15,-18-3 0-15,-14-1 1 16,-9-8 0-16,-6-5-2 0,0-9 0 15,4-3 0 17,10-9-1-32,12-7-1 0,17-4-1 0,19-5-1 0,17-2-1 15,25-1 2-15,23-1-3 16,19 4 1-16,14 3 1 0,10 7 2 15,4 5 0-15,-3 6-1 16,-8 4 2-16,-13 8 0 16,-21 8 2-16,-18 3 2 0,-23 5-2 15,-18 1 0-15,-24 0 1 31,-22 0 0-31,-16-3 0 0,-12-4-1 0,-11-7 0 16,-2-6-1-16,-1-5 0 0,14-7 0 16,11-5-5-16,16-5-3 15,21-2-5-15,24-7-10 16,21-7-60-16,30 10-7 15</inkml:trace>
  <inkml:trace contextRef="#ctx0" brushRef="#br0" timeOffset="51509">10438 14381 340 0,'0'0'4'16,"3"17"3"-16,4-3 1 16,-3 5 0-16,1 3 2 15,1 4 1-15,0 0 0 16,-1 3 1-16,0-8-6 0,-1 0-7 15,-4-10-12-15,0-2-64 16,0-9-5-16</inkml:trace>
  <inkml:trace contextRef="#ctx0" brushRef="#br0" timeOffset="51890">10859 13947 253 0,'0'0'6'0,"0"17"6"16,0 2 2-16,2 9 3 15,1 2 0-15,1 9 3 0,-2 3-1 16,0 8 0-16,0-4-5 16,-1-4-5-16,-1-6-3 15,-3-6-4-15,0-7-5 47,0-6-3-47,-4-4-34 0,7-13-37 0,-1-5-7 0</inkml:trace>
  <inkml:trace contextRef="#ctx0" brushRef="#br0" timeOffset="52338">10748 13999 114 0,'0'0'1'0,"0"0"7"15,0 0 3-15,17-12 7 16,-3 5 4-16,10 0 4 16,9-1 5-16,9 0-1 15,8 1 1-15,-1 4-7 16,0 3-5-16,0 1-5 0,-6 5-4 15,-8 5-4-15,-8 3 0 16,-11 5-2-16,-12 2 0 16,-4 1 2-16,-11-2-1 0,-8-1 0 15,-6 1-1-15,-9-4-1 16,-3-3-2-16,-1-5-2 31,0-3-1-15,6-1-1-16,0-3-3 0,10 3 2 0,3 0 3 0,8 3 1 0,8 3 2 15,3 3 1-15,14 3 1 16,5 5 0-16,3 4 3 15,8 2-1-15,3-1-2 0,4 1 0 16,1-2-1-16,0 0-3 16,-4-4-7-16,-1-2-8 15,-3 7-56-15,-3-17-12 16</inkml:trace>
  <inkml:trace contextRef="#ctx0" brushRef="#br0" timeOffset="52857">11526 14325 331 0,'0'0'3'0,"3"21"2"15,1-5 1-15,-1 7 0 31,3 4 2-31,-1 5 0 0,1 6 1 0,2 0-6 0,0-3-16 16,3-3-59-16,0-6-6 16</inkml:trace>
  <inkml:trace contextRef="#ctx0" brushRef="#br0" timeOffset="53545">10040 14945 285 0,'0'0'0'0,"0"0"3"0,13 0 4 16,8 0 6 0,23-5 3-16,17 1 2 0,27 0 1 15,22 1 3-15,28 1-1 16,18 2-4-16,17 9-4 15,8 7-6-15,-2 4-6 0,-6-2-17 16,-21 3-66-16,-8-4-3 16</inkml:trace>
  <inkml:trace contextRef="#ctx0" brushRef="#br0" timeOffset="54211">10126 15393 288 0,'1'15'4'16,"0"7"4"-16,0 16 0 15,0 7 0-15,-1 8 2 16,-2 2-1-16,-1 4 1 16,-2 1 1-16,-1-11-4 0,-2-9-3 15,1-15-4-15,0-12-20 16,-3-7-53-16,10-6-5 15</inkml:trace>
  <inkml:trace contextRef="#ctx0" brushRef="#br0" timeOffset="54989">10069 15325 216 0,'0'0'6'16,"0"0"4"-16,10-11 4 16,-10 11 1-16,18-14 4 15,-5 3-1-15,2 1 1 0,4-1 2 16,0 2-5-16,3 3-5 15,3 1-2-15,6 4-2 16,2 1-2-16,5 2-1 0,1 7-1 16,6 5-2-16,-3 2 0 15,-1 4-1-15,-4 0 0 16,-5 0-1-16,-8 3 2 15,-8-3 0-15,-7 1 1 16,-9-3 0-16,-13-3 0 16,-11-2 0-16,-9-2 0 0,-9-1 0 15,-6-4-2-15,-6 0-1 16,1-3-1-16,0 0 1 0,8-2-1 15,5 2-2-15,12-2 0 47,9 4 3-47,9 1 2 0,10 3 0 0,16 3 1 0,13 3 1 0,10 6 1 16,5 3 4-16,5 5-2 0,4 0-1 15,-1 3-2-15,-8 1 0 16,-5-4 0-16,-10-1 0 16,-8-4 0-16,-5 1-6 0,-11-7-5 15,-1 0-18-15,3-4-55 31,-7-3-4-31</inkml:trace>
  <inkml:trace contextRef="#ctx0" brushRef="#br0" timeOffset="56607">11387 14526 267 0,'0'0'4'16,"0"0"1"-16,0 0 0 15,0 0-1-15,0 0 3 16,9-1 0-16,2 0 2 15,5-2-1-15,3 0-1 0,2 0-2 16,0 0 1-16,3 0 0 16,-2 0-2-16,-3 0-1 15,-4 1 0-15,-4 2-2 0,-2 0 1 16,-9 0 0-16,10 0 0 15,-10 0 1-15,0 0-1 16,0 0-1-16,0 0 1 16,0 0-2-16,3 10 0 15,-3-10 1-15,0 17 0 0,-3-4 1 16,-1 3 1-16,-2 3 2 15,1-2 1-15,-2 3 0 16,3-1 0-16,-3-5-1 16,5 2 3-1,2-5 0-15,0-11 0 0,20 11-1 0,5-11 0 16,5 0-1-16,5-4-1 15,8-1-6-15,-4-4-9 0,5 1-31 16,0 1-43-16,-14-2-5 16</inkml:trace>
  <inkml:trace contextRef="#ctx0" brushRef="#br0" timeOffset="57655">10943 15762 215 0,'0'0'7'15,"0"0"4"-15,6 18 1 16,-5-1 4-16,3 2 5 0,-1 6-1 15,2 4 2-15,-1 4-1 16,-4 0-6-16,1-3-2 16,-1-5-2-16,3-4-7 15,2-4-14-15,-4-5-34 0,-1-12-33 16,0 0-7-16</inkml:trace>
  <inkml:trace contextRef="#ctx0" brushRef="#br0" timeOffset="58080">11187 15390 253 0,'0'0'0'15,"0"0"3"-15,5 13 4 16,2 2 3-16,2 1 4 16,5 9 2-16,1 7 0 15,1 6 3-15,-2 3 0 0,-1 1-3 16,-3 4-3-16,-1-2-4 15,-3 0-2 1,-1-5-6-16,-4-5-8 0,0-3-20 16,0-5-26-16,-1-11-27 15</inkml:trace>
  <inkml:trace contextRef="#ctx0" brushRef="#br0" timeOffset="58519">11305 15415 261 0,'0'0'9'0,"12"-7"4"16,4 1 3-1,6-1 1-15,4-1 1 0,1 1-2 16,5 1 1-16,-2 1 1 0,-1 4-9 16,-7 1-5-16,-6 5-3 15,-7 5 0-15,-8 4 0 16,-3 2 0-16,-10 4 1 15,-6-1-1-15,-6-2 1 0,-2 1-2 16,-4-4 0-16,-2-4-2 16,2-3 0 15,5-3-4-31,4 0 1 0,6-1 1 0,15-3 2 0,-7 14 2 15,14-2 2-15,11 5 1 0,6 2 2 16,6 5 2-16,2-1-1 16,-1 2 0-16,1-1-1 15,-4-2-3-15,-5-1 0 0,-5-1-4 16,-2 0-8-16,-11-1-17 15,-4-3-53-15,9 1-4 16</inkml:trace>
  <inkml:trace contextRef="#ctx0" brushRef="#br0" timeOffset="59021">11910 15740 301 0,'0'0'1'16,"12"0"3"-16,-2-4 3 16,2 0 0-16,2-1 2 15,0 1 0-15,3 0 2 16,-2 1 0-16,-4 0 1 0,-11 3-3 15,11-2-1-15,-11 2-2 16,0 0 0 15,0 6-1-31,-7 3-1 0,-4-2-2 0,4 4 0 0,0 1-1 0,2 1 0 16,-1 1 1-16,6-2-1 15,5-2 2-15,9-1 0 16,6-3-3-16,6 2-4 16,1-5-10-16,10-10-61 0,5 3-8 15</inkml:trace>
  <inkml:trace contextRef="#ctx0" brushRef="#br0" timeOffset="59726">12503 14784 331 0,'0'0'1'15,"5"5"1"-15,5-1 0 16,5 0 2-16,5 0 1 0,4-1 0 15,9-1 1-15,1 0-1 16,4-2-3-16,-5-1-7 16,3-3-17-16,-8 1-30 15,1-3-26-15</inkml:trace>
  <inkml:trace contextRef="#ctx0" brushRef="#br0" timeOffset="59943">12440 15050 377 0,'0'0'1'15,"14"0"0"-15,7-2 0 0,7-2 2 16,8 0-1-16,11-2 0 15,7-1 0 17,10 1-4-32,1-2-12 0,-4-3-41 0,-3 8-22 0</inkml:trace>
  <inkml:trace contextRef="#ctx0" brushRef="#br0" timeOffset="60837">14077 13716 279 0,'0'0'5'16,"0"0"0"-16,0 0 1 16,0 0 2-16,4 7 0 0,-4 8 3 15,1 6 2-15,-1 9 0 16,-3 11-2-16,-1 7 1 15,-1 9 0-15,2 2-2 0,-2 1 1 16,3-5-2-16,-2-5-4 16,1-8-4-16,1-7-8 15,-5-14-29-15,-1-6-42 16,8-15-7-16</inkml:trace>
  <inkml:trace contextRef="#ctx0" brushRef="#br0" timeOffset="61311">13942 13818 256 0,'0'0'0'0,"0"0"2"16,10-6 3-16,4 0 4 16,9-2 5-16,11-1 3 15,12-4 2 1,10-1-1-16,6 2 0 0,3 0 1 0,-2 2-4 15,-1 3-6-15,-10 5-5 16,-11 2-4-16,-13 6-1 16,-12 3 0-16,-11 4 1 0,-5 1 0 15,-14 0 0-15,-8 4 1 16,-10-3-1-16,-7 0 1 15,-3 2-2-15,-5 0-1 16,2-2-2-16,0 1-1 16,12 0 0-16,6 2 1 0,13 1 3 15,11 5 3-15,6 3 2 16,17 2 2-16,10 1 1 15,6 0 2-15,2 0 1 16,4-4-1-16,-5-2-1 0,-3-6-2 16,-5-3-5-16,-7-7-5 15,-4 4-10-15,-9-12-25 16,-9 0-44-16,3 9-5 15</inkml:trace>
  <inkml:trace contextRef="#ctx0" brushRef="#br0" timeOffset="61694">14875 14169 418 0,'0'0'1'0,"0"0"-1"15,0 16 1-15,0-3-1 16,0 0 1-16,0 6 0 16,0 1-1-1,0 7-3-15,0-4-8 0,0-1-35 0,0 1-34 16,0-9-6-16</inkml:trace>
  <inkml:trace contextRef="#ctx0" brushRef="#br0" timeOffset="62091">15452 13547 370 0,'0'0'1'16,"0"0"0"-16,0 0-2 16,0 0 0-16,0 0 2 15,2 15 1-15,-1 8 0 0,2 29 2 31,0 8 0-31,0 4 1 16,3 5 2-16,-2-1-1 16,0-5-1-16,1-5-7 0,-2-11-9 15,-1-31-45-15,-2-1-24 16</inkml:trace>
  <inkml:trace contextRef="#ctx0" brushRef="#br0" timeOffset="62533">15571 13775 434 0,'0'0'1'16,"0"0"-2"-16,0 0-2 15,0 0 0-15,-10-2 2 16,10 2 1 0,6 14 2-16,9 2 0 0,8 4 1 0,9 3 1 15,4 6 3-15,2 1 1 16,5 2-3-16,-4-3-1 15,-4-3-1-15,-6-2-4 0,-8-4-4 16,-5-2-9-16,-10-7-14 16,-16-1-57-16,10-10-4 15</inkml:trace>
  <inkml:trace contextRef="#ctx0" brushRef="#br0" timeOffset="63083">15578 13605 323 0,'0'0'6'0,"0"0"2"15,0 0 3-15,0 0 2 16,-9-5 0-16,9 5 1 16,0 0-1-16,15-13 1 15,7 9-6-15,11 1-3 16,8 1-2-16,9 2-2 0,5 0-1 15,-1 5 1-15,-5 5-1 16,-6 2 0-16,-10 4 1 16,-16 3 0-16,-25 2 0 15,-17 5-7 16,-14-2-16-31,-13-1-59 0,4 1-3 0</inkml:trace>
  <inkml:trace contextRef="#ctx0" brushRef="#br0" timeOffset="63738">16286 13974 313 0,'0'0'4'0,"9"-2"2"15,1 0 1-15,1 1 2 16,5-1-1-16,-1 0 1 16,2 0 0-16,1 1 0 0,-3 0-5 15,-3 1-2-15,-2 0-3 16,-10 0 0-16,12 7 2 15,-12 2 1-15,-2 3 2 0,-8 2 0 16,-4 2 1-16,-6 0 2 16,5 1 0-16,-3 0-1 15,3-2-2-15,3-5-1 16,4-1 3-16,8-9 0 15,8 8-1-15,14-8 0 0,7 0-1 16,7 0-2-16,6 0-3 16,5 0-7-16,3-3-15 15,-3-5-58-15,-1 8-7 16</inkml:trace>
  <inkml:trace contextRef="#ctx0" brushRef="#br0" timeOffset="64431">13513 14659 304 0,'0'0'3'16,"-14"2"2"-16,14-2-1 16,-18 1 2-16,18-1 2 0,0 0 2 15,0 0 1-15,12 10 0 16,25-7-1-16,23-3-2 15,25 0 1-15,30-3-2 16,35-5-3-16,31-7 0 0,34-7-1 16,29-2 0-16,33-4 0 15,18-5 1-15,11 0-1 16,5 0 1-16,-8 3-1 15,-13 2-4-15,-18 3-2 0,-22-3-12 16,-38 3-62-16,-24 11-6 16</inkml:trace>
  <inkml:trace contextRef="#ctx0" brushRef="#br0" timeOffset="66286">13949 14970 279 0,'0'0'1'0,"0"0"-2"15,-8 0 2-15,3 7 3 0,-1 8 4 16,-3 7 2-16,3 9 2 15,-1 10 3-15,2 8-2 16,2 9 3-16,1 5-1 0,2-1-3 16,0-1-2-16,0-6-4 15,1-3-3-15,1-11-8 31,2-6-11-31,-4-8-30 0,0-10-33 0,0-8-6 16</inkml:trace>
  <inkml:trace contextRef="#ctx0" brushRef="#br0" timeOffset="66751">13606 15120 220 0,'0'0'0'0,"5"-9"1"15,9-2 4-15,9-2 6 0,12-4 5 16,10-5 2 0,16 0 3-16,11-3-1 0,9 5 1 15,2 5-3-15,-2 11-4 16,-5 4-5-16,-5 8-6 0,-12 10-3 15,-11 7-1 1,-15 6 0 0,-15-1 3-16,-10-1 0 0,-10 0-1 0,-18-2 2 15,-16-1-3-15,-15-6 0 16,-9-2 0-16,-7-3-3 0,-2-1-1 15,1-3 0-15,6-2-3 16,12-3 2-16,13 0 2 16,14 4 2-16,15 1 2 0,8 2 1 15,17 4 2-15,8 3 2 16,9 5 2-1,4 5 2-15,8 5 0 0,-1 2-3 16,0 1 0-16,-4 1-1 16,-7-4-2-16,-5-3 0 0,-7-4-1 15,-6-4-1 16,-5-8-6-31,-8-5-12 0,-3-11-38 0,0 0-28 0,11 0-5 0</inkml:trace>
  <inkml:trace contextRef="#ctx0" brushRef="#br0" timeOffset="67235">14573 15432 325 0,'0'0'5'0,"14"0"1"15,8-7 4-15,7-2 0 16,9 1 1-16,6-2 1 0,4-1 0 15,4 1 0 1,-3-1-5-16,-8 2-2 0,-5 2-3 16,-8 4-1-16,-10 0-2 15,-4 2 0-15,-5 1-1 0,-9 0 1 16,0 0 0-16,3 7-1 31,-3-7 2-31,-7 19 0 0,-3-5-1 0,-1 2 2 16,-1 4-1-16,-3 2 0 0,0 2-1 15,-1 5 1-15,-1 2 0 16,1 2 0-16,0-2 1 15,0 0 0-15,3-3 1 16,0-3 0-16,4-5-1 0,2-4 1 16,3-5 2-16,4-11 2 31,5 10-1-31,9-9 1 0,9-1 0 0,5-2-3 15,6 0-6-15,4-5-9 0,7-6-51 16,1-1-21-16</inkml:trace>
  <inkml:trace contextRef="#ctx0" brushRef="#br0" timeOffset="67472">15226 15332 391 0,'0'0'2'0,"6"-3"2"16,14-3 3-16,13-2 1 16,11-5 1-16,15 0 1 15,6-1-1-15,7-1 1 16,5-2-2-16,-6 6-4 0,-7-3-5 15,-10 5-7-15,-16-2-12 16,-16 0-65-16,-3-4-2 16</inkml:trace>
  <inkml:trace contextRef="#ctx0" brushRef="#br0" timeOffset="67683">15492 15030 390 0,'0'0'1'0,"6"17"2"16,5 1 1-16,1 6 2 0,4 9 2 15,0 10 1-15,1 8 0 16,-1 6 0-16,0-1-1 16,-7-5-1-16,-3-2-1 15,-2-6-3-15,-3-10-6 0,-1-4-6 31,0-13-13-31,-9-6-63 0,9-10-2 0</inkml:trace>
  <inkml:trace contextRef="#ctx0" brushRef="#br0" timeOffset="67933">15941 14879 355 0,'0'0'1'0,"8"7"3"16,2 7 2-16,2 9 4 15,4 8 2-15,0 8 1 0,2 9 1 16,0 8 0 15,-2 5-1-31,-7-1-2 0,-2-3-2 0,-4-4-2 0,-3-8-4 16,0-6-3-16,0-11-5 15,0-6-6-15,-4-14-29 0,4-8-46 16,0 0-4-16</inkml:trace>
  <inkml:trace contextRef="#ctx0" brushRef="#br0" timeOffset="68369">15853 14937 367 0,'0'0'-1'15,"4"-11"0"-15,11 1 2 16,11-2 5-16,11-1 1 0,10-1 3 15,10-2-1-15,7 5 1 16,4 5 0-16,-1 4 0 16,-6 7 0-16,-12 12-6 0,-12 6-1 15,-10 9-2 16,-15 6 1-31,-12 0-1 0,-14 1 1 0,-11-2 0 0,-9-6-1 16,-5-7 0-16,-8-5-1 16,0-9 0-16,0-6 0 0,3-2-1 15,7-2-1-15,7-2 0 16,10 1 0-16,9-2 2 15,11 3 0-15,9 2 1 16,11 5 2-16,8 7 0 0,6 2 2 31,8 5 2-31,3 3-1 0,2 6-1 0,0 2 0 16,0 2-1-16,-3 0-1 15,-5-4-1-15,-7 1-1 0,-8-4 0 16,-7-2-1 15,-7-3-2-31,-9-5-3 0,-1-1-7 0,-9-6-16 0,-6-1-61 16,15-9-1-16</inkml:trace>
  <inkml:trace contextRef="#ctx0" brushRef="#br0" timeOffset="68546">16823 15359 466 0,'0'0'1'0,"1"15"-1"0,3-1 0 0,2 6 0 16,1 5 1-16,-1 4 0 15,4 7 1-15,-3 3-2 31,1-3-3-31,-1-1-9 0,-7 5-60 0,2-21-14 0</inkml:trace>
  <inkml:trace contextRef="#ctx0" brushRef="#br0" timeOffset="69233">15635 13833 158 0,'0'0'8'15,"0"0"1"-15,1 9 3 16,-1-9 0-16,16 20 4 15,-2-9 1-15,7 3 3 0,5 0 0 16,5 0-6-16,-2-1-1 16,3-5-2-16,-5-3-2 15,-1 0-5-15,-7-5-14 16,-19 0-59-16,17-5-4 15</inkml:trace>
  <inkml:trace contextRef="#ctx0" brushRef="#br0" timeOffset="69721">15797 13834 247 0,'0'0'8'15,"-12"0"3"-15,4 0 3 0,-3 0 0 16,3 0-1-16,-1 2 2 15,9-2 0-15,0 0 0 16,0 0-6-16,12-9-4 16,9 2-2-16,2 1-2 15,-1 0 2-15,1 0-2 0,-4 2-1 16,-9 3 0-16,-10 1 1 15,-12 5 0 1,-15 6 1-16,-14-1 1 0,-3 3 2 31,-2-1-2-31,1-1-3 0,6-1 1 0,15-4-3 0,24-6-2 16,4 0-15-16,35-12-46 15,16 5-18-15</inkml:trace>
  <inkml:trace contextRef="#ctx0" brushRef="#br0" timeOffset="70263">15644 13647 283 0,'0'0'-1'15,"0"0"0"-15,-5 7 0 16,5-7-1-16,-14 19 5 15,2-10 4-15,-2 0 2 16,-3 1 0-16,0-4 2 31,-1 2 3-31,5-5-2 0,3-3 0 0,10 0-5 16,7-7-3-16,17-4 0 0,13-2-2 15,6-1-2-15,6-1 0 16,-1-2 0-16,2 6-2 16,-11-1-2-16,-10 8-2 15,-16 1-8-15,-13 3-32 0,-8 12-33 16,-19-1-5-16</inkml:trace>
  <inkml:trace contextRef="#ctx0" brushRef="#br0" timeOffset="70800">15498 14084 438 0,'0'0'1'15,"0"0"0"-15,0 0 0 16,0 0 1-16,-17 68 1 0,12-47-1 16,-2-1-5-16,2 3-9 15,-1-8-37-15,4-3-34 31,2-12-4-31</inkml:trace>
  <inkml:trace contextRef="#ctx0" brushRef="#br0" timeOffset="77475">17620 14397 351 0,'0'0'-1'16,"0"0"0"-16,11 1 1 16,5-1 2-16,8 0 1 15,7 0 0-15,6-1 1 0,5-1 0 16,3 0 3-16,0-1-2 15,-1 2-2-15,-4-1-2 16,-3 2-6-16,-8 0-12 0,-2 1-20 16,5 4-40-16,-10-3-6 15</inkml:trace>
  <inkml:trace contextRef="#ctx0" brushRef="#br0" timeOffset="77755">17577 14799 385 0,'0'0'2'16,"8"3"0"-16,15 0 0 16,13-1 1-16,12-1 0 15,15 0 0-15,10-1 0 16,10 0-3-1,2 0-9-15,0 0-18 0,-8 6-48 0,-12-3-6 16</inkml:trace>
  <inkml:trace contextRef="#ctx0" brushRef="#br0" timeOffset="85055">17906 14630 247 0,'0'0'1'0,"0"0"0"16,-6 16 1-16,2-4 3 15,-4 1 5-15,0 3 3 0,-7 1 3 16,-3 1 3-16,1-3 1 16,-10-7 1-16,1-3 0 15,-9-5-2-15,2-11-4 16,2-11-4-16,2-6-4 0,7-7-3 15,5-4-2-15,13-4-3 16,7 1-1-16,16 1-2 16,12 6 0-16,13 5 1 0,8 10 0 15,8 10 1-15,0 10 0 16,0 7 0-16,-7 11 3 15,-9 11 1-15,-12 5 2 16,-16 12 0-16,-16 5 1 16,-18-1 1-16,-14-1 1 0,-10-6 1 31,-8-7 0-31,-4-9-1 0,-1-7-2 0,4-17-1 15,6-8-3-15,9-15-1 16,9-7-2-16,14-3-2 0,10-5 0 16,13 0-3-16,16 0 1 15,15 8 1-15,11 3 1 16,7 12 2-16,2 6 1 15,-2 7-2-15,-5 14 3 0,-8 11 3 32,-12 7-1-32,-15 7 2 0,-15 6 0 0,-12 1 1 15,-15-1 1-15,-13-7 1 16,-6-5-1-16,-11-11-1 0,-6-10-1 15,-1-11-1 17,1-9-1-32,4-15-1 0,8-10-3 0,12-7-2 0,10-5 0 15,17-2-1-15,16-1-1 16,24 3 1-16,18 6 0 15,14 7 2-15,8 10 0 0,5 11 2 16,-1 9 0-16,-10 5 1 16,-11 10 1-16,-16 11 2 15,-23 4 1-15,-19 0 0 0,-23 4 0 16,-22-7 1 15,-10-5 0-31,-17-7 1 0,-6-9-2 0,-3-5-2 0,2-15-4 16,10-7-5-16,7-9-8 0,21-8-44 15,15 1-31-15,22-6-2 16</inkml:trace>
  <inkml:trace contextRef="#ctx0" brushRef="#br0" timeOffset="85888">18780 13039 243 0,'0'0'3'16,"0"0"3"-16,4-11 2 15,-4 11-1-15,0 0-2 0,0 0 3 16,0 0 0-16,9 5 3 16,-7 15-3-16,-1 2-2 15,-1 8-3-15,0 1 4 16,1 6 1-16,1-5-3 0,0 1-1 15,1-5-7-15,-2-4-14 16,-2-3-54-16,1-4-6 16</inkml:trace>
  <inkml:trace contextRef="#ctx0" brushRef="#br0" timeOffset="86131">18337 13652 345 0,'0'0'2'16,"0"0"2"-16,9 6 1 0,52-3 4 31,11 0-1-16,11-1 2-15,8 2-3 16,5-4-3-16,7 1-9 16,-5-4-21-16,-3-3-49 0,-42 4-10 15</inkml:trace>
  <inkml:trace contextRef="#ctx0" brushRef="#br0" timeOffset="86516">18613 13793 330 0,'0'0'-1'16,"0"0"-1"-16,0 0 2 15,0 11 4-15,0 4 3 16,-1 7 3-16,-2 6 0 16,-1 10 3-16,-1 5 2 0,0 5 0 15,-1 3-1-15,-1-2-4 16,-1-4-3-16,0-6-1 15,3-7-2-15,0-6-4 16,-2-11-6-16,4 1-12 0,-6-7-41 16,9-9-24-16</inkml:trace>
  <inkml:trace contextRef="#ctx0" brushRef="#br0" timeOffset="87090">18443 13965 270 0,'0'0'8'16,"0"0"2"-16,0 0 4 15,0 0-2-15,7-10-1 0,-7 10 0 16,14-9 0-1,-1 2 2-15,6 0-6 0,7-1-1 16,3 1-3-16,6 1 1 16,3 0 4-16,2 3-3 15,-1 3 1-15,-6 0-4 0,-5 6 0 31,-6 4-2-31,-5 1 0 0,-6 3 0 0,-5-1 0 16,-2 0 2-16,-4-2 0 16,0-2 2-16,0-9 0 0,-17 15-1 15,-3-11 0-15,-2-2-1 16,-3 1-1-16,-4 0-2 15,0 2-3-15,-4-1-1 0,4 2 1 16,3 4 0-16,5 3 0 16,5 1 1-1,5 4 1-15,4 0 3 0,3 3 2 16,4-1 2-16,5 0 0 0,9-2 1 15,-1-1 1-15,5-3-1 16,1-1-3-16,2-4-4 16,3 2-6-1,0-7-7-15,4 5-17 0,-1-1-30 16,-1-3-23-16</inkml:trace>
  <inkml:trace contextRef="#ctx0" brushRef="#br0" timeOffset="87727">18948 14139 229 0,'0'0'5'0,"0"0"4"16,10 3 2-16,-1-2 4 0,4 0 2 15,3 0 1-15,4 1 0 16,0 1-1-16,2-1-4 16,-3 2-4-16,-1 0-4 15,-3 2-1-15,-3 1-4 16,-12-7-1-16,13 18-1 0,-11-7 2 15,-2 1 2-15,-2 2 1 16,-7 3 0 0,2 2 1-16,-3-3 0 0,0 2-1 0,0-3 0 15,4 1 1-15,0-6-2 16,4 1 1-16,2-11 2 15,6 12 1-15,6-9 0 16,9 2 0-16,3-1-1 0,2-1-7 16,7 2-9-16,-2 4-42 15,3-6-28-15,0-2-8 16</inkml:trace>
  <inkml:trace contextRef="#ctx0" brushRef="#br0" timeOffset="88272">18498 14713 360 0,'0'0'-4'0,"0"0"3"16,8 0 3-1,18 0 3-15,19 0 3 0,17-2 1 16,21-2 3-16,26-3-1 0,19 2 5 16,11-1-4-16,6 0-4 15,1 3-7-15,-11-2-9 31,-8 5-27-31,-7 0-48 0,-29 0-5 0</inkml:trace>
  <inkml:trace contextRef="#ctx0" brushRef="#br0" timeOffset="88910">18742 14936 327 0,'0'0'-2'0,"0"0"3"15,0 0 0-15,0 0 3 16,4 12 3-16,0 2 0 16,1 2 1-16,2 5 0 15,2 5 4-15,-2-3-5 0,1 1-2 16,1-4-10-16,-6-4-10 15,-3-16-57-15,2 11-8 16</inkml:trace>
  <inkml:trace contextRef="#ctx0" brushRef="#br0" timeOffset="89137">18450 15234 448 0,'0'0'-3'0,"0"0"1"16,9 5 1 0,11-3 2-16,11-1 1 0,16-1 0 0,15 0 0 15,13 0 0-15,8 1 3 16,6-1-7-1,4 0-13-15,-9 8-67 0,-5-4-4 0</inkml:trace>
  <inkml:trace contextRef="#ctx0" brushRef="#br0" timeOffset="89660">18532 15633 294 0,'0'0'1'15,"-6"15"4"-15,3 1 3 16,1 4 1-16,-4 5 3 15,0 3 0-15,0 5 0 0,0 1 0 16,3-2 2-16,-2-5-5 16,1-7-9-16,1-1-10 15,-3-6-14-15,6-13-44 16,0 0-13-16</inkml:trace>
  <inkml:trace contextRef="#ctx0" brushRef="#br0" timeOffset="90119">18399 15507 167 0,'0'0'16'0,"14"0"5"15,8 0 6-15,9 0 1 32,6 0 2-32,7-2 0 0,6 2-1 0,3 0 0 0,-1 5-13 15,-5 3-7-15,-9 6-5 16,-7 5-2-16,-5 0-2 15,-11 5 0 1,-9 0 2-16,-6 1 1 0,-7-5 0 0,-11-2 1 16,-5-3-1-16,-5-6-1 15,-3-4 0-15,0-5 0 16,1 0-3-16,3-1 0 15,6-2-3-15,3-1-1 0,8 1 0 16,10 3 2-16,0 0 3 16,0 8 0-16,9 4 1 15,7 4 0-15,0 4 2 0,5 5 4 31,-1 2-2-31,-1 2 0 0,-1 0-2 0,-3-2 0 16,-3-1-3-16,-6-2-2 16,-1-3-5-16,-3-5-11 15,2-7-62-15,1 5-6 16</inkml:trace>
  <inkml:trace contextRef="#ctx0" brushRef="#br0" timeOffset="90603">19050 15836 396 0,'0'0'3'0,"0"0"-1"15,0 0-1-15,1-11 0 16,-1 11 0-16,17-9-1 0,-2 5 1 16,3 0-1-16,4 4-2 15,2 0-1-15,-1 0 2 16,0 6 0-16,-5 0 1 15,-1 2 0-15,-6 1 1 0,-2 0 1 16,-6 2 1-16,-1 0 0 16,0 1 1-16,-2 1 0 15,0 2 1-15,-4 0 0 0,-1 2-1 16,-2 0 0-16,1-2-1 15,1-1 0-15,-2-3 1 16,6 2-1-16,1-3 1 16,11 0-1-16,7-2-2 0,5-4-4 15,10 1-10 1,-1 6-58-16,9-11-13 0</inkml:trace>
  <inkml:trace contextRef="#ctx0" brushRef="#br0" timeOffset="91159">20272 14636 361 0,'0'0'0'0,"7"2"-1"16,7 1 1-16,4-1 1 0,8 1 0 15,5 0 2-15,4 0-2 16,5-1 3-16,-2-2 0 16,2 0 0-16,-4 0-2 0,1-1-8 15,-3-5-34-15,-2 4-36 16,-8-1-5-16</inkml:trace>
  <inkml:trace contextRef="#ctx0" brushRef="#br0" timeOffset="91317">20217 14881 407 0,'0'0'2'0,"7"1"-1"0,15 1 1 16,12 0 0-16,10-2 0 15,12 1-3-15,10-1-7 16,13-1-37-16,3 1-34 15,0 0-5-15</inkml:trace>
  <inkml:trace contextRef="#ctx0" brushRef="#br0" timeOffset="92185">21958 13568 320 0,'0'0'-2'15,"0"0"-1"-15,0 0-1 16,0 0 1-16,5 9 1 15,0 8 4-15,-1 23 4 16,1 12 5 0,-2 8 0-16,1 4 3 15,-1 5 1-15,-3-1 0 0,0-5-5 16,-1-4-7-16,-6-26-20 15,-1-8-57-15,-1-6-6 16</inkml:trace>
  <inkml:trace contextRef="#ctx0" brushRef="#br0" timeOffset="92734">21774 13721 329 0,'0'0'0'16,"6"-12"0"-16,8 6 1 15,8-5 1-15,7 1 1 16,13-2 2-16,10-1 2 16,10 0 1-16,9 5 2 0,-1 5-1 15,1 2-2-15,-5 2 0 16,-8 5-4-16,-7 1-1 15,-10 6-2-15,-12 5 2 16,-16 2 0 0,-12 2 0-1,-8-3 0-15,-15 0 0 0,-13-3 1 16,-6-2 0-16,-8-4 0 0,-2-6-4 15,0-2 0-15,4-2-1 16,6 0-2-16,11 1-1 16,7 2 1-16,9 4 3 0,6 4 2 15,8 4 2-15,6 4 2 16,12 6 3-16,6 3 4 15,9 7 3-15,6 1-4 16,7 0 0-16,0 0-1 16,5-1-3-16,-5-3-4 0,0-6-6 15,-5 1-10-15,-8-12-15 16,-12 2-58-16,6-4-1 31</inkml:trace>
  <inkml:trace contextRef="#ctx0" brushRef="#br0" timeOffset="93002">22897 14003 417 0,'0'0'-1'0,"0"0"2"15,0 0 2-15,12 10 0 16,2 2 0-16,2 5 2 15,5 5-1-15,3 5 2 0,4 4 0 16,1 5-5-16,-3-7-11 16,2-2-33-16,-6 4-41 15,-11-10-2-15</inkml:trace>
  <inkml:trace contextRef="#ctx0" brushRef="#br0" timeOffset="93395">21746 14426 356 0,'0'0'5'0,"-18"1"5"15,3 1 0-15,2 0 1 0,-1 0-2 16,5-1 4-1,9-1 1-15,21 0 1 0,33-3-3 16,40-4-5-16,31-2 0 16,38 1 0-16,33-1 0 0,24 0-2 15,15 0-1-15,6 1-2 16,-9 2 0-16,-20 1 0 15,-14-1-1-15,-29-1 0 0,-24 0-2 16,-25 4-6-16,-29-2-10 16,-22-2-37-16,-24 7-35 15,-26 1-3 1</inkml:trace>
  <inkml:trace contextRef="#ctx0" brushRef="#br0" timeOffset="95278">21747 14909 388 0,'0'0'-2'0,"0"0"-5"15,0 0 1-15,0 0 2 16,0 21 2-16,3 0 2 0,0 10 4 15,2 14 0-15,0 11 5 16,-2 9 3-16,-2 5 0 16,1-3-1-16,-2-4-3 15,0-7-2-15,0-11-1 16,-1-11-2-1,-1-13-1-15,2-7-6 0,0-14-9 0,0 0-69 16,0 0-3-16</inkml:trace>
  <inkml:trace contextRef="#ctx0" brushRef="#br0" timeOffset="95617">22015 15116 388 0,'0'0'3'16,"5"0"2"-16,9 3 2 0,9-3 2 16,6 1 1-16,10-1 0 15,7 0 1-15,5 2 1 16,3-2-4-16,-5 0 0 15,-6 0-4-15,-7-3-2 32,-10 0-4-32,-5 3-7 0,-21 0-15 0,0 0-62 0,5-12-1 15</inkml:trace>
  <inkml:trace contextRef="#ctx0" brushRef="#br0" timeOffset="95810">22121 15002 380 0,'0'0'1'16,"3"9"4"-16,4 3 1 0,1 3 1 15,3 7 2-15,1 6 0 16,0 9 1-16,3 4-1 16,-4 3 1-16,0-2-3 15,-2 0-4-15,-5-4-6 0,-1-2-8 31,-3-10-32-31,0-2-42 0,2-10-4 0</inkml:trace>
  <inkml:trace contextRef="#ctx0" brushRef="#br0" timeOffset="96190">22752 14761 330 0,'0'0'0'0,"0"0"2"16,-3 11 4-16,3 6 0 16,0 3 5-16,1 9 3 15,2 5 0-15,-1 7 0 16,3 5 1-16,0-1-2 15,-1-2-4 1,-1-6-1-16,-2-5-5 0,1-2-10 0,-2-12-14 16,-12-5-61-16,12-13-2 15</inkml:trace>
  <inkml:trace contextRef="#ctx0" brushRef="#br0" timeOffset="96650">22653 14807 359 0,'0'0'1'0,"0"0"-1"16,5-8 1-16,4 3 3 15,7-2 1-15,8-1 2 16,9-1 2-16,7 0 1 16,10 1 0-16,3 3 0 0,1 4-1 15,-4 1-2-15,-4 3-4 16,-6 7-2-16,-12 2 1 15,-8 2-2-15,-12 4 0 0,-8-4 0 16,-1 2 2-16,-9-5 0 16,-8 1 0-16,-8-5 0 15,-4-1 0-15,-8-4-2 16,-2-1-2-16,-1-1 0 15,-1 0-1-15,5 0-2 32,3 1 0-32,7 2 3 0,10 4 1 0,6 2 2 0,11 4 0 15,5 4 2-15,11 3 2 16,8 0 2-16,7 1 0 15,4 2-1 17,-1-3-1-32,1-2-2 0,-5-3-2 0,-2 0-4 0,-6-6-6 0,-3 4-8 15,-8-4-16-15,-11-9-54 16,18 13-1-16</inkml:trace>
  <inkml:trace contextRef="#ctx0" brushRef="#br0" timeOffset="96873">23281 15067 398 0,'0'0'0'16,"0"0"2"-16,2 16 2 15,-2-3 2-15,0 6 1 0,-3 5-1 16,-3 5 2-16,-2 3-1 15,-3 1 1-15,2-3-1 16,-2-2-3-16,0-7-4 16,4 1-7-16,1-12-10 0,-14-6-66 15,20-4-3-15</inkml:trace>
  <inkml:trace contextRef="#ctx0" brushRef="#br0" timeOffset="97154">23605 14720 417 0,'0'0'-2'16,"0"0"1"-16,2 11 3 15,-2 6 2-15,0 10 3 16,-6 12 0-16,-6 12 1 0,-1 14 1 15,-7 10 3-15,-4 11-1 16,-3 5-3-16,-2-1-2 16,-1-4-2-16,0-10 0 15,4-8-1-15,1-12-2 16,4-12-3-1,4-14-3-15,7-7-7 0,-1-6-38 0,11-17-40 16,1-9-3-16</inkml:trace>
  <inkml:trace contextRef="#ctx0" brushRef="#br0" timeOffset="97404">23738 15072 396 0,'0'0'2'0,"7"11"2"15,1 2 2-15,0 7 1 16,0 8 2-16,-1 7 2 16,1 9 1-1,-5 8 0-15,-3 3-2 0,-4 2-1 0,-7-3-3 16,1-5 0-16,-3-7-2 15,1-6-5-15,-1-11-2 16,7-6-6 0,-5-6-52-16,11-13-28 0,-2-16-5 0</inkml:trace>
  <inkml:trace contextRef="#ctx0" brushRef="#br0" timeOffset="97811">23636 15125 385 0,'0'0'1'16,"0"0"0"-16,6-9 0 15,7 5 2-15,8-2 3 0,6-1 1 16,8 2 2-16,7 0 1 16,11 4 1-16,1 1-1 15,1 4 0-15,-5 7-3 16,-7 1-1-1,-7 3-2-15,-8 4-2 0,-13 1-1 0,-11-1 0 16,-8 1 1-16,-11-2 0 16,-9-4 1-16,-5-1 0 15,-6-4-1-15,-3-5 0 16,2-4-1-16,1 0 0 0,7 0-2 15,4-1 0-15,6-1-1 16,6 2 1-16,12 0 1 16,-2 18 0-16,7 0 2 15,9 4 1-15,6 4 1 16,5 7 1-16,1 0-1 0,7 4 1 15,-2 1-3-15,-1-2-2 16,-3-3 0-16,-8-4 0 16,-2-2-3-16,-9-6-12 0,3-8-51 15,-5-1-26-15</inkml:trace>
  <inkml:trace contextRef="#ctx0" brushRef="#br0" timeOffset="98277">24375 15446 352 0,'0'0'4'0,"0"0"2"0,0 0 3 16,0 0 0-16,14 1 2 16,0 1 0-16,5 1 0 15,5 0 0-15,-1 1-3 31,4 2-2-31,-1-1-1 0,-5 2-2 0,-3 1 2 0,-7 5 1 16,-10 3 0-16,-4 2 0 16,-8 0 0-16,-7 2 1 15,-2-1-1-15,0 0 0 16,2-2-2-16,3-1 1 0,10-5-1 15,12-1 0-15,18-1-4 16,15-2 0-16,14 2 0 16,6-2-5-1,10 6-38-15,2-5-47 0,-3-4-3 16</inkml:trace>
  <inkml:trace contextRef="#ctx0" brushRef="#br0" timeOffset="109955">8605 16764 217 0,'0'0'2'0,"0"0"8"15,0 0 4-15,5 4 4 16,5-1 2-16,5-1 0 15,4 1 2-15,6 0 0 16,4-2 0-16,4 0-5 16,3 1-6-16,-1-1-4 0,1 2 0 15,-3-2-1-15,-4 2-2 16,-3-1-1-16,0 1-2 15,-5-3-4-15,1 2-8 16,-10-2-17-16,-2 0-53 0,5-1-6 16</inkml:trace>
  <inkml:trace contextRef="#ctx0" brushRef="#br0" timeOffset="110270">8650 17001 338 0,'0'0'4'0,"7"0"1"16,10 0 2-16,7-4 2 15,8-1 1-15,8-1 1 0,8 1-2 16,6 0 1-16,3 1-4 15,2 2-6-15,-5 1-9 32,-1 0-31-32,6 3-40 0,-21 2-8 0</inkml:trace>
  <inkml:trace contextRef="#ctx0" brushRef="#br0" timeOffset="110898">9663 16611 258 0,'0'0'0'16,"0"0"2"-16,0 0 5 15,-9 16 2-15,7 1 3 16,1 11 3-16,-1 8-1 16,0 10 3-16,2 10 1 0,-3 4-1 15,1 6-5-15,-4-3-1 16,1-1-2-16,-2-5-3 15,0-12 0-15,-1-7-6 16,1-11-6-16,4-8-26 0,10-12-48 16,-7-7-4-16</inkml:trace>
  <inkml:trace contextRef="#ctx0" brushRef="#br0" timeOffset="111518">9502 16699 100 0,'0'0'12'0,"0"0"6"15,0 0 3-15,-7-13 2 16,7 13 2-16,0-12 0 0,0 12 2 15,17-17 0-15,0 6-8 16,6-1-3-16,10-1-2 16,7-2 0-16,6 2-2 0,9 2 0 15,1 1 0-15,4 6-2 16,1 2-3-16,-2 5-3 15,-5 9-3-15,-8 6-1 16,-4 6 0-16,-13 5 0 0,-4 3 1 16,-11 2 0-16,-7 2 0 15,-8-3 2-15,-13-1 1 16,-8-4-1-16,-10-6-1 15,-7-4-3-15,-8-4-3 0,-3-7-3 16,-5-5 1-16,2-2-2 16,1 0-1-16,11-2-3 15,2 0 2-15,14 1 5 16,6 1 6-16,19 0 2 15,0 14 2-15,14 1 1 0,13 1 3 16,5 4 3-16,6 5 0 16,2 1-1-16,2 2-2 15,-1 0-3 16,-5 2 1-31,-7-4-2 0,-8 2-1 0,0-4-2 0,-10-4-5 0,-1-2-8 16,-7-7-16-16,-6 2-56 16,3-13-3-16</inkml:trace>
  <inkml:trace contextRef="#ctx0" brushRef="#br0" timeOffset="111814">10470 17102 403 0,'0'0'2'16,"1"7"0"-16,0 6 0 16,-1 5 2-16,0 5-1 15,0 9 1-15,0 3 1 16,-2 7-1-16,1 3-9 31,-3-6-25-31,0 0-51 0,5-5-2 0</inkml:trace>
  <inkml:trace contextRef="#ctx0" brushRef="#br0" timeOffset="113853">11430 16415 255 0,'0'0'10'16,"0"0"5"-16,0 0 3 0,12-10 1 15,-12 10 3-15,7-11-1 16,-7 11 2-16,5-13-2 16,-5 13-9-16,-5-11-6 15,-7 9-3-15,-7 2-1 16,-5 0-2-16,-5 0 0 0,-2 0 0 15,-3 0 0-15,-2 1 1 16,0 0-1-16,2 1 0 16,5-2 0-16,0 0-1 0,7 1-1 15,5 1 0-15,4-1-2 16,5 0 0-16,8-1 1 15,0 0 0-15,-8 14 2 16,8-1 1-16,0 3 0 16,1 8 0-16,1 5 2 0,1 7 0 15,-2 7 1-15,0 6-2 16,-1 7-1-16,-6 5 0 15,-7 4 1-15,-2 4 1 16,-4 6 0-16,-2-2-1 0,-3 2 1 16,0-3 0-16,3-6 1 15,1-2-1-15,2-5 1 16,12-33-2-16,-2 3 0 15,1-6 1-15,0 0 0 0,1-2 0 16,2-2 0-16,-2-2-1 16,0 0 2 15,6-5 3-31,0 0 0 0,10-3 0 0,6-6 0 0,28-1-2 15,16-3-4-15,5-5-6 0,15-3-15 16,7 1-65-16,6-6-2 16</inkml:trace>
  <inkml:trace contextRef="#ctx0" brushRef="#br0" timeOffset="114482">12572 16131 339 0,'0'0'-1'0,"0"0"-1"15,0 0 1-15,0 6 1 16,0 7 3-16,1 6 1 16,0 7 0-16,0 7 1 15,1 9 2-15,-2 2 0 16,1 5 0-16,1-3-4 0,-1-5-4 15,2-5-8-15,-3-9-4 16,1-8-35-16,-1-2-32 16,-5-8-5-16</inkml:trace>
  <inkml:trace contextRef="#ctx0" brushRef="#br0" timeOffset="114754">11713 16612 273 0,'0'0'0'0,"0"0"-3"0,-10 4 4 16,10-4 8-16,0 0 4 16,27 10 4-16,12-9 3 15,27 1 2-15,35-2 3 16,32-2 4-16,41-3-4 15,26-3-7-15,31 1-5 0,15 1-3 16,9 2-4-16,-3 1-1 16,-19 3-4-1,-19 1-2-15,-30 8-8 0,-31-4-21 16,-36 2-59-16,-29-3-1 15</inkml:trace>
  <inkml:trace contextRef="#ctx0" brushRef="#br0" timeOffset="115445">12175 16826 328 0,'0'0'-4'16,"0"0"-4"-16,0 13 3 16,0 3 5-16,2 6 3 15,-2 9 5-15,0 9 1 0,0 8 2 16,-5 4 6-16,-3 4 4 15,-3-2-1-15,2-6-5 16,-4-5-2-16,1-9-5 16,1-8-3-16,1-11-5 0,8-5-12 15,2-10-69-15,0 0-2 16</inkml:trace>
  <inkml:trace contextRef="#ctx0" brushRef="#br0" timeOffset="115805">12517 17054 342 0,'0'0'7'16,"0"0"4"-16,15 5 3 0,4-5 2 15,6 0-1-15,5 0 1 16,6-1 1 15,4-3-2-31,-2-3-5 0,4 1-5 0,-8-1-3 0,-2 3-3 16,-9-2-4-16,-2 3-4 0,-8 0-7 15,-1 1-7-15,-12 2-21 16,0 0-44-16,0 0-6 16</inkml:trace>
  <inkml:trace contextRef="#ctx0" brushRef="#br0" timeOffset="116015">12715 16873 378 0,'0'0'1'0,"-4"10"1"16,1 1 1-16,1 2 2 0,-1 5 1 31,0 4 0-31,0 4 3 16,-3 7 0-16,2-1 0 0,-1 2-1 0,2 2 1 0,-2-1-4 15,1 0-2-15,3 0-6 16,0-4-9-16,5-12-54 15,7 2-20-15</inkml:trace>
  <inkml:trace contextRef="#ctx0" brushRef="#br0" timeOffset="116496">13237 16732 253 0,'0'0'2'0,"0"0"6"15,8 5 5-15,-8-5 3 16,4 20 4-16,-1 1 0 0,-2 3 1 15,1 7 3-15,-2 4-2 16,-4 4-5-16,-1 6-6 16,-3-2-2-16,0 0-3 0,0-6 1 15,-1-4-5-15,2-8-2 31,3-2-5-31,-1-10-7 0,5-13-24 0,1 8-50 16,3-13-3-16</inkml:trace>
  <inkml:trace contextRef="#ctx0" brushRef="#br0" timeOffset="116962">13174 16811 283 0,'0'0'1'0,"0"0"0"16,14-10 3-16,0 6 4 15,9 0 2-15,7-2 5 16,8 3 1-16,8 0 0 0,2 3 1 16,1 0-1-16,-2 6-3 15,-7 0-5-15,-4 7-4 16,-11 3-1-16,-11 2-2 0,-13 0 1 15,-5-1 0 1,-14 0 0-16,-6-4 1 0,-8 0-1 16,-3-5 2-16,-3-4-3 15,-3-3 0-15,3-1-2 16,5 2 0-16,5-2-2 0,7 0 2 15,7 0 1-15,14 0 2 16,-1 16 1-16,14 0 1 16,9 0 1-16,10 7 0 0,6 0 3 15,3 1-1 16,7-1-3-31,-5-4-5 0,6-1-8 0,-12-6-31 0,-3-1-46 16,-3-5-3-16</inkml:trace>
  <inkml:trace contextRef="#ctx0" brushRef="#br0" timeOffset="117327">14052 17069 398 0,'0'0'0'0,"-1"11"1"16,-6-1 1-16,-1 6 1 16,-3 2 0-16,-5 5 1 15,-1 4-1-15,-6-2-9 16,3-10-52-16,1 9-20 0</inkml:trace>
  <inkml:trace contextRef="#ctx0" brushRef="#br0" timeOffset="117676">14412 16806 372 0,'0'0'1'0,"0"9"0"15,0 6 4-15,-5 7 3 0,-4 5 0 32,-3 8 2-32,-3 8 0 0,-2 8 1 0,-6 2-1 15,-2 0 1-15,2-2-4 16,0-2-3-16,6-3-3 0,-1-10-7 15,8-5-9 17,1-10-19-32,3-8-51 0,6-13-4 0</inkml:trace>
  <inkml:trace contextRef="#ctx0" brushRef="#br0" timeOffset="117934">14591 17004 357 0,'0'0'2'16,"0"16"2"-16,0 1 5 16,-3 7 3-16,-1 2 1 15,-1 7 1-15,-1 6 1 0,-4 7 0 16,0-2-1-16,-2-1-1 15,-1-5-5-15,3-4-3 16,0-6-2-16,3-5-4 16,1-9-4-1,6-5-15-15,8-10-66 0,3-15-3 16</inkml:trace>
  <inkml:trace contextRef="#ctx0" brushRef="#br0" timeOffset="118360">14537 16957 161 0,'0'0'7'0,"0"0"7"0,10-3 7 15,5 1 3-15,5 1 5 16,8-1 1-16,6 0 1 15,6 2 0-15,4 0-4 0,-1 0-8 16,-2 4-6-16,-6 4-6 16,-6 1-3-16,-6 2-2 15,-12 5-1-15,-11 2-1 16,-4 1-2-16,-14 0 0 15,-9-2-1-15,-3-1-1 16,-5-3-2-16,1-3-2 0,-1-4 1 16,6-3 1-16,6-1 1 15,8-2 3-15,15 0 2 16,-10 2 7-16,10-2 4 15,20 20 0-15,3-4 1 0,6 4 0 16,9 3 0-16,-3 3 0 16,2-3-3-16,-1 2-3 15,-4-5-2 1,-6 0-1-16,-9-5-5 0,-4 2-5 0,-8-8-14 15,-5-9-52-15,4 12-15 16</inkml:trace>
  <inkml:trace contextRef="#ctx0" brushRef="#br0" timeOffset="118746">15259 17176 328 0,'0'0'4'0,"15"0"4"16,3 0 4-16,5 0 2 15,6 0 3-15,2 1-1 0,1 0 0 16,3 2-1-16,-4 1-4 16,-12 3-5-16,-1 3-1 15,-15 7-2-15,-5 2-1 16,-17 3 0-16,0 2 1 15,-8 3-1-15,1 1 2 0,0-3-1 16,3-1 0-16,10-6 1 16,13-3-2-16,21-7 1 15,13-4-2-15,13-4-2 16,8-2-5-16,13-2-10 15,-5-1-57-15,7-10-17 0</inkml:trace>
  <inkml:trace contextRef="#ctx0" brushRef="#br0" timeOffset="119333">14279 16734 363 0,'0'0'2'15,"0"0"0"-15,10-1 5 0,8-2 2 16,8-2 0-16,14-1 0 16,13-2 2-16,16-2-1 15,11 1 1-15,3 0-3 0,3-1-3 16,-1 6-5-16,-10-2-6 15,-9 6-14-15,-10 5-64 16,-19 0-4-16</inkml:trace>
  <inkml:trace contextRef="#ctx0" brushRef="#br0" timeOffset="120266">14263 16742 212 0,'0'0'4'0,"0"0"3"15,0 0 5-15,0 0 6 16,-11 3 3-16,11-3 0 31,0 0 1-31,0 0 1 0,0 0-4 0,18 0-2 16,6 0-4-16,9-5-7 0,11-1-2 15,6-2-1-15,6 0-1 16,2 2 0-16,-1 0-1 0,-8 2-1 15,-6 3-1-15,-11-1 0 16,-10 1-1-16,-13 1 1 16,-9 0 0-16,-10 0-1 15,-16 1 0-15,-7 2 1 31,-9 0 1-31,-4 1 0 0,-7-1-1 0,2 3 1 0,0-3 1 16,10 1 0-16,8-1 2 16,13 0 1-16,20-3 2 0,4 2 1 15,34-2 1-15,27-3 1 16,23-5-1-16,14-2 0 15,14 0-1-15,5-2-2 16,1 1-3-16,-12-2-6 16,-11 6-13-16,-26 6-68 0,-20 0-3 15</inkml:trace>
  <inkml:trace contextRef="#ctx0" brushRef="#br0" timeOffset="120858">15470 16379 416 0,'0'0'2'0,"0"0"-2"16,0 0 1-16,0 0 2 15,8-9 1-15,12 4 1 0,10-2 2 16,11-1-1-16,12 0 0 16,8 2 1-16,4 0 0 15,-2 2-2-15,-3 2-1 0,-9 0-2 16,-9 2-2-16,-13 1 1 15,-12 3 0-15,-6 5-1 16,-10 3 1-16,-1 5-1 16,-4 3 0-16,-1 11 1 15,0 4 0-15,2 11-1 0,3 6-1 16,2 8 2-16,8 8-3 15,5 6 2-15,6 6 0 16,2-1 1-16,4 2 1 16,1-3 0-1,1-2 1-15,-3-7 0 0,1-7 3 0,-3-6-1 16,-15-30-1-16,0-1-1 15,-4-2 1-15,0 4-4 16,-5-5 0-16,0 0 0 0,-7-1 0 16,-3-2 0-16,-7-2 0 15,0-2 0-15,-6 1-9 16,-5-4-30-16,-4-1-52 15,8-2-3-15</inkml:trace>
  <inkml:trace contextRef="#ctx0" brushRef="#br0" timeOffset="121518">16934 16663 414 0,'0'0'-2'15,"0"0"2"-15,8 0 3 16,11 0 2-16,12-3 1 16,11 0 0-16,11 0 1 15,6 1 0-15,6-1 3 0,2 0-3 16,-2 0-2 15,-5 1-3-31,-8 1-1 16,-7 1-4-1,-9-3-8-15,-1 3-13 0,-3 0-63 0,-9 0-2 16</inkml:trace>
  <inkml:trace contextRef="#ctx0" brushRef="#br0" timeOffset="121719">16905 16937 410 0,'0'0'3'0,"11"1"1"16,10-1 1-16,15 0 2 16,16-1 0-16,18-5 0 0,14 0 1 15,12-3-1-15,8-5-3 16,1 7-13-16,-9-5-30 15,-1 0-47-15,-9 2-3 16</inkml:trace>
  <inkml:trace contextRef="#ctx0" brushRef="#br0" timeOffset="122409">18255 16466 397 0,'0'0'-2'0,"0"0"-6"0,0 0-1 16,-2 8 6-16,2 6 2 16,0 10 3-16,-1 6 1 15,0 10 2-15,-1 5 3 0,1 12 3 16,0 4 3-16,-4-3-4 15,1-5-2-15,-3-5-2 16,4-7-2-16,-3-10-3 16,3-8-6-16,-3-13-10 0,-12-7-68 15,18-3-4-15</inkml:trace>
  <inkml:trace contextRef="#ctx0" brushRef="#br0" timeOffset="122870">17992 16516 373 0,'0'0'-1'0,"0"0"-1"15,7-3 4-15,10-6 3 16,12-2 4-16,14-2 1 0,17-3 1 16,11 2 1-16,11 2 1 15,1 4 0-15,-1 3-4 16,-6 5-4-16,-9 9-3 15,-14 6-3-15,-12 6 0 32,-17 2-1-32,-10 3-1 0,-10 0-1 0,-4 0-2 0,-11-3 0 15,-10 1-2-15,-8-5-1 16,-9-4-4-16,-6-4 0 47,-1-2-1-47,-5-4 3 0,4-3 2 0,0-1 6 0,9 0 1 0,7-1 3 0,10 2 7 15,6 2 2-15,11 5 2 0,5 1 2 16,14 5-1-1,11 2-3-15,5 6 0 0,7 2-1 16,1 2-2-16,0 2-2 16,-1 2 0-16,-4 2-3 15,-8-1-3 16,-6 3-7-31,-9-3-17 0,-16-2-60 0,10-4-2 0</inkml:trace>
  <inkml:trace contextRef="#ctx0" brushRef="#br0" timeOffset="123360">19313 16872 388 0,'0'0'1'16,"0"0"0"-16,0 0 4 16,5 13 1-16,-3 0 0 0,-1 9 2 15,-1 4 0-15,0 7 0 16,-1 6-1-16,0 5-11 15,-5-3-18-15,-11-1-60 16,17-4-4-16</inkml:trace>
  <inkml:trace contextRef="#ctx0" brushRef="#br0" timeOffset="124160">20218 16310 417 0,'0'0'2'0,"0"0"1"15,0 0-2-15,0 0 0 16,-16-8-1-16,0 3 1 15,-6-1 0-15,-10-1 0 0,-5-1-1 16,-3 0 0-16,-6 2 1 16,1 2 0-16,4 1 2 15,5 0-2-15,6 1 0 16,9 1-2-16,5 1-1 15,6 0 1-15,10 0-1 0,-5 14 0 16,5 3 1-16,6 7-1 31,1 9 2-31,-1 9 1 0,1 11 2 0,-4 9 0 16,-1 10 0-16,-2 7 2 15,-3 3-2 1,-8 4 2-16,-4-1 1 0,0-2-1 0,-2-7-1 16,4-9 0-16,3-8 2 15,6-9-1-15,6-10 0 0,16-11 0 16,14-9 0-16,18-11-1 15,9-3 0-15,14-4-5 16,6-3-7-16,12 1-17 16,10-4-63-16,-9-4-3 0</inkml:trace>
  <inkml:trace contextRef="#ctx0" brushRef="#br0" timeOffset="125604">21681 16012 319 0,'0'0'1'0,"-3"14"2"0,2 0 1 16,-5 4 1-1,0 8 2-15,-1 7 0 0,-2 5 1 16,0 4 0-16,1 0-1 15,2-3-4-15,3-3-12 16,-4-1-34-16,3-12-34 0,4-6-6 16</inkml:trace>
  <inkml:trace contextRef="#ctx0" brushRef="#br0" timeOffset="125826">20745 16440 395 0,'0'0'-2'16,"0"0"3"-1,16 16 1-15,12-5 4 0,23-1 2 0,23 0 2 16,29-3 2-16,29-1 0 16,26-3 3-16,20-3-2 15,16 0-2-15,0-5-4 16,-10 4-4 15,-13-1-5-31,-18 3-8 0,-33 2-15 0,-29 4-66 0,-20 0 0 0</inkml:trace>
  <inkml:trace contextRef="#ctx0" brushRef="#br0" timeOffset="126189">21143 16709 390 0,'0'0'1'0,"0"13"0"16,0 3 0-16,0 7 3 15,0 6 1-15,0 7 2 0,0 6 2 16,0 7 0-16,0 2 0 31,-6-1 1-31,-1-4-1 0,0-3-2 0,-1-3 0 16,-2-8-3-16,-1-6-2 0,-2-7-3 15,6-3-8-15,-6-5-46 16,13-11-32-16,0-13-4 15</inkml:trace>
  <inkml:trace contextRef="#ctx0" brushRef="#br0" timeOffset="126408">21421 16976 457 0,'8'0'2'0,"18"-3"1"15,14-2 1-15,9-1 0 16,6-1 0-16,0 1 0 15,4 0 0-15,4 1 0 0,-7 4-4 16,-13 0-2-16,-13 1-4 31,-11 0-8-31,-2 2-24 0,-2-2-52 0,-5-4-2 16</inkml:trace>
  <inkml:trace contextRef="#ctx0" brushRef="#br0" timeOffset="126612">21662 16822 421 0,'0'0'1'0,"-4"11"3"15,3 1 1-15,-2 4 0 16,2 3 2-16,-1 5 0 16,2 6 1-16,0 4 0 15,0-1 0-15,0 1-2 0,0 0-2 16,0-3-1-16,2-2-3 15,-2-3-5 17,0-6-8-32,0-20-56 0,9 15-21 0</inkml:trace>
  <inkml:trace contextRef="#ctx0" brushRef="#br0" timeOffset="126856">22338 16836 379 0,'0'0'4'0,"-11"17"1"16,-1-4 3-16,-3 6 3 0,-4 4 2 16,-2 7 0 15,-8 4 1-31,0 5 0 0,2-2-2 0,0-4-2 0,4-3-3 15,0-5-3-15,6-3-3 0,1-8-4 16,10-2-17-16,6-12-67 16,0-14-5-16</inkml:trace>
  <inkml:trace contextRef="#ctx0" brushRef="#br0" timeOffset="127012">22111 16901 466 0,'0'0'1'0,"0"16"0"15,6 0 0-15,7 6 1 16,1 4 0-16,6 8 0 15,4 3 0-15,5 6-3 0,4-2-8 16,6 0-35-16,0-2-42 16,2-11-4-16</inkml:trace>
  <inkml:trace contextRef="#ctx0" brushRef="#br0" timeOffset="127769">22649 16163 426 0,'0'0'0'16,"0"0"-1"-16,0 0 0 16,10 0 3-16,6 0 0 15,7 0 1-15,10 1 0 16,11 0 2-16,5 2 0 0,4-2 2 15,1 2-2-15,-4-1 1 16,-5 0-1-16,-10-1 0 16,-10 1 0-16,-10-1-2 15,-15-1 0-15,11 4-1 16,-11-4 0-16,-2 13-1 0,-3 0-2 15,0 7 1-15,-1 9 0 16,2 12-1-16,2 10 1 16,0 9 1-16,2 12 0 0,0 6-2 15,6 10 3-15,2 8 0 16,0 1 0-16,2 2 0 15,0-1 1-15,4-3 1 16,0-6-1-16,-7-49 3 16,3 2-6-16,-4-7 0 15,1 0 0-15,-2-7 0 0,3 2 0 31,-2-8 0-31,0 0 0 0,-3-5 0 0,2-2 0 16,-2-3 0-16,-3-2 0 16,0-10 0-16,-16 10 0 0,-4-7 0 15,-4 0 0-15,-6 1 0 16,-6-2 0-16,-2 0-66 15,1 0-29-15,-5-3-1 0</inkml:trace>
  <inkml:trace contextRef="#ctx0" brushRef="#br0" timeOffset="129072">17097 2439 327 0,'0'0'0'0,"0"5"3"16,-4 7 4-16,-3 11 1 15,-5 11 3-15,-10 14 3 16,-6 11 2-16,-9 6-1 0,-9 7 0 15,0 0-2-15,-6 3-3 16,2-8 0-16,4-12-6 16,5-10-3-16,9-10-5 15,5-12-8-15,11-6-22 0,16-17-48 16,-10 6-3-16</inkml:trace>
  <inkml:trace contextRef="#ctx0" brushRef="#br0" timeOffset="129335">16439 2551 429 0,'0'0'1'16,"0"0"-2"-16,0 0-1 16,0 0 1-16,10 11 0 0,8 8 2 15,8 10 0-15,6 6 0 16,10 14-2-16,9 7 4 15,6 11 1-15,2 3 0 16,2-3 0-16,-4 0-4 16,-3-4-4-16,-6-8-7 0,-4-12-28 15,-3-8-42-15,-15-22-4 16</inkml:trace>
  <inkml:trace contextRef="#ctx0" brushRef="#br0" timeOffset="129644">17397 2414 340 0,'0'0'-3'0,"0"0"6"0,6 2 3 15,7 1 5-15,6-3 2 16,9 0 1-16,15-4 0 16,5-3-1-16,8-2 3 31,2 2-5-31,6-3-8 0,-4-4-8 0,-5 6-9 0,-10 1-21 15,-17 4-48-15,2 2-5 16</inkml:trace>
  <inkml:trace contextRef="#ctx0" brushRef="#br0" timeOffset="129898">17470 2780 422 0,'0'0'-1'15,"0"0"-4"-15,3-7 6 16,6-2 2-16,12-5 2 0,12-8 0 16,12-7 1-16,10 0-1 15,7 2 2-15,5-4 3 16,6 1-5-16,0 7-4 15,-6 3-3-15,-5 7-3 0,-11 4-7 16,-4 1-19-16,5 2-53 16,-18-1-3-16</inkml:trace>
  <inkml:trace contextRef="#ctx0" brushRef="#br0" timeOffset="130113">17610 3065 465 0,'0'0'-2'0,"0"0"3"0,10 0 0 16,14-6 1-16,13-9 0 16,19-9 2-16,18-4 0 15,16-4-2-15,9-1-1 16,9 0-13-16,-4 4-45 0,1 0-29 15,-12 6-4-15</inkml:trace>
  <inkml:trace contextRef="#ctx0" brushRef="#br0" timeOffset="130470">18795 1834 281 0,'1'10'3'0,"2"16"3"31,5 13 5-31,1 12 1 0,7 11 3 0,-1 10 2 15,6 8 1-15,1 9 2 16,0-7-3-16,-2-14-5 0,-3-14-7 16,-2-12-9-16,-4-15-14 31,-5-14-60-31,3-14-6 0</inkml:trace>
  <inkml:trace contextRef="#ctx0" brushRef="#br0" timeOffset="130871">18679 1791 299 0,'4'-8'8'0,"11"-7"3"15,-2 6 3-15,4-2 0 16,8-3 0-16,1 0 2 15,5 3-1-15,1 1-2 0,1 1-7 16,1 2-4-16,24 0 1 16,10 5-2-16,-9 12 1 15,-15 14-1-15,-16 5-1 16,-28 13 0-16,-19 5 0 0,-20-7 0 31,-9-7-3-31,-3-5 1 0,-2-6 0 0,3-3 3 16,9-3-1-16,5-3-2 15,7-7 2-15,15 4 3 16,13-1 3-16,12 3 0 0,17 0 0 15,12 0-2-15,9 5 2 16,10 2 3-16,8 3-2 16,-2-3-2-16,-2-1-5 15,-6-5-4 1,-9 2-8-16,-12-7-17 0,-12-4-58 0,-5-4-4 15</inkml:trace>
  <inkml:trace contextRef="#ctx0" brushRef="#br0" timeOffset="131276">19476 2152 397 0,'0'0'-2'16,"0"0"1"-16,0 0 1 15,4 14 1-15,0 1 0 0,2 6 1 16,1 5 1-16,7 10 1 31,-2-1-4-31,3 1-16 16,-1-1-61 15,-3-13-3-31</inkml:trace>
  <inkml:trace contextRef="#ctx0" brushRef="#br0" timeOffset="131529">19844 1456 313 0,'0'0'3'0,"2"5"1"16,0 4 4-16,2 5 2 0,1 15 4 15,2 20 1-15,3 12 4 16,0 22-1-16,-1 9-2 16,1 15-1-16,-4 5-1 15,-4-5-2-15,-1-10-3 0,-1-9-2 16,0-14-3-16,0-14-6 15,0-10-6-15,0-10-15 16,18-17-63 0,-18-23-3-16</inkml:trace>
  <inkml:trace contextRef="#ctx0" brushRef="#br0" timeOffset="131805">20219 1787 432 0,'0'0'1'0,"4"12"0"15,2 5 1-15,1 14 1 16,6 14 1-16,-1 8 0 0,5 12 1 16,-3 6 3-16,4 3-1 15,-1 3 0 1,2-2 1-1,-2-13-2 1,-5-15-3-16,-1-7-1 0,-1-12-3 0,-3-6-6 0,-1-6-4 16,-6-16-38-16,0 0-41 15,-7-2-1-15</inkml:trace>
  <inkml:trace contextRef="#ctx0" brushRef="#br0" timeOffset="132153">20289 1726 408 0,'0'0'2'0,"22"-10"2"15,2 1 0-15,4 0 1 16,1 1-2-16,2 1 0 16,3 1 0-1,1 3-1 1,18 5 0-16,16 0 0 0,-4 12-2 0,-4 6 0 0,-20 14 0 15,-38 18 0-15,-18 3 0 16,-14-9 0-16,-12-10-3 16,-1-5 0-16,1-7 2 15,4-7 2-15,2-8 1 0,10-9 2 16,6 0-3-16,7 0-1 15,12 0 2-15,-7 9 1 16,10 3-1 0,10 4 1-16,2 6-1 0,9 6 1 0,3 6 1 15,6 5 3-15,1-1-1 16,8 11-1-1,-3-1-2-15,-1-4-8 0,0-1-9 16,-7 7-55-16,0-21-17 16</inkml:trace>
  <inkml:trace contextRef="#ctx0" brushRef="#br0" timeOffset="132599">21161 2218 397 0,'0'0'3'15,"19"-15"3"-15,4 1-1 16,9-5 1-16,5-1 0 16,5 1-1-1,0 2 1-15,4 1-2 0,-3 6-2 0,-8 7-3 16,-8 6 0-16,-8 10-1 15,-4 7 1-15,-8 4 1 16,-3 7 1-16,-4 0 2 0,-9 10 3 16,-3-5-1-1,0-6 0-15,-2 0 0 16,2-9 1-16,6 0 1 15,4-9 2-15,10-8-3 0,17-7-2 16,14-8 0-16,7-1-2 16,6-1-1-16,6 3-6 15,0-7-7-15,1 7-12 16,-11 5-50-16,-20-2-21 31</inkml:trace>
  <inkml:trace contextRef="#ctx0" brushRef="#br0" timeOffset="133071">20279 2109 310 0,'0'0'4'0,"0"0"-1"0,0 0 4 15,0 0 4 1,14-6 1-16,-2 4 3 0,4 2 3 16,8 0-1-16,5 3-3 15,6 4-3-15,6-1-10 0,11-5-70 16,-3 4-11-16</inkml:trace>
  <inkml:trace contextRef="#ctx0" brushRef="#br0" timeOffset="137397">23416 16747 169 0,'6'-2'2'15,"3"-5"-1"-15,16 0 4 16,4-4 2-16,3 0 5 16,5-1 1-16,2 0 7 15,-2 0-1-15,-10 2 0 0,0 7-2 16,-11 2 0-16,-5 2-1 15,-5 8-1-15,-1 1-3 16,-2 1-2-16,0 1 2 16,0-1 3-16,2-1 1 0,-5-10-2 15,6 12-1-15,-6-12-2 16,13 0-1-16,-1-3-4 15,0-6-8-15,9 4-20 0,0 5-58 16,2-9-8-16</inkml:trace>
  <inkml:trace contextRef="#ctx0" brushRef="#br0" timeOffset="137923">23486 17126 341 0,'0'0'6'0,"0"0"3"15,0 0 1-15,-3-10 1 16,3-3-1-16,6-3-1 16,10-5 1-16,9-2-1 0,11-4-6 15,6 6-3-15,2 2-1 16,1 7 1-16,-2 6 1 15,-8 6 1-15,-7 10 2 0,-14 7 1 16,-7 3 0-16,-7 0 2 16,0-1 0-1,0-5 0-15,-1-4 0 0,1-10-3 16,11 3-4-16,12-4-8 0,-2-8-27 15,-3-5-52-15,11-5-2 16</inkml:trace>
  <inkml:trace contextRef="#ctx0" brushRef="#br0" timeOffset="138329">24220 16548 289 0,'0'0'3'15,"-4"4"5"-15,3 10 3 16,-3 6 6-16,3 10 1 16,0 9-1-16,1 10 5 0,0 7-1 15,0 7-1 1,0 5-5-16,0-1-4 0,0-5-4 15,-3-6-1-15,0-10 0 0,-3-9-5 16,3-8-4-16,-4-16-16 16,-12-10-66-16,19-12-4 15</inkml:trace>
  <inkml:trace contextRef="#ctx0" brushRef="#br0" timeOffset="138943">24126 16507 279 0,'0'0'3'16,"0"0"1"-16,0-10 2 15,9 2 3-15,10-1 3 16,5-2 4-16,9-3 3 0,12 0 2 16,10 4-2-16,7 1-1 15,8 5-2-15,-3 4-2 16,-3 5-5-16,-3 8-3 15,-8 5-3-15,-12 5-2 0,-14 3 0 16,-16 3-1-16,-11 4 0 16,-17-4-1-1,-11-2 1-15,-13-2 0 0,-8-2-1 16,-10-5 1-16,-1-6-2 15,-2-3 0-15,2-8 0 0,5 1 1 16,6-1-1-16,11-1 0 16,8-1 0-16,10 1 2 15,20 0 2-15,0 12 2 16,16 6 1-16,15 2-1 0,7 6 3 15,0 5 2-15,4 3 0 16,3 0-2 0,-7 2-1-16,-7-1-1 0,-5 2-1 15,-13-1 1-15,-7-3-2 16,-6-2-3-16,-5-2 0 15,-3-1-3-15,-2-7-4 0,4-1-10 16,-6-4-43-16,12-16-31 16,0 0-5-16</inkml:trace>
  <inkml:trace contextRef="#ctx0" brushRef="#br0" timeOffset="139114">24816 17015 469 0,'0'0'1'0,"0"0"1"31,4 20 1-31,2-6 0 0,3 7 1 0,4 6-1 16,3 9-1-16,5 9-5 0,2 0-38 16,3 6-46-16,-10-25-2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33:23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8236 830 314 0,'0'0'8'15,"0"0"0"-15,0 0 0 16,0 0 1-16,0 0 3 16,0 0 2-16,0 0 2 15,6 12-2-15,0 5-4 0,-1 1-3 16,2 6 1-16,0 5-2 15,-1 4-2-15,1 2-3 16,0 2-2-16,0 2-4 16,0 2-2-16,-3-3-1 0,3 3-7 15,-3-4-44-15,2-6-27 31</inkml:trace>
  <inkml:trace contextRef="#ctx0" brushRef="#br0" timeOffset="174">7861 956 434 0,'0'0'-1'0,"0"0"1"16,0 0 0-16,0 0 2 0,0 0 1 16,9-12 0 15,4-1 0-31,52-38-3 0,18 3-6 0,-35 24-13 0,2-7-58 15,3 6-6-15</inkml:trace>
  <inkml:trace contextRef="#ctx0" brushRef="#br0" timeOffset="688">8878 621 192 0,'0'0'8'0,"0"0"5"15,0 0 4-15,0 0 1 16,0 0 1-16,0 0-1 16,0 0-17-16,0 0-54 15,-6 0-11-15</inkml:trace>
  <inkml:trace contextRef="#ctx0" brushRef="#br0" timeOffset="978">7816 845 456 0,'0'0'0'15,"0"0"2"-15,0 0 0 16,0 0 2-16,11-4 1 15,4-5 0-15,58-32-1 16,23-8 1-16,-38 22 1 16,4-3-2-16,2 0-1 15,3-1-1-15,0 2-1 16,-2 1-1-16,0 2-3 0,-1-5-3 15,1 2-4-15,-5 7-11 16,-7 6-65-16,-10 6-2 16</inkml:trace>
  <inkml:trace contextRef="#ctx0" brushRef="#br0" timeOffset="1817">8897 736 234 0,'0'0'3'0,"0"0"3"16,0 0 0-16,0 0 1 16,0 0 2-16,-10 3 1 15,-36 35 1-15,31-16 1 16,0 5-6-16,2 0-1 0,3 3 1 15,0 0 2-15,6 0 0 16,2 0 0-16,2-2 1 16,1-2 0-16,8-7 3 0,5 4 0 15,6-11 0-15,3 0-3 16,-23-12-2-16,26 1-2 15,-2-1-1-15,3-15 0 16,1-1 1 0,-2-7-1-16,0 0 1 0,-4-3-3 0,0-3-2 15,-8 4-2 1,3-2 1-16,1-5 2 0,-18 32-2 15,10-8-1-15,-10 8 0 16,0 11 1-16,0 5 3 16,0 6 0-16,0 3 0 0,0 0-2 15,0 2-1-15,0 1-4 16,2 1-7-1,2 1-20-15,6 2-51 0,-6-8-5 16</inkml:trace>
  <inkml:trace contextRef="#ctx0" brushRef="#br0" timeOffset="2240">9236 785 412 0,'0'0'-4'0,"0"0"-3"16,0 0 1-16,0 0-1 15,0 0 2-15,0 0-1 16,22 23 4-16,-11-14 3 16,1 1 4-16,1 1 4 15,3-2-1-15,0 1 1 0,2 0 1 16,-2 0-1-16,-16-10-3 15,0 0-4-15,25 6 0 16,0 1-2-16,-25-7-1 16,26 0 0-16,1-5-2 15,-27 5 0-15,0 0 1 0,10-12 2 16,1-1-2-1,0-1-1-15,8-24 1 0,-10 15 1 16,-9 23 0-16,0 0 0 16,24-16 1-16,-13 24-1 15,-4 14 3-15,2 9 2 16,-2 6-1-16,1 5 0 0,0 2 0 15,-2 4-4-15,2-4-3 16,-1 2 0-16,-1-2-16 16,0-1-64-16,-1-4-1 15</inkml:trace>
  <inkml:trace contextRef="#ctx0" brushRef="#br0" timeOffset="2472">9032 691 397 0,'0'0'4'0,"0"0"0"16,0 0 1-16,-16 0-1 15,3 0 0-15,-43 13-6 0,30-4-9 16,-2 1-19-16,-24 14-51 16,52-24-5-1</inkml:trace>
  <inkml:trace contextRef="#ctx0" brushRef="#br0" timeOffset="2816">9827 396 428 0,'0'0'-3'16,"0"0"1"-16,0 0 1 15,0 0 1-15,0 7 1 16,0 3 0-16,1 40 1 31,3 15 0-31,-2-26 4 0,0 6-1 0,1-2-1 0,0-1-1 16,0 3-2-16,-1-1-1 15,2 0-5-15,-2-3-12 16,-2-3-66-16,7-7-2 15</inkml:trace>
  <inkml:trace contextRef="#ctx0" brushRef="#br0" timeOffset="3088">10082 580 374 0,'0'0'-1'0,"0"0"1"16,0 0 0-16,3 7 1 16,0 4 1-16,0 0 3 15,41 60 3-15,-44-71 0 16,20 19 3-16,23 22 2 0,-43-41 0 15,21 19 0-15,0-2-1 16,-21-17-5-16,23 20-3 31,0 1 0-31,-23-21-2 0,0 0-2 0,0 0-3 16,0 0-3-16,0 0-6 15,0 0-3-15,-4 0-6 0,-3 0-33 16,1-2-31-16,-49-32-8 16</inkml:trace>
  <inkml:trace contextRef="#ctx0" brushRef="#br0" timeOffset="3435">10595 606 341 0,'0'0'6'0,"0"0"0"16,0 0 4-16,0 0 1 15,9 7 0-15,-1 2 0 16,0 1 0-16,18 25 1 0,-8-11-4 15,-18-24 0-15,17 27 1 16,2-2 0-16,-19-25 1 16,18 24 0-16,0 2-1 31,-18-26 0-31,0 0-1 0,0 0-1 0,0 0-2 15,0 0-5-15,11 0 0 0,0 0 0 16,-1 0 0-16,31-23 0 16,-12-4 0-16,4 8-7 15,43-25-18-15,-30 24-64 16,3-1-2-16</inkml:trace>
  <inkml:trace contextRef="#ctx0" brushRef="#br0" timeOffset="4178">10179 549 371 0,'0'0'-1'16,"0"0"-2"-16,0 0 3 16,0 0 0-16,-5 6 0 15,1 4 2-15,-10 34-1 16,8 2 6-16,6-22 5 15,0-24 1-15,2 21 0 16,4 0 1-16,-6-21 1 0,25 23 1 16,1 0 1-16,-26-23-6 15,27 5-1-15,-1 1-3 16,-26-6-1-16,0 0-6 15,5-8 0-15,0-4 0 0,4-36-21 16,-9 26-67-16,-5 1-5 16</inkml:trace>
  <inkml:trace contextRef="#ctx0" brushRef="#br0" timeOffset="8946">7063 3396 337 0,'0'0'-7'0,"0"0"0"15,2 6-1-15,-1 2 0 0,6 14-1 16,-3 9 0-16,2 13 1 15,-2 13 1-15,-1 14 9 16,-2 12 1 0,-1 17-1-16,-4 16 3 0,-3 7-1 0,-2 5 1 15,-3 11 1-15,-1 5-2 16,1 5-2-16,2 7 2 15,-6-1-1-15,7 9 2 16,-1 6 1-16,2 5-1 16,0 11-1-16,4 6 1 0,0 14-1 15,4 5-1-15,2 7-1 31,2-1-1-31,1 12-1 0,5 2 0 0,-5 2 2 0,-1-1 3 16,-1 3 0-16,-2 2 3 16,-5 2 1-16,-4 4 0 15,-4-1 0-15,-5 4 1 16,2-2-3-16,-2 3-1 0,0-3 1 15,1 4-2-15,-1-3 2 16,3-1-3-16,0-7 4 16,4-4 1-16,3-6-1 15,0-9 0-15,0-9-1 0,-1-11-1 16,4-12-2-16,-4-17 0 15,2-14-3-15,0-17-3 16,-3-15-6-16,1-22-25 16,3-13-56-16,2-22-2 0</inkml:trace>
  <inkml:trace contextRef="#ctx0" brushRef="#br0" timeOffset="9679">4234 11340 331 0,'9'-3'4'15,"17"-1"1"-15,17 0 1 16,16-2 0-16,23 0 0 15,22-1 1-15,27 0 0 16,20-4-1-16,18 2-4 0,11-1 1 16,13-2-2-16,12 2 1 15,13-3-1-15,8-2 1 16,9 2-1-16,6-2 1 15,14-1 0-15,9-3 0 16,14 2 0-16,8-3-1 0,9 1 2 16,11-3-1-16,12 0 2 15,12 0 0-15,12 0 0 16,7 2 1-16,5 1 1 0,11 0-1 15,3 2 1-15,6 2-2 16,-5 1 1-16,2 0 0 16,-14 4 0-16,-5 1-1 15,-13-1 1-15,-14 1 0 0,-15 1-1 16,-20-1-1-16,-16 2 0 15,-24-1 0-15,-19-1-3 16,-22 0-4-16,-22 0-6 16,-25-4-16-16,-41 0-63 0,-2-4 0 15</inkml:trace>
  <inkml:trace contextRef="#ctx0" brushRef="#br0" timeOffset="10113">15286 10363 343 0,'0'0'-1'0,"0"0"-4"15,0 0 4-15,8 4 4 0,17 3 4 16,14 2 1-16,17 4 1 15,10 5 1-15,10 4 2 16,9 9 5-16,4 5-5 16,-3 0-4-16,-13 3-3 0,-15 3 0 15,-21 4 3-15,-18 5-1 16,-24 1 0-16,-24 6-1 15,-14 0 0 1,-11 6-4-16,-10 7-8 0,-8-3-33 16,7 1-46-16,9-8-5 0</inkml:trace>
  <inkml:trace contextRef="#ctx0" brushRef="#br0" timeOffset="11085">6631 3090 139 0,'0'0'5'0,"7"-9"3"16,-7 9 1-16,18-17 2 15,-4 7 3-15,-2 1 0 16,3 1 6-16,-3-1-4 16,-1 4-4-16,-11 5 1 0,6 5 0 15,-12 15 2-15,-12 9 1 16,-5 13-3-16,-7 5-1 15,-3 14 0-15,-4 5 0 16,2 1-4-16,1-7 0 0,8-8-3 16,3-8-1-16,11-15 3 15,4-10-2-15,8-19 0 16,13-13 2-16,10-20 0 15,8-12-2-15,7-15 0 32,9-15-3-32,3-6-1 0,10-4 3 0,-3 6-1 0,-4 8-1 15,-5 12 1-15,-7 11 0 16,-3 18-1-16,-6 16 0 0,1 15 0 15,-7 9-2-15,5 18 0 16,3 9 0-16,5 12 2 16,4 6-2-16,11 11-5 15,2-4-12-15,7 6-65 0,3-3-3 31</inkml:trace>
  <inkml:trace contextRef="#ctx0" brushRef="#br0" timeOffset="11766">8285 2727 346 0,'0'0'-2'0,"0"14"0"15,0 5 0-15,0 16 2 16,0 12 0-16,2 10 0 15,3 10 0-15,1 9 2 0,0-2 3 16,-1-11 5-16,2-4 6 16,-1-18 2-16,2-14-1 15,-5-18 0-15,-3-9-1 0,10-22 0 16,-4-7-1-1,-1-7-8-15,-4-10-8 0,0-11-3 16,-1-3 1-16,-7-6 0 16,-4 2 0-16,-5 0-1 0,-2-1 2 15,-3 5 2-15,0 6 2 31,-2 5 2-31,3 6-3 0,5 8-1 0,4 2 0 16,8 6-1-16,5 2-1 0,13-1-1 31,10 3 0-31,12 0-1 0,12 0 0 0,9 0 1 16,5 3-5-16,7 4-12 15,-5 3-25-15,-11 5-38 0,9 0-4 16</inkml:trace>
  <inkml:trace contextRef="#ctx0" brushRef="#br0" timeOffset="11965">7944 2732 425 0,'0'0'-2'0,"0"0"0"15,13 0 1-15,10 2 1 16,8-2-2-16,16 4 0 0,8-4-2 16,12 0-2-16,9 0-3 15,8-4-13-15,-2-3-27 0,2-5-32 16,-1-1-3 15</inkml:trace>
  <inkml:trace contextRef="#ctx0" brushRef="#br0" timeOffset="12178">8953 2375 287 0,'0'0'0'0,"-11"17"-1"0,-2 3 1 16,-2 7 2-16,0 11 2 15,-1 5-1-15,2 9 5 16,3 0 2-16,8 3 2 16,4-3 0-16,13-6 1 0,10-9-2 15,6-7-3-15,6-10-14 16,7-17-41-16,4 5-25 15</inkml:trace>
  <inkml:trace contextRef="#ctx0" brushRef="#br0" timeOffset="12429">9567 2320 424 0,'0'0'-2'0,"0"10"-1"15,0 6 2-15,-3 12 0 16,0 11 0-16,-4 8 1 0,-2 8 0 15,1 2 0 1,-1-1 3-16,-2-4-1 0,5-7-5 16,1-14-3-16,1-10-5 15,1-5-67-15,3-16-3 16</inkml:trace>
  <inkml:trace contextRef="#ctx0" brushRef="#br0" timeOffset="12564">9274 2546 440 0,'0'0'1'0,"0"0"1"0,23 7 1 15,3 5 0-15,11 4 1 16,10 7-2-16,4 2-1 16,7 2-2-16,6 4-4 15,-5-8-7 1,0-2-29-16,-7-10-43 0,-11-12-4 0</inkml:trace>
  <inkml:trace contextRef="#ctx0" brushRef="#br0" timeOffset="12753">10010 2220 428 0,'10'9'3'16,"20"7"4"-16,24 31-1 16,8 20 1-16,-1 17-2 15,-1 22-1-15,-1 17-1 16,-3 18-4-16,-17 5-7 15,-19 11-30-15,-18-16-49 32,-25-6-5-32</inkml:trace>
  <inkml:trace contextRef="#ctx0" brushRef="#br0" timeOffset="13830">16529 11739 393 0,'0'0'-2'15,"0"0"0"-15,-5 5 1 16,-7 10 1-16,-8 6 1 0,-8 10 0 16,-6 4 1-16,-6 7 1 15,-4 5 2-15,-2 0-2 16,1-3-7-1,7-8-32-15,3-5-40 0,2-19-6 16</inkml:trace>
  <inkml:trace contextRef="#ctx0" brushRef="#br0" timeOffset="13970">16179 11755 455 0,'10'0'1'0,"17"10"-1"16,16 8 0-16,14 9 1 16,12 9-1-16,11 12-3 15,6 6-3-15,8 12-12 16,-6 10-50-16,-13-13-16 15</inkml:trace>
  <inkml:trace contextRef="#ctx0" brushRef="#br0" timeOffset="14629">11434 10646 419 0,'0'0'-4'0,"0"0"0"0,0 4 2 16,1 8 1-16,3 8 1 15,0 11 0-15,3 13 2 16,2 13 0-16,0 15 4 15,1 14-1-15,-1 13-7 16,-6 1-19 0,-6 4-57-16,3-3-3 0</inkml:trace>
  <inkml:trace contextRef="#ctx0" brushRef="#br0" timeOffset="15151">11408 11983 400 0,'0'0'1'0,"0"8"2"16,-4 9 1-16,-10 7 1 0,-3 11 2 15,-9 9 0-15,-9 6 1 32,-6 8 0-32,-7 2-1 0,-3-2-1 0,0-5-2 15,6-7-2-15,3-9-4 0,5-9-6 16,11-5-28-16,4-12-49 15,3-12-2-15</inkml:trace>
  <inkml:trace contextRef="#ctx0" brushRef="#br0" timeOffset="15333">10982 12135 428 0,'0'0'1'0,"7"10"1"16,10 2 1-16,10 4 1 0,7 9-1 47,8 5 1-47,4 8 0 0,7 8 0 0,6 4 0 0,-3 3-3 0,-8-3-4 15,-1 2-12-15,-16 6-49 16,2-21-22-16</inkml:trace>
  <inkml:trace contextRef="#ctx0" brushRef="#br0" timeOffset="15690">11861 12423 422 0,'0'0'0'0,"0"0"0"15,10 14 0-15,-1-4 0 16,5 3 1-16,3-2 2 15,4-1 1-15,3-1 2 0,1-6 1 32,2-3 1-32,-6-7 0 0,-6-7 0 0,-7-3-2 15,-8-3-2-15,-13 3-2 16,-12 4-2-16,-12 9-1 15,-5 4-2-15,2 14-5 0,-1 6-15 16,12 10-63 0,16 3-2-16</inkml:trace>
  <inkml:trace contextRef="#ctx0" brushRef="#br0" timeOffset="16842">11880 12514 407 0,'0'0'1'15,"0"0"-3"1,-11 0 0-16,6 11 0 0,-1 7 0 0,3 9 0 16,1 7 0-16,2 5 1 15,8 2 0-15,11 0 5 16,6-8 1-1,9-12 1-15,11-16 0 0,4-11 1 0,1-21 0 16,-4-10 2-16,-10-7-2 16,-11-4-3-16,-17 4-2 0,-15 7 0 31,-24 12-2-31,-13 10-1 0,-10 15-9 0,-6 4-30 15,10 14-45-15,13 2-2 16</inkml:trace>
  <inkml:trace contextRef="#ctx0" brushRef="#br0" timeOffset="18771">2793 13454 349 0,'0'0'1'0,"-5"-16"-1"16,1-4-1-16,0-8-1 16,0-11 0-16,2-15-2 0,-1-14-1 15,2-15 1-15,1-11 0 16,0-8-1-16,0-12-8 15,4-9-7-15,4-7-3 16,1-1 1-16,5-7 1 0,5-5 3 16,7-6 4-16,8-1 5 15,6-1 10-15,6 3 11 16,3 3 3-16,4 3 1 15,9 7 2-15,1 6-3 16,4 11-2-16,3 3-2 0,0 5-1 16,7 3 1-16,6 2 0 15,5 3 0-15,4-1-3 16,5 3-1-16,2 2-1 31,6 2-1-31,0 8-1 0,-2 6 0 0,1 8 1 0,-3 7 1 16,-8 9 0-16,-5 8 0 0,-2 9-1 15,-9 8 1-15,0 6-1 16,0 4 0-16,-2 4-2 15,1 5 0-15,0 6-2 16,1 3 1-16,1 4-1 0,-2 1-1 16,0 5 0-16,-3 3 0 15,-3 4 0 1,-3-2 1-16,2 2 0 0,0-1 0 15,0 1 2-15,2 1 0 16,4-3 0-16,0 0 0 0,4-1 0 16,4 1 2-1,1-2-3 1,3 1 1-16,3-3-1 0,-2 0-1 0,4-3 1 15,1 1-1-15,3-4 1 0,2 0-1 16,3-5 1-16,5-5-1 16,1-3 0-16,1-3 0 15,1-4 0-15,2-2 1 16,-1-4-1-16,-1-4 0 0,2-4 0 15,-2-4 0-15,2-6 1 32,1-3-1-32,-3-10 0 0,0-5 0 0,-2-7 0 15,-3-5-1-15,-5-7 1 0,-7-5 0 16,-2-3 0-16,-6-5-1 15,-2 0 0-15,-2-2 0 16,-3 3 0-16,0 3-1 16,-4 4-1-16,0 2 1 15,0 8-1-15,-5 1 1 0,0 8 0 31,-3 3 1-31,-4 2 0 0,-4 5 0 0,-1 4 1 16,-4 4 0-16,-7 5 0 16,-2 5-1-16,-6 6 1 0,-1 4-1 15,-3 6 0-15,-1 4 1 31,1 3 0-31,4 4 0 0,6 0-1 0,4-2 1 0,10-4 1 16,9-7-1-16,14-9 2 16,11-9-1-16,13-13 0 15,16-12 2-15,16-11 0 16,21-8 0-16,17-14 1 0,23-7-2 15,17-6 1-15,19-4 0 16,12-6-4-16,14-3 0 16,8-3 0-1,6-7 0-15,1 3-10 0,-14-10-17 16,-10 8-63-16,2-3-5 0</inkml:trace>
  <inkml:trace contextRef="#ctx0" brushRef="#br0" timeOffset="20154">10727 7245 272 0,'0'0'4'15,"0"0"2"-15,-11-10 1 16,11 10-1-16,-10-4 1 16,10 4 0-16,-12 0 2 15,12 0 3-15,-13 3-4 16,13-3 2-16,-4 9 1 0,4-9 3 15,0 0 0-15,0 0-2 16,0 0-1-16,-3-4-1 16,1-9-2-16,2-2-4 0,-2-3-2 15,1-4-3-15,8 1 0 16,10-2-1-16,5 1 0 15,12 5 0-15,11 4-1 16,6 7 1-16,4 5 0 0,0 4 0 16,-5 9 1-1,-10 7 1-15,-12 3 0 0,-19 5 1 16,-15-1 1-16,-23-3-1 15,-14-2 2-15,-13-6 0 0,-9-4-1 32,-6-6 1-32,1-7-1 0,3-3 0 0,9-9 1 15,12-6-3-15,15-2 0 16,19-4 0-16,15-3 0 0,25 1-2 15,17 1 1-15,21 2 0 16,11 6 1-16,8 5-1 16,2 7 1-16,-7 7 0 0,-7 1 1 15,-14 9 0-15,-15 4 2 16,-19 3-3-16,-21 1 3 15,-12 0-1 1,-22-3 1-16,-16-3 0 0,-9-3 1 16,-13-3-2-16,-5-4 0 0,0-3 0 15,2 0-1-15,12-6-1 47,12-4-1-47,13-1 0 0,17-3-1 0,17 1-1 0,22-2 0 0,24 4 0 0,19 1 0 16,17 3 1-16,10 7 1 15,6 6 0-15,0 10 0 16,-7 8 1-16,-15 6-1 15,-21 3 2-15,-23 1-1 0,-27 2 1 16,-21-4-1-16,-29-3 2 16,-22-4-1-16,-19-5 1 31,-10-6 0-31,-7-6 0 0,1-4 1 0,10-3-1 0,13-4 0 15,19-8-1-15,24-7 0 16,30-4-3-16,26-7-8 16,38 5-30-16,16 2-47 15,20-6-1-15</inkml:trace>
  <inkml:trace contextRef="#ctx0" brushRef="#br0" timeOffset="22394">6303 7470 337 0,'0'0'3'16,"28"-7"1"-16,11 1 1 16,30-5 0-16,17-2 2 31,31-3 1-31,16-4-1 0,18 1 2 0,5-3-5 0,-6 6-3 15,-12-3-13-15,-20 12-29 16,-9 7-37-16,-39 0-6 0</inkml:trace>
  <inkml:trace contextRef="#ctx0" brushRef="#br0" timeOffset="23187">3018 7499 267 0,'0'0'0'16,"1"23"0"-16,6 0-1 16,1 5 1-16,2 0-1 15,-1 2 5-15,5 2 10 16,-4-2 5-16,2-6 4 0,-4-10 1 15,-2-6 2-15,-6-8 0 16,0 0-2-16,-2-8-4 16,-9-10-11-16,0-6-6 0,-5-8-3 15,-5-5-3-15,-4-7 1 16,-2-4-2-1,-3 2 2-15,4 2 1 0,0 5 1 16,3 6 0-16,3 5-2 0,9 3 0 16,4 2-1-16,8 1-2 15,15-4 1-15,9-2 1 16,14-2-1-1,7-4 1-15,8 3 1 0,6 0-4 16,2-1-7-16,6 5-22 0,2 7-44 16,-6 1-7-16</inkml:trace>
  <inkml:trace contextRef="#ctx0" brushRef="#br0" timeOffset="23418">2587 7447 393 0,'0'0'-6'0,"0"0"3"16,17-1-1-16,8-6 3 15,18-3-1-15,13-6 1 16,15-2 0-16,10-8-1 0,11 1 4 15,5-8-8-15,7 6-27 16,8 2-44 15,-21 1-6-31</inkml:trace>
  <inkml:trace contextRef="#ctx0" brushRef="#br0" timeOffset="23713">3654 6967 256 0,'0'0'1'0,"-12"25"2"15,1 1 0-15,0 8 0 16,1 9 1-16,2 7 1 0,3 2 3 16,4 5 1-16,3-6 5 15,14-9-4-15,8-11 5 16,6-6-1-16,9-13-4 15,-2-11-9-15,13-6-46 0,-2-10-27 16</inkml:trace>
  <inkml:trace contextRef="#ctx0" brushRef="#br0" timeOffset="23949">4217 6746 391 0,'0'0'-2'16,"1"13"-1"-16,-1 5 0 0,-1 8-2 15,-6 11 3-15,-5 10-1 16,-5 9 1-16,-3 6 0 16,-1 3 2-16,-4-4 2 15,1-6 1-15,5-5-1 0,0-8 0 16,5-10-3-16,5-7-6 15,-3-2-37-15,-2-12-33 16,4-10-6-16</inkml:trace>
  <inkml:trace contextRef="#ctx0" brushRef="#br0" timeOffset="24153">3957 7014 428 0,'0'0'1'16,"0"0"1"-16,22 0 0 0,6 9 0 15,8 5 1-15,5 8-1 16,2 5 1-16,6 7-1 15,2 4-1-15,-6 1-2 16,-9-1-3-16,-9-4-3 16,-8-6-4-16,-6-8-7 0,-6 6-51 15,-7-26-16-15</inkml:trace>
  <inkml:trace contextRef="#ctx0" brushRef="#br0" timeOffset="24498">4455 7098 269 0,'0'0'1'15,"2"17"-2"-15,9-1 2 16,-2-1 1-16,8 3 6 16,5-1 4-16,4-2 5 15,3-2 2-15,0-11 0 0,4-2 1 16,-8-14 4-16,-3-2-6 15,-8-9-5 17,-10-2-5-32,-8 1-6 0,-15 1-2 0,-5 4-3 0,-10 6-1 0,-2 5-3 15,-2 5-4-15,4 5-5 16,4 2-4-16,9 6-6 15,6 0-2-15,15-8-9 16,-2 17-30-16,10-16-19 16</inkml:trace>
  <inkml:trace contextRef="#ctx0" brushRef="#br0" timeOffset="24758">4849 6550 324 0,'8'3'5'15,"19"5"0"-15,10 7 2 16,11 11-1-16,3 11 0 0,6 15 1 15,-3 9 2-15,-5 18-1 16,-22 5-2-16,-21 12-8 31,-28 4-16-31,-39 4-57 0,-3 1-5 0</inkml:trace>
  <inkml:trace contextRef="#ctx0" brushRef="#br0" timeOffset="32962">3725 14724 260 0,'0'0'3'16,"9"22"1"-16,-1 0 3 0,3 3 4 15,2 9 1-15,-1 4 1 16,4 0 0-16,-2 1 1 16,-3-9-1-16,-1-3 2 15,-5-11-1-15,0-1 0 0,-5-15 0 16,0 0 0-16,0 0 0 15,0 0-1-15,4-11-1 16,-4-4-3-16,-3-11-3 0,-4-5-2 16,1-12-3-16,-7-9-1 15,2-6-1-15,-3-7 0 31,1 0 0-31,-3-3-1 0,3 7 1 0,2-1 1 0,-1 11 1 16,5 5-1-16,4 8-1 16,2 6 0-16,4 6 1 15,8 5-2 1,7 3 1-16,5 5-2 0,7 3 1 15,6 1 0-15,8 4 1 0,4 2 0 16,5 2-1-16,-2-1-5 47,1 2-2-47,-5-2-8 0,1 2-18 0,-5 0-50 0,-12 0-5 0</inkml:trace>
  <inkml:trace contextRef="#ctx0" brushRef="#br0" timeOffset="33221">3505 14603 356 0,'0'0'-3'15,"0"0"2"-15,0 0 3 16,9 12 5-16,9-7 3 16,13-2 2-16,16-1-1 15,11-2 0-15,16 0 5 0,6-5-5 16,7 1-8-16,-4-6-17 15,-3-2-67 1,-9 8-3-16</inkml:trace>
  <inkml:trace contextRef="#ctx0" brushRef="#br0" timeOffset="34195">3812 13340 154 0,'0'0'5'0,"2"23"4"16,1 1 9-16,-2 5 2 16,0 9 1-16,1 1 3 15,-7 13 1 1,0 1 1-16,-7-10-5 15,4-5-6-15,-1-9-5 16,1-10-13-16,4-8-15 16,4-11-24-16,-9-5-37 0,12-13-4 15</inkml:trace>
  <inkml:trace contextRef="#ctx0" brushRef="#br0" timeOffset="34587">3758 13251 271 0,'0'0'0'16,"0"0"-1"-16,0 0 4 0,0 0 2 16,8 0 1-16,1 7 3 15,3 3 3-15,5 4 0 16,2 5 1-16,5 5 1 15,1 6-3-15,6 4 0 16,-2 4-1 0,0-1-3-16,-1 0-1 0,-1-2-2 0,-5-3 1 15,-2-3-1-15,-4-8 0 16,-4-5 2-16,-4-4 1 15,-2-2 3-15,-6-10 0 0,0 0 0 16,0 0 0-16,7-19-1 16,-7-6 0-16,2-10-3 15,2-8-2-15,-1-10-2 16,2-5-1-16,0-2 0 0,3 1-2 15,-1 2-2 32,1 9-5-47,3 6-4 0,3 10-10 0,1 9-28 0,-3 8-40 0,9 8-4 0</inkml:trace>
  <inkml:trace contextRef="#ctx0" brushRef="#br0" timeOffset="34974">4355 13529 313 0,'0'0'-1'0,"0"0"2"0,0 0 3 16,0 0 6-16,7 0 1 15,5 0 0-15,7-6 2 16,6-6 2-16,5-2 1 15,2-5-1-15,0-4-4 16,0-2-4-16,-5-3-1 16,-6 1-3-1,-8 0 0-15,-10 4-3 0,-5 3-3 0,-12 6 1 16,-8 7-3-16,-6 7 0 15,-5 7 0-15,-3 15-1 0,0 8 2 16,2 9 2-16,5 3 1 16,8 4 1-16,9 0 3 15,9 0 2-15,17-6 2 16,15-8 0-1,8-8 1-15,9-9-3 16,4-6-5-16,6-8-4 16,0-8-14-16,-2-12-46 0,-5 2-22 15</inkml:trace>
  <inkml:trace contextRef="#ctx0" brushRef="#br0" timeOffset="35364">4987 13318 288 0,'0'0'2'0,"0"0"0"15,-12-2 3-15,-1 2 1 16,-1 0 2-16,-6 4 0 0,-3 8 3 16,-4 3 0-16,1 9-1 31,1 5 0-31,3 5 0 0,8 4-3 0,5 1 1 15,9-3 0-15,4-5 1 0,10-7 0 16,9-8 0-16,5-13-1 16,0-7-1-16,2-13-2 31,-5-12-2-31,-3-7-3 0,-9-8-2 0,-5-1-1 0,-8 0 2 15,-3 5-1-15,-8 6 0 16,1 5 0-16,0 10 2 16,1 14 0-16,9 5 1 15,-4 19 0-15,8 6 0 0,8 10-1 16,8 5 1-16,3 3 2 15,5 1-1-15,2-4-2 16,-2-6-3 15,4-5-4-31,-9-14-11 0,2-16-61 0,-6 1-8 0</inkml:trace>
  <inkml:trace contextRef="#ctx0" brushRef="#br0" timeOffset="35629">5264 13371 333 0,'0'0'4'0,"23"14"1"0,0 3 3 16,2 2 1-16,6 7 3 15,3 1 1-15,1-1 0 16,-1 3 4-16,-6-9-2 0,-9-7-1 16,-3-13-3-16,-5-5 0 15,-3-18-2-15,-2-6-1 16,0-5-2-16,0-5-3 15,7-1-3-15,4 1-1 0,5 8 0 16,6 5-4-16,4 11-8 16,-1 5-17-16,-8 10-59 15,22 5 0-15</inkml:trace>
  <inkml:trace contextRef="#ctx0" brushRef="#br0" timeOffset="36270">6880 13066 331 0,'0'0'3'15,"-6"9"2"-15,-3 4 3 16,-5 6 2-16,-5 6 3 15,-6 7 1-15,-6 5 0 16,-4 5 1-16,-4-2-2 0,1-1-3 16,2-6-2 15,3-3-2-31,7-6-3 0,2-6-3 0,5-7-5 0,8-2-7 15,-6-8-19-15,17-1-55 0,0 0-2 16</inkml:trace>
  <inkml:trace contextRef="#ctx0" brushRef="#br0" timeOffset="36484">6520 13157 391 0,'0'0'1'0,"17"2"0"0,5 6 1 15,9 5 0-15,8 4 1 16,4 4 0-16,3 6 1 0,6 5 0 15,-5 2 0-15,-5 4 1 16,-8 1-3-16,-9-4-2 16,-4-1-5-16,-8-8-8 0,-2-4-30 15,-2-5-37-15,-9-17-7 16</inkml:trace>
  <inkml:trace contextRef="#ctx0" brushRef="#br0" timeOffset="36754">7186 13161 316 0,'10'0'8'15,"14"0"2"-15,11-2 2 16,9-2 3-16,8 0 1 0,7-4 1 16,8 1-1-16,2-2 1 15,-5 3-9-15,-10-4-5 16,-7 4-11-16,-13 0-15 15,-6-2-37-15,-10 6-24 0</inkml:trace>
  <inkml:trace contextRef="#ctx0" brushRef="#br0" timeOffset="36911">7228 13366 392 0,'0'0'1'16,"0"0"0"-16,13 0 1 15,7 0 1-15,10-3 1 16,9-4 0-16,10-3 0 0,12-2 0 31,7-4-1-31,4 1-6 0,-2-3-16 0,-11 1-61 16,3 1-3-16</inkml:trace>
  <inkml:trace contextRef="#ctx0" brushRef="#br0" timeOffset="37172">8385 12757 393 0,'0'0'0'16,"0"8"1"-16,-4 7 1 16,-7 7 3-16,-6 9 2 46,-9 9 1-46,-8 6 2 0,-5 8-1 0,-6 3 2 0,-3 0-1 0,4-1-2 0,0-3-2 16,10-7-3-16,3-9-3 0,12-6-5 16,2-9-5-16,8-7-31 15,9-15-46-15,-5-8-3 16</inkml:trace>
  <inkml:trace contextRef="#ctx0" brushRef="#br0" timeOffset="37371">7993 12895 417 0,'0'0'1'0,"6"6"0"15,6 5 2-15,6 5 0 0,0 7 1 16,2 7 2-16,3 6 0 16,4 10 1-16,-2 2-1 15,-3 5 0-15,-2-1 0 16,-4-2-1-16,-1-4-3 15,-1-6-3-15,-4-5-4 0,-4-13-9 16,2-13-72-16,-8-9-1 16</inkml:trace>
  <inkml:trace contextRef="#ctx0" brushRef="#br0" timeOffset="37619">8495 13132 431 0,'0'0'0'0,"0"15"-1"0,6 1 1 16,8 5 0-16,4 3 2 15,7 0 1-15,12-3 2 16,4-3-1-16,10-11 3 16,3-7-1-16,-2-10 1 31,-9-10 0-31,-6-9-3 0,-15-1-2 0,-19 0 0 0,-15 6-2 15,-27 5-2-15,-13 11-5 16,-16 5-7-16,-1 13-24 16,2 13-49-16,-2 5-3 0</inkml:trace>
  <inkml:trace contextRef="#ctx0" brushRef="#br0" timeOffset="38327">4752 14204 356 0,'0'0'-1'0,"0"0"-1"15,-7 4 0-15,-3 6 0 16,-6 11 2-16,-7 10 2 0,-6 12 3 31,-4 13 4-31,-2 12 3 0,-3 13 3 0,2 4 0 16,5 6-1-16,10-6 0 0,7-3-2 15,8-9-2-15,6-8-3 16,12-13-1-16,12-11-1 15,8-8-3-15,3-14-3 16,8-2-9-16,-4-11-36 0,8-9-41 16,-1-18-4-16</inkml:trace>
  <inkml:trace contextRef="#ctx0" brushRef="#br0" timeOffset="38544">5212 14434 386 0,'0'0'1'15,"0"18"2"-15,-5 3 2 16,-2 9 4-16,-5 11 1 0,-4 8 1 16,-2 8 0-16,-4 5 1 15,0 2-2-15,-2-7 0 16,3-4-3-16,0-6-4 15,3-14-5-15,6-4-4 0,-1-16-14 16,-14-5-67-16,12-12-1 16</inkml:trace>
  <inkml:trace contextRef="#ctx0" brushRef="#br0" timeOffset="38714">4900 14657 433 0,'0'0'3'0,"18"5"1"16,6 6 0-16,8 8 1 15,11 4 0-15,7 9 0 16,7 7 0-16,4 8 0 0,0 2-3 15,-3 2-5-15,-10-3-8 16,-6-6-10-16,-12-1-34 16,-3-19-32-16,-6-15-5 15</inkml:trace>
  <inkml:trace contextRef="#ctx0" brushRef="#br0" timeOffset="38945">5748 14394 384 0,'12'6'3'0,"13"10"1"15,10 11 0-15,3 9 2 0,-1 14 1 16,-1 10 1-16,-2 9 1 15,-2 10 0-15,-19 4-2 16,-14-5-6-16,-10 0-13 0,-9-7-69 16,-3-14-3-16</inkml:trace>
  <inkml:trace contextRef="#ctx0" brushRef="#br0" timeOffset="39620">6643 14488 403 0,'0'0'0'16,"0"0"-1"-16,0 0-1 15,0 0 3-15,4 1 5 16,8 0 2-16,8 0 1 15,13-1 0-15,12 0 2 0,8-3 0 32,12 0 1-32,7-3-2 0,0 0-5 0,2 0-3 15,-8 0-2-15,-7 2-4 16,-12 0-6-16,-5 4-6 0,-13-1-13 15,-7-4-40-15,-5 5-20 16</inkml:trace>
  <inkml:trace contextRef="#ctx0" brushRef="#br0" timeOffset="39845">6633 14867 409 0,'0'0'3'15,"14"2"2"-15,12 1 2 16,12-2 1-16,13 0 1 16,14-1 0-16,15 0 0 0,10 0-1 15,5-4-4-15,1 4-12 16,-12-6-38-16,-2 4-40 15,-10-1-4-15</inkml:trace>
  <inkml:trace contextRef="#ctx0" brushRef="#br0" timeOffset="41056">8451 14590 349 0,'0'0'2'0,"1"16"3"16,2 1 2-16,4 7 3 15,1 6 2-15,5 6 0 0,-1 4 1 16,3 4 1-16,2-3 0 16,-4-4-5-16,-4-6 0 15,0-8 0-15,-3-5-1 0,-2-7 0 16,-4-11 0-16,0 0 0 15,0 0 0-15,1-10-2 16,-1-11-6-16,-5-6 0 16,-4-12 0-16,-3-10 0 15,-4-10 0-15,-3-6-6 0,-4-4 0 16,-3 1 1-16,-2 3 1 15,1 8 2 1,4 10 2-16,3 10 1 0,3 11 0 16,7 6 0-16,7 7 0 15,4 3 0-15,14 3-1 0,15-1-1 16,11-1 1-16,14-2-1 15,13 1 1-15,11 0-2 16,1-2-3-16,2 5-6 16,-8-4-14-16,-10 4-62 0,-4 3-2 15</inkml:trace>
  <inkml:trace contextRef="#ctx0" brushRef="#br0" timeOffset="41253">8067 14570 436 0,'0'0'2'16,"6"10"-1"-16,16-3 2 16,10 1 0-16,17 3 0 15,15-3 1-15,14-2-3 16,14 3-8-16,1-8-20 0,8-1-57 15,2-3-3-15</inkml:trace>
  <inkml:trace contextRef="#ctx0" brushRef="#br0" timeOffset="41688">9752 14140 269 0,'0'0'2'0,"-18"10"7"16,0 8 4-16,-8 11 5 0,-5 12 2 16,-4 10 2-16,-4 10 2 15,-2 12 1-15,6 5-4 16,11-4-4-16,10 0-5 15,14-11-4-15,4-8-3 0,18-10-4 16,8-14-9-16,16-12-26 47,6-12-50-47,5-14-3 0</inkml:trace>
  <inkml:trace contextRef="#ctx0" brushRef="#br0" timeOffset="41902">10287 14192 371 0,'0'0'0'0,"-8"9"0"0,0 8 0 15,-8 6 2-15,-1 9 4 32,-6 9 4-32,-8 10 2 0,-4 9 1 0,-4 3 2 15,-1 3 0-15,1-2 0 16,2-5-2-16,5-5-4 0,4-9-4 15,8-10-4 17,3-13-4-32,9-4-8 0,2 0-57 0,7-23-21 0</inkml:trace>
  <inkml:trace contextRef="#ctx0" brushRef="#br0" timeOffset="42105">9866 14404 443 0,'0'0'1'0,"7"7"1"15,12 5 1-15,3 6 0 31,9 5 1-31,3 6 1 0,6 6 0 0,2 7 1 16,2 5-1-16,-3 0-1 16,-6-1-1-16,-3-1-4 0,-4-2-7 15,-9-13-14-15,-2 0-65 16,2-9 0-16</inkml:trace>
  <inkml:trace contextRef="#ctx0" brushRef="#br0" timeOffset="42489">10620 14633 420 0,'0'0'1'16,"-9"10"0"-16,3 5 2 0,-1 5 1 15,3 4 1-15,2 5 1 16,3 1 1-16,10 0 1 16,9-6 0-16,8-7 0 0,6-8-2 15,1-9-1-15,1-5 0 16,-8-12-3 15,-11-5-2-31,-14-5 0 0,-7 0-1 0,-19 1-1 0,-11 4-3 16,-4 7-2-16,-9 3-3 0,6 9-6 15,1 3-10-15,10 4-23 16,26 9-38-16,-3-3-5 15</inkml:trace>
  <inkml:trace contextRef="#ctx0" brushRef="#br0" timeOffset="42738">10950 14140 340 0,'5'0'1'15,"16"4"0"-15,9 8 3 16,13 1 2-16,7 11 3 15,8 9 2-15,7 9 3 0,2 9 0 16,-9 9 0-16,-13 7 1 16,-16 6-2-16,-17 2-2 15,-15-3-2-15,-17-1-5 16,-10-3-13-16,-18-2-73 15,-2-12-5-15</inkml:trace>
  <inkml:trace contextRef="#ctx0" brushRef="#br0" timeOffset="43273">12209 14466 457 0,'0'0'-1'15,"0"0"1"-15,17 0 0 16,7 0 2-16,7-2 0 15,9-1 1-15,9 1-1 32,3-1 1-32,8 0 1 0,-4-1-2 0,-2 2-3 0,-6-1-7 15,-4 2-5-15,-10-1-7 16,-1 1-10-16,-12 2-39 0,-1-1-21 15</inkml:trace>
  <inkml:trace contextRef="#ctx0" brushRef="#br0" timeOffset="43464">12566 14251 453 0,'0'0'0'16,"0"14"0"-16,0 3-1 0,2 5 2 15,3 10-1 16,1 10 2-31,4 7-1 0,1 13 0 0,1 0-6 0,6 7-27 16,0-2-51-16,-1-7-2 16</inkml:trace>
  <inkml:trace contextRef="#ctx0" brushRef="#br0" timeOffset="46843">10658 7211 107 0,'10'-5'3'0,"11"-11"1"15,19-7 3-15,4-5 0 0,18-2 1 16,5-3-1-16,5-2 1 16,2-1 1-16,-9 6 3 15,-10 11 5-15,-21 5 1 16,-6 7-1-16,-28 7 0 0,0 0-2 15,-16 11-1-15,-18 9-1 16,-14 8-8-16,-15 4-8 16,-12 11-4-16,-8 1 0 31,-14 8 1-31,-1 2-1 0,2-3 1 0,3-4 1 0,14-6 1 15,12-6 1-15,15-10 0 16,16-5 3-16,24-15-1 16,12-5 2-16,21-21 1 0,23-8 2 15,12-8 4-15,13-8 1 16,9-4 1-16,7-4 1 15,6 1-2-15,6-1 0 16,-5 3-1 0,-3 7-2-16,-8 4-2 0,-7 7-2 0,-14 6 1 15,-9 7 0-15,-17 5 0 16,-14 7-2-16,-20 7 0 15,-3 5 1-15,-23 11-1 32,-13 4-1-32,-12 5-1 0,-13 7-3 0,-4 5-2 0,-10 1 1 15,-3 7-1-15,-2-2 1 0,-1 5-1 16,4-1 0-16,5-2 2 15,8-3 0-15,12-9 2 16,9-2 0-16,18-10 2 16,15-5 0-16,13-16 2 0,23-7-1 15,17-15 3-15,16-11 1 31,11-9 3-31,15-10-1 0,11-7 0 0,7-7 1 16,3 4-2-16,-5 1 0 16,-2 8-2-16,-9 9 0 0,-12 8-3 15,-14 11-1-15,-16 8-1 16,-16 9 0-16,-16 8-1 15,-13 0 1-15,-13 16-1 16,-18 7 0-16,-18 7 2 16,-12 6 0-16,-13 9 0 0,-10 2 0 15,-6 5 0-15,-2 2 1 16,-2 2-1-16,4-6 0 15,5-2-1-15,12-6 1 0,9-6-1 16,13-5-1-16,13-9 1 16,15-8 0-16,23-14 1 15,0 0 0-15,29-20 1 0,18-12 1 16,18-11 1-16,15-11 3 15,20-7-1-15,7-5 0 16,7-1 0 0,-4 5 0-16,-7 5 1 0,-11 10-2 15,-15 11-1-15,-17 9 1 0,-21 12 1 16,-13 6 0-16,-26 9-2 15,0 0-1-15,-18 15 1 16,-18 7-1 0,-16 10 0-16,-16 7-2 0,-20 11-2 15,-15 5 0-15,-10 7 1 0,-7 4 1 16,-1-2-1-16,2-5 0 16,12-7 0-16,15-6-1 15,17-12 1-15,20-9 0 16,25-12 0-16,30-13 1 0,9-13 0 15,37-16 0-15,26-17 1 16,19-12 2 0,23-12 1-16,23-12 1 0,9-3 0 0,6 0-1 15,-2 5 1-15,-11 8 0 16,-17 14-1-16,-17 11-2 15,-25 16-1 17,-26 10 0-32,-23 14-1 0,-31 7-1 0,-11 17 0 0,-34 15 0 0,-26 11-1 15,-21 12 1-15,-19 8 0 16,-18 10 1-16,-9 3-1 15,-5 0 0-15,7-3 1 16,13-11 0-16,18-8-1 0,20-12-1 16,23-10 0-16,22-12 0 15,17-10 0-15,23-10 0 31,13-10 1-31,20-14 0 0,15-10 0 0,12-8 3 0,16-11 0 16,14-5 0-16,10-8 0 16,9 1 0-16,1 1-1 15,-3 4-3 16,-5 11-5-31,-15 6-11 0,-9 13-12 0,-24 8-8 0,-22 15-44 0,-12 7-7 16</inkml:trace>
  <inkml:trace contextRef="#ctx0" brushRef="#br0" timeOffset="56481">13949 13871 245 0,'0'0'3'0,"3"-12"5"16,1 4 4-16,0-2 2 16,-2-4 2-16,1 1 1 15,2-4 2-15,-2 0-1 0,-1 2-1 16,-2 2-5-16,1 4-4 15,-1 0-3-15,0 9-4 16,-5-9-2-16,-6 9 0 16,-6 0-1-16,-3 7-1 0,-3 4 0 15,-7 5-1-15,-1 6 2 16,-2 5 1-16,2 6 0 15,2 5 1-15,6 0 0 16,7 3 1-16,5-1 1 0,8-5 2 16,4-4 1-16,13-9-1 15,8-11 1-15,9-11 0 16,6-6-1-16,10-19 1 15,2-10-2-15,4-9-1 16,-1-8-1-16,-7-8-2 0,-4-3 1 16,-12-1-1-16,-11 2 1 15,-11 4 0-15,-7 6-1 16,-9 8 1-16,-7 8-1 31,-6 11 0-31,-1 8-2 0,0 11-1 0,1 6 1 0,1 16 0 16,3 10 0-16,5 13 2 15,5 12 1-15,8 8 2 16,5 4 2-16,12 1 2 0,12-3-1 15,4-8 1-15,7-8-2 16,4-13-6-16,-2-14-20 16,-1-11-57-16,0-9-5 31</inkml:trace>
  <inkml:trace contextRef="#ctx0" brushRef="#br0" timeOffset="56945">14457 13550 309 0,'0'0'3'0,"8"21"5"15,0 1 3-15,7 22 5 16,-1 6 2 0,2 6 1-16,-1 2-1 15,2 2 1-15,-3-7-1 16,-2-10-3-16,-5-6-1 0,-2-22-5 15,-5-15-1 1,0 0-2-16,0 0-2 0,-2-25-1 16,-7-6-3-16,-6-8-5 15,-1-9-2-15,-4-9-1 16,-4-5 0-16,-1-3 0 0,-2 2 1 15,2 6 2-15,2 7 3 16,4 11 1-16,4 9 1 16,5 6 0-16,4 11 0 0,6 13-1 31,10-5 1-31,7 6-1 0,12 8 1 0,9 1-1 15,9 2 1-15,8 1 1 0,5-2-1 16,1 2-3-16,-3-4-4 16,-2-1-10-16,-4 3-48 15,-12-10-20-15</inkml:trace>
  <inkml:trace contextRef="#ctx0" brushRef="#br0" timeOffset="57151">14256 13646 354 0,'0'0'-1'0,"0"0"6"16,23 18 7 0,13-6-1-1,18-4 2-15,16 0 0 0,15 0-1 16,8-3-4-16,12 4-18 15,21-7-67-15,-30-2-8 32</inkml:trace>
  <inkml:trace contextRef="#ctx0" brushRef="#br0" timeOffset="57638">13647 14370 405 0,'0'0'1'0,"-9"0"0"16,9 0 1 0,-9 0 2-16,9 0 4 15,12 3 2-15,20-1 1 0,25-1 1 0,33-1-1 16,28-1 1-16,21-4-1 15,22 0-3-15,8 1-4 0,0-2-3 16,-15-3-4-16,-15 8-12 16,-33 6-49-16,-24-5-26 15</inkml:trace>
  <inkml:trace contextRef="#ctx0" brushRef="#br0" timeOffset="58406">14028 14945 389 0,'0'0'1'15,"0"-9"0"-15,0 9-1 16,-7-11-1-16,-2 6 1 0,-5 0-1 16,-4 3 2-16,-6 2-1 15,-3 7 2-15,-3 11 0 16,-3 3 2-16,-1 7 2 15,6 4 0 1,3 4 0-16,6-2 1 0,11 0 1 0,8-6-1 16,7-6 2-16,18-10-2 15,11-11 0-15,11-8 1 16,9-17-1-1,1-8 0-15,2-8-3 0,-2-7-3 0,-9-7-2 16,-12-2-1-16,-10 1-1 16,-16 6 0-16,-12 2 0 15,-15 9-1-15,-5 6 0 16,-10 12 2-16,-6 12 1 0,-5 9 2 15,0 15 0-15,2 10 1 16,5 8 1-16,9 7-1 16,8 2 2-16,11 2 0 31,12-5 0-31,15-1-1 0,13-6 1 0,11-5-1 0,6-7-4 15,7-4-4-15,-2-6-9 16,7-3-30-16,-7-6-45 16,2-2-3-16</inkml:trace>
  <inkml:trace contextRef="#ctx0" brushRef="#br0" timeOffset="58618">14722 14644 431 0,'0'0'1'16,"-9"21"0"-16,2 0 1 15,-8 8 3-15,2 7 1 0,-6 4 1 16,-3 8 0-16,-4 3 1 16,1-4 0-16,2-6-1 15,4-3-2-15,2-7-5 16,2-6-4-16,6-5-8 15,9-11-74 1,0-9-6-16</inkml:trace>
  <inkml:trace contextRef="#ctx0" brushRef="#br0" timeOffset="58766">14456 14792 491 0,'0'0'1'0,"9"13"1"0,15 2 0 16,7 6-1-16,8 4 1 16,8 6 0-16,3 5 0 15,6 4-1-15,7 6-7 16,-9-9-23-16,-7 5-60 15,-2-8-3-15</inkml:trace>
  <inkml:trace contextRef="#ctx0" brushRef="#br0" timeOffset="59506">15367 13283 383 0,'0'0'-3'15,"0"0"1"-15,-2 14-1 16,2 11 0-16,1 15 3 16,4 20 3-16,7 52 7 15,-1 30 1-15,7 28 4 16,-4 24 0-16,4 18 2 15,-2 2 0-15,6-4-2 0,-2-12-3 47,-5-49-5-47,1-24-1 0,-2-31-1 0,2-27-2 0,-5-24 0 0,-2-15-3 16,-2-11 0-16,-2-8 0 15,-5-9 0-15,0 0 0 0,0 0 0 16,0-8-16-16,0 8-75 16,-2-18-4-16</inkml:trace>
  <inkml:trace contextRef="#ctx0" brushRef="#br0" timeOffset="62145">16072 15057 314 0,'0'0'-1'16,"0"0"0"-16,0 0 3 15,0 8 2-15,-5 4 2 0,-4 8 1 16,-3 6 3-16,-2 9 1 15,-5 5 2-15,-2 2 2 16,-4 4-2-16,-1-2-3 16,3-6-2-16,4-8-1 15,1-5-6-15,2-9-5 0,8-5-4 16,8-11-8-16,0 0-36 15,0 0-31-15,2-18-5 16</inkml:trace>
  <inkml:trace contextRef="#ctx0" brushRef="#br0" timeOffset="62327">15892 15079 393 0,'0'0'0'0,"0"0"1"16,8 15 2-16,0 3 0 0,3 6 1 15,6 5 1-15,1 7 0 16,7 6 0-1,1 4 1-15,2 0-1 0,-2-4-1 0,0 0 0 16,-1-6-3-16,-5-7-5 16,0-3-13-16,-6 5-56 15,-5-23-12-15</inkml:trace>
  <inkml:trace contextRef="#ctx0" brushRef="#br0" timeOffset="62627">16317 15218 397 0,'0'0'0'16,"0"0"1"-16,8 6 2 31,3-4 2-31,7-1 1 0,6 2 1 0,6-3-1 0,4 0 1 16,3 0 0-16,1-3 0 15,0-2-5-15,-3-3-5 16,-1 2-9-16,-8-2-17 16,-12 1-55-16,11-1-2 0</inkml:trace>
  <inkml:trace contextRef="#ctx0" brushRef="#br0" timeOffset="62811">16385 15399 366 0,'0'0'4'16,"0"0"2"15,10 7 2-31,6-6 0 0,10 1 1 0,8-2 0 0,10 0 1 16,8-3-1-16,5-4-3 0,4 1-8 15,-3-7-19-15,-7 6-59 16,0-2-6-16</inkml:trace>
  <inkml:trace contextRef="#ctx0" brushRef="#br0" timeOffset="63104">17288 15028 430 0,'0'0'-1'0,"0"0"1"0,-6 6 1 16,-2 7 4-16,-4 7 0 16,-7 6 3-16,-2 6 0 15,-7 5 1-15,1 5 1 16,-4 2 0-16,2-1-2 15,2-5-3-15,5-4-2 0,7-4-4 16,0-8-4 0,9-5-5-16,6-17-10 0,-28 11-69 15,28-11-2-15</inkml:trace>
  <inkml:trace contextRef="#ctx0" brushRef="#br0" timeOffset="63290">17017 15090 431 0,'0'0'2'0,"4"6"1"0,5 6 0 16,5 5 2-16,2 9 0 15,4 5 2-15,2 7-1 16,2 5 1-16,3 5-2 16,-3-2-1-16,0-1-1 0,-3-2-5 15,0-3-6-15,-6-9-18 31,-14-4-62-31,15-5 0 0</inkml:trace>
  <inkml:trace contextRef="#ctx0" brushRef="#br0" timeOffset="63587">17452 15413 408 0,'0'0'1'0,"6"13"1"16,5-3 0-16,6 2 4 15,6-1 1-15,7-2 1 0,8-4 0 16,9-3 1-16,1-6 1 31,-1-6-1-31,-9-8 0 0,-6-6-3 0,-11-1-2 16,-11 0 0-16,-13 3-1 15,-19 4-2-15,-7 6 1 0,-9 6-2 16,-3 6-1-16,-1 2-1 16,5 11-2-16,2 2-3 15,12 10-16-15,10-4-65 16,-1-5-2-16</inkml:trace>
  <inkml:trace contextRef="#ctx0" brushRef="#br0" timeOffset="64294">18332 13532 327 0,'0'0'1'15,"0"0"-3"-15,-9-11-1 16,-1 7 0-16,-9 4 3 16,-4 2 4-16,-8 14 3 0,-5 15 2 15,-5 19 3-15,0 20 3 16,1 18 5-16,6 13-3 15,15 4-2-15,9 2-3 0,11-10-1 16,16-13-2-16,16-19-2 16,9-16-1-16,11-21-5 15,0-16-11 16,3-12-71-31,-6-4-4 0</inkml:trace>
  <inkml:trace contextRef="#ctx0" brushRef="#br0" timeOffset="64585">18988 13796 448 0,'0'0'1'16,"-10"20"0"-16,-6 3 0 15,-8 7 2-15,-6 9 0 16,-6 7 1-16,-4 7 1 0,-5 5 0 15,3-2-1-15,6-5-2 16,3-9-3-16,10-6-7 16,1-13-19-16,-1-10-60 0,13-13-1 15</inkml:trace>
  <inkml:trace contextRef="#ctx0" brushRef="#br0" timeOffset="64744">18704 13848 466 0,'0'0'2'0,"8"18"2"31,7 4-1-31,9 7 1 0,4 9 1 0,5 9 0 0,2 8 0 16,5 7-1-16,0 1-2 16,-6-4-7-16,-3 6-19 0,12-6-63 15,-27-13-5-15</inkml:trace>
  <inkml:trace contextRef="#ctx0" brushRef="#br0" timeOffset="65152">19368 14136 497 0,'0'0'1'16,"10"-3"-1"-16,17-1 1 15,20-2 0-15,14-2-1 0,13 4-5 16,6-4-9-16,13 3-32 16,3 4-42-16,-7-2-4 0</inkml:trace>
  <inkml:trace contextRef="#ctx0" brushRef="#br0" timeOffset="65425">20587 13743 489 0,'0'0'-1'16,"0"0"0"0,-15 18 1-16,-11 5 0 0,-9 10 0 15,-7 4 1-15,-8 9 0 16,-4 5 0-16,-1 2 0 0,0-5-4 15,9-3-7-15,8-15-15 16,-4-10-63-16,24-10-1 16</inkml:trace>
  <inkml:trace contextRef="#ctx0" brushRef="#br0" timeOffset="65581">20103 13858 464 0,'0'0'2'0,"24"21"1"15,7 1 0-15,8 7 0 16,5 9 1-16,3 8 0 0,2 6-1 15,2 9-5-15,-5-5-10 16,-8-19-57-16,-14 14-20 16</inkml:trace>
  <inkml:trace contextRef="#ctx0" brushRef="#br0" timeOffset="65917">20748 14097 424 0,'0'0'1'16,"0"13"-2"-16,0 0 2 15,0 1 0-15,7 3 1 47,5 2 3-47,5-4 0 0,5-1 2 0,7-8 0 0,5-6 1 0,-2-7 1 0,-1-7-1 16,-6-7-1-16,-10-2-2 15,-7 2-3-15,-8 0 0 0,-13 9-5 16,-13 1-4-16,3 11-14 16,-7 12-55-16,9-2-13 15</inkml:trace>
  <inkml:trace contextRef="#ctx0" brushRef="#br0" timeOffset="66304">21006 13487 445 0,'0'0'-1'0,"1"9"0"0,15 13-1 15,12 12 2-15,13 14 1 16,8 15 1-16,7 14 1 15,1 16 1-15,-1 11 1 16,-9 5 1-16,-17 4 0 16,-24 0-3-16,-26-2-10 0,-22 0-76 15,-25-2-4-15</inkml:trace>
  <inkml:trace contextRef="#ctx0" brushRef="#br0" timeOffset="69044">4790 17081 361 0,'0'0'4'16,"0"0"1"-16,0 0-3 16,0 0 2-16,0 0 4 15,9 0 1-15,17 0 0 16,18-2 1-16,17-5-2 0,19-2-1 15,11 0 1-15,9 0-2 16,4-1-4-16,-4 1-6 16,-10-2-5-16,-11 5-22 15,-1-3-54-15,-32-5-3 0</inkml:trace>
  <inkml:trace contextRef="#ctx0" brushRef="#br0" timeOffset="69303">5257 16631 418 0,'0'0'1'16,"0"0"1"-16,-10 14 1 15,2 3 2-15,2 10 0 16,-2 11 0-16,3 12 2 0,-3 12 1 16,3 12-1-16,2 9 1 15,4 5-2-15,-1 2-4 16,0-5-6-16,6-45-47 15,2 3-36-15,-2-9-2 0</inkml:trace>
  <inkml:trace contextRef="#ctx0" brushRef="#br0" timeOffset="76240">6952 16007 395 0,'0'0'-4'16,"0"0"-1"-16,0 0 3 15,-1 11 1-15,1 4 1 16,-1 8 1-16,0 8 2 16,-3 7 1-16,1 11 4 0,-2 2 2 15,-2 2-4-15,3-1-5 16,-4-3-12-16,6-17-61 15,-2 6-12-15</inkml:trace>
  <inkml:trace contextRef="#ctx0" brushRef="#br0" timeOffset="76435">6446 16627 407 0,'0'0'1'0,"8"2"1"15,17-2 1-15,16-3 2 16,23-9 2-16,20-4-1 15,19-2 1-15,16-1 0 32,7-3-3-32,0 2-8 0,-9-2-13 0,-13 2-42 0,-16 11-28 15</inkml:trace>
  <inkml:trace contextRef="#ctx0" brushRef="#br0" timeOffset="77519">6640 16973 325 0,'0'0'7'16,"-10"0"4"-16,10 0 0 16,-13 0 0-16,13 0-2 15,-9-3 1-15,9 3 1 16,0 0 2-16,28-1-7 0,7 0-3 15,12 0-1-15,11 1 1 16,6 0 2-16,2 0-1 16,-2 3-3-16,-10 3-2 15,-9 5 1-15,-13 5 1 0,-19 7 0 16,-13 5 1-16,-14 5 1 15,-12 0 2-15,-8 2 1 16,-3 0 1-16,-1-3-2 16,2-5-1-16,8-6-2 0,7-2 1 15,11-4-1-15,10-4 0 16,23-3-1-16,14-4-1 15,18-3-1-15,9-1-8 0,20-3-31 16,3-6-46 0,6-10-4-16</inkml:trace>
  <inkml:trace contextRef="#ctx0" brushRef="#br0" timeOffset="78178">8325 16164 348 0,'0'0'4'0,"0"0"0"0,-6-8-1 16,-4 8 0-16,-10 0 0 16,-3 2-3-16,-11 8 2 15,-5 8-2-15,-4 6-2 16,-5 7-2-16,4 8 2 0,1 3 0 15,7 4 1-15,10-5 1 16,8-1 3 15,9-6 3-31,9-9 4 0,9-10 1 0,12-11-1 0,10-7 1 0,4-17-1 16,4-8 1-16,2-10-3 15,3-8-5-15,-3-10-4 16,-6-3-3-16,-9-2-1 0,-9-3-1 16,-10 5-2-16,-7 2 3 15,-5 7 0-15,-13 8 2 16,0 9-1-1,0 8 0-15,-2 15 1 0,8 9 1 16,1 8 3-16,3 17-3 16,8 8 1-16,2 11 0 0,10 7 4 15,3 9 2-15,6 1 0 16,4-4 0-16,2-4-6 15,7-6-8-15,-10-5-69 0,12-17-3 16</inkml:trace>
  <inkml:trace contextRef="#ctx0" brushRef="#br0" timeOffset="78730">8613 15853 353 0,'0'0'1'15,"0"0"1"-15,0 0 1 16,17 0 0-16,-6 0 1 16,2 0 0-16,3 0-2 0,-1 3 1 15,1 5-1-15,-6 1-1 31,-3 2 0-31,-7 2 1 0,-6 2 4 0,-10 1 1 0,-5 0 2 16,-4-1 1-16,1-3-1 16,2 0-1-16,2-5-2 15,6 1-2 16,14-8 0-31,-9 14-1 0,20-8-1 0,12 1-2 0,2-2-6 0,10 6-11 16,-3 14-53-16,6-14-13 16</inkml:trace>
  <inkml:trace contextRef="#ctx0" brushRef="#br0" timeOffset="79275">9150 16208 278 0,'0'8'5'15,"3"10"4"-15,3 3 3 16,1 9 4 15,1 4 2-31,2 6 0 0,2 3 4 0,-1 0 1 0,0-11-4 16,-2-5-1-16,-3-9-4 0,-2-8-2 15,-4-10-1-15,7-16-3 16,-4-7-3-16,-4-11-2 15,-3-8-5-15,-4-10-3 0,-3-8-1 16,-4-2 0-16,-5-1 0 16,1 5 1-16,-1 5 2 15,4 10 2 1,0 7 4-16,7 9 0 0,5 11 0 0,4 5 0 15,12 7 0-15,10 3-1 16,8 1 0-16,5 0-1 16,8 2 0-16,1 3 0 15,9 1 0-15,-4-2-5 16,2 3-8-16,-11-3-32 0,3-1-43 15,-7-3-4-15</inkml:trace>
  <inkml:trace contextRef="#ctx0" brushRef="#br0" timeOffset="79408">9049 16158 451 0,'0'0'0'0,"0"11"-1"16,0 0 3-16,9-1 1 16,8 1 1-16,8-1 0 15,14-1-1-15,10-4-7 0,19-5-24 16,10 0-56-16,7-19-3 15</inkml:trace>
  <inkml:trace contextRef="#ctx0" brushRef="#br0" timeOffset="79971">8115 16801 376 0,'0'0'3'0,"5"3"3"16,14 0 3-16,14-3 2 31,24 0 2-31,22 0 1 0,27-5 1 0,25-1 0 16,22-4-1-16,11-2-4 0,7 2-3 15,-4 1-3-15,-15 2-4 16,-20 0-3-16,-23 6-8 15,-31-1-5-15,-22 2-39 16,-30 9-37-16,-26-1-3 0</inkml:trace>
  <inkml:trace contextRef="#ctx0" brushRef="#br0" timeOffset="80754">8533 17408 119 0,'0'0'1'0,"2"-10"6"15,-2 10 7-15,3-13 9 16,-3 2 2-16,0 1 1 0,-5-2 3 15,-7 1 0-15,-8 3 0 16,-4 3-5-16,-6 5-7 16,-7 2-5-16,-4 9-2 0,-1 9 0 15,18-6-1-15,1 5-1 16,4 5 0-16,-2 2 0 15,6 4-1-15,1 1 3 16,4 0 0-16,5-2-2 16,5-2 2-16,9-4-3 15,8-8 1-15,4-1-2 0,23-6 2 16,24-11-3-16,8-23-3 15,7-29-3-15,-7-19-2 16,-11-13-3-16,-22 2-1 0,-28 12 0 47,-17 18-3-47,-15 13 1 0,-9 12 1 0,-10 15 3 0,-1 12 3 0,-1 10 3 15,3 15 2-15,5 11 1 0,7 10 2 16,10 6 0-16,10 4 1 16,3-25-1-16,7 2-1 15,5-2 0-15,6 2-1 16,3-3 0-16,2-1-4 15,8-4-7-15,0-1-13 0,34 3-59 32,15-11-9-32</inkml:trace>
  <inkml:trace contextRef="#ctx0" brushRef="#br0" timeOffset="80986">9221 17102 396 0,'0'0'1'16,"-4"18"3"-16,2 2 2 15,-5 5 2-15,0 11 2 0,-1 8 3 16,3-16-4-16,-2 5 2 16,2 3 0-16,-3 5-3 15,1-3-2 1,0 3-2-16,-1-4-1 0,1 2-3 15,-2-7-2-15,3 3-18 0,2-10-65 16,-5-8-6 0</inkml:trace>
  <inkml:trace contextRef="#ctx0" brushRef="#br0" timeOffset="81142">8966 17306 468 0,'0'0'1'16,"13"10"0"-16,12 2 0 16,7 5 1-16,5 4 1 15,-14-6-3-15,0 4 2 16,2 5-3-16,6 5-11 15,-4 10-54-15,5-7-21 0</inkml:trace>
  <inkml:trace contextRef="#ctx0" brushRef="#br0" timeOffset="81871">9498 17107 254 0,'0'0'10'15,"0"0"2"-15,9-4 4 0,4-1 0 16,10 0 1-16,3-1 0 16,9 2-1-16,3 0 1 15,2 4-9-15,-3 0-6 16,-6 4 0 15,-5 7 2-31,-16 5 1 0,-7 5 1 0,-11 2 3 0,-7 1 2 0,-4-4 1 16,-1-1 2-16,2-2-3 15,2-4-2-15,8-7-1 0,8-6-2 16,12 0-2-16,15-6-2 15,10 0-3-15,3-2-6 16,9-1-7-16,-1 5-43 16,5-5-33-16,-5 0-3 0</inkml:trace>
  <inkml:trace contextRef="#ctx0" brushRef="#br0" timeOffset="82190">10247 16244 379 0,'0'0'-1'0,"0"0"0"15,-10 17 2-15,2 7 1 0,1 13 4 16,1 14 2-16,0 21 1 16,-3 19 2-16,4 20 2 15,-4 15 2-15,2 12-1 16,3-66-1-16,0 9-3 15,-2-3-3-15,2 3-2 0,-2-4 1 16,1 3-3-16,0-8-4 16,-2 2-4-16,1-10-15 15,3 1-58-15,-2-18-12 16</inkml:trace>
  <inkml:trace contextRef="#ctx0" brushRef="#br0" timeOffset="82492">10735 17227 415 0,'0'0'0'15,"0"14"2"-15,-3 5 2 16,-2 7 2-16,2-7 1 16,-4 5 1-16,0 5 1 0,-5 7 1 15,-1 3 1-15,-1 2-2 16,-3 2-1-16,1 0-3 15,-1 0 0-15,2-2-2 16,-2-3-3-16,3 0-6 31,-2-9-15-31,-8-4-67 0,16-11-5 0</inkml:trace>
  <inkml:trace contextRef="#ctx0" brushRef="#br0" timeOffset="82683">10560 17328 453 0,'0'0'0'0,"13"14"1"0,-1 2 1 16,4 4 2-16,-9-7 0 15,3 5 0 1,0 4 0-16,2 5 1 0,0 4-1 16,0 0 1-16,0 4-2 15,2 0-2-15,-1-2-2 0,-3 0-5 31,2-1-9-31,-5 4-61 0,5-12-14 0</inkml:trace>
  <inkml:trace contextRef="#ctx0" brushRef="#br0" timeOffset="82939">11050 17550 391 0,'0'0'5'16,"7"-1"5"-16,12-3 1 31,7-3 2-31,5-1-1 0,4-1 1 0,3 0-1 0,5 2-4 15,-3-2-10-15,-24 9-20 16,-3 1-60-16,-4 0-9 16</inkml:trace>
  <inkml:trace contextRef="#ctx0" brushRef="#br0" timeOffset="83327">11206 17804 442 0,'0'0'1'15,"0"0"2"-15,0 0 1 16,0 0 2-16,0 0-1 16,9-7 0-16,0 4 1 0,4-2 0 31,3 0-2-31,2 0-3 0,3 0-6 0,1 0-10 15,4 1-26-15,8-3-47 16,-6 0-3-16</inkml:trace>
  <inkml:trace contextRef="#ctx0" brushRef="#br0" timeOffset="83582">12062 17290 356 0,'0'0'9'0,"-7"22"4"16,-6 1 2-16,3-9-2 15,-1 7 2-15,-6 4-1 16,-2 4 1-16,-1 4-1 15,-3 1-8-15,-1 0-3 16,0 2-3-16,-1-1-2 16,1-2-6-16,3-10-68 0,0 1-12 15</inkml:trace>
  <inkml:trace contextRef="#ctx0" brushRef="#br0" timeOffset="83772">11812 17381 464 0,'0'0'1'15,"8"9"1"-15,-1 2 1 16,5 7 2-16,-8-6-2 15,3 4 0-15,1 3 1 16,-1 2 0-16,0 4 0 16,1 1-1-16,-3 3-3 0,2-1-2 31,0-1-2-31,-2-1-7 0,0 0-19 0,7-3-59 15,-7-8-2-15</inkml:trace>
  <inkml:trace contextRef="#ctx0" brushRef="#br0" timeOffset="84015">12130 17679 404 0,'0'0'1'0,"0"0"2"0,9 12 3 16,2-8 2-16,2-1 2 15,7 0 0-15,2-3 0 16,2 0 1-16,2-6-1 15,1-1-2-15,-1-2-2 32,-26 9-2-32,49-31-1 0,-16 8-1 0,-11-5 0 0,-20 14-2 15,-2 2-1-15,-8 3-2 16,-5 1-4-16,-8 7-15 15,-2 3-54-15,1 1-16 0</inkml:trace>
  <inkml:trace contextRef="#ctx0" brushRef="#br0" timeOffset="84889">12287 17759 322 0,'0'0'6'0,"0"0"2"16,-10 13 1-16,10-13 2 0,-10 14 0 15,7-5 5-15,3-9 1 16,0 13 2-16,0-13-6 16,17 7 0-16,-2-9-2 15,3 0-1-15,1-4 2 16,0 0-3-16,-1-4-3 0,-1-2-2 15,-3-4 0-15,-1-3-2 16,0 1 0-16,-5-1-1 16,-1 1-5-16,-4 1-6 15,-3 1-8-15,0 3-43 0,0 3-30 16,-2-1-4-16</inkml:trace>
  <inkml:trace contextRef="#ctx0" brushRef="#br0" timeOffset="85552">13302 16666 347 0,'0'0'0'16,"-17"3"0"-16,-1 7 3 0,-7 8 1 16,-6 9 2-16,-5 11 4 15,-2 10 3-15,-4 10-1 16,6 8 1 15,9 0 0-31,10-2-1 0,13-5-1 0,6-10-1 0,13-8-3 0,15-13-3 16,3-11-3-16,-2-11-7 15,6-3-18-15,13-4-61 16,-21-12-3-16</inkml:trace>
  <inkml:trace contextRef="#ctx0" brushRef="#br0" timeOffset="85836">13717 16663 301 0,'0'0'4'0,"0"16"5"16,-8 4 7-16,1 13 0 0,-9 7 4 15,-5 11 3-15,-5 8-1 32,-2 8 1-32,-4 2-4 0,2-4-5 0,2-7-5 15,3-12-3-15,7-7-7 0,1-11-4 16,10-10-37-16,-1-13-46 15,-4-12-2 32</inkml:trace>
  <inkml:trace contextRef="#ctx0" brushRef="#br0" timeOffset="85968">13422 16913 449 0,'0'0'1'0,"23"13"-1"16,-2 1 1-16,3 7 0 16,5 4-1-16,3 8 2 0,2 4 0 15,3 8 0-15,-6-2-2 31,-4-2-6-31,-8-6-11 0,1-14-66 0,-1 0-2 16</inkml:trace>
  <inkml:trace contextRef="#ctx0" brushRef="#br0" timeOffset="86202">13960 16948 381 0,'0'0'4'0,"18"0"1"0,14 0 2 16,9-2 1 15,10 0-1-31,5 1 1 0,4-2 0 0,3 3-3 0,-1 0-9 16,-14 0-13-16,-11 0-39 0,-12 0-29 15,-10 4-5-15</inkml:trace>
  <inkml:trace contextRef="#ctx0" brushRef="#br0" timeOffset="86655">14928 16844 389 0,'0'0'2'0,"-15"21"2"16,-4 0 2-16,-4 5 2 15,-6 8 2-15,-6 5 0 0,-2 4 0 16,-5 1 1-16,4-8-2 16,8-4-3-16,8-9-2 15,5-4-6-15,4-15-12 16,13-17-69-16,4-6-5 15</inkml:trace>
  <inkml:trace contextRef="#ctx0" brushRef="#br0" timeOffset="86846">14706 16719 439 0,'0'0'1'15,"12"7"0"32,6 7 1-47,2 6 0 0,5 7 3 0,4 6-1 0,2 9 1 0,2 7 0 0,-1 3 0 16,-7-2 0-16,-4-1-1 0,-3-5 0 15,-5-7-5-15,-1-4-4 16,-8-11-15-16,3-7-66 16,-7-15-3-16</inkml:trace>
  <inkml:trace contextRef="#ctx0" brushRef="#br0" timeOffset="87124">15145 17189 455 0,'0'0'2'0,"0"0"1"16,18 9 1-16,1-9 2 15,11 0 0-15,5-1 0 16,5-7 0-16,0-4 0 16,-1-6-1-16,-6-4-3 31,-10-3-1-31,-12 1-2 0,-11 4-1 0,-15 3 1 0,-13 9-1 15,-5 3 0-15,-4 5 0 16,-3 7 1-16,2 9 0 47,8 4 1-47,4 1-1 0,14 0-3 0,6-5-7 0,15-8-46 0,12-1-32 0,3-8-4 15</inkml:trace>
  <inkml:trace contextRef="#ctx0" brushRef="#br0" timeOffset="87407">15583 16524 380 0,'0'0'0'0,"0"10"0"16,14 3 3-16,2 5 2 15,6 5 2-15,3 9 2 0,6 11 0 16,-1 13 1-16,-2 6 1 16,-10 8 2-16,-12 1-2 15,-10 4-3-15,-16-3-2 31,-10-4-1-31,-11-13-1 0,1-6-7 0,-7-17-14 0,-12-10-68 16,28-15-4-16</inkml:trace>
  <inkml:trace contextRef="#ctx0" brushRef="#br0" timeOffset="87846">16041 16500 366 0,'0'0'1'0,"5"-1"1"15,10-2 1-15,1-2 3 32,9 1 3-32,4 3-1 0,4-1 0 0,1 2 1 0,-1 6-1 15,-9 8 1-15,-7 4-2 16,-12 9-1-16,-6 4-2 0,-17 0 3 15,-3-1-1-15,-6-1 1 16,0-4-1-16,2-5 0 16,7-5 1-16,11-5-2 15,7-10 0 1,26 5-2-16,5-5-2 0,14-2-2 0,6-4-6 15,13 5-18-15,0-3-65 16,-2-2-2-16</inkml:trace>
  <inkml:trace contextRef="#ctx0" brushRef="#br0" timeOffset="88357">16852 16881 471 0,'0'0'1'16,"12"0"1"-16,16 0 1 15,12 0 0-15,10-1 0 16,5 1 1-16,8-3 2 0,5-3 0 15,1 0-2-15,-7-3 0 16,-10-3-2-16,-10-2-2 16,-8-3-2-16,-2-3-5 15,-14-8-33-15,0 0-53 0,-9-7 0 16</inkml:trace>
  <inkml:trace contextRef="#ctx0" brushRef="#br0" timeOffset="88496">17290 16577 434 0,'0'0'1'0,"-4"22"0"0,-1 1 1 16,2 10 0-16,-5 7-1 15,0 12 3-15,-8 9 0 32,-1 10-1-32,-1 0-5 0,-2-6-14 0,-6-2-67 0,14-8-2 15</inkml:trace>
  <inkml:trace contextRef="#ctx0" brushRef="#br0" timeOffset="89190">18845 16073 446 0,'0'0'0'15,"0"13"-1"-15,3 5 0 16,-1 8 1-16,0 8 0 0,3 9 0 15,0 12-3-15,-2 8-8 16,2 4-16-16,13-4-57 16,-15-5-3-16</inkml:trace>
  <inkml:trace contextRef="#ctx0" brushRef="#br0" timeOffset="89357">18438 16793 468 0,'10'0'0'0,"29"0"1"0,21-3-1 15,23-6 0-15,19 0 0 16,16-3-1-16,10 0-6 16,15 4-13-16,-12 4-66 0,-9-5-2 15</inkml:trace>
  <inkml:trace contextRef="#ctx0" brushRef="#br0" timeOffset="89936">18507 17066 409 0,'0'0'4'15,"0"0"2"-15,0 0 1 0,0 0-1 16,0 0 0-16,0 0 1 16,17-10 1-16,5 3-1 15,9-1-2-15,11-1-3 31,3 2 0-31,4 0 1 0,-2 1-1 0,0 3-1 0,-11 0-1 16,-9 3 0-16,-10 5-1 16,-13 6 0-16,-6 1 0 0,-11 2 1 15,-4 1-1-15,-1-1-1 16,-3 2-1-16,2-2-1 15,3 1 0-15,6-1-1 16,6 1 0 0,5 6 1-16,9-1-1 0,2 4 2 15,-1 4 2-15,-3 0 4 0,-4-1 0 16,-4 2 1-16,-11-2 1 15,-12-6 1-15,-6-2 0 16,-4-4-1-16,-2-5-2 0,4-1-6 16,1-8-8-16,9 2-10 15,9-5-12-15,12 2-54 16,0 0-4-16</inkml:trace>
  <inkml:trace contextRef="#ctx0" brushRef="#br0" timeOffset="90238">19285 16976 436 0,'0'0'2'0,"0"0"0"0,0 0 1 15,0 0 1-15,0 0 0 16,0 0 0-16,-11 6 0 16,7 11 2-16,3 6-4 15,-2 4-4-15,3 11-20 0,16 2-63 16,-10-2-3-16</inkml:trace>
  <inkml:trace contextRef="#ctx0" brushRef="#br0" timeOffset="90365">19313 17430 497 0,'0'0'-1'0,"0"0"0"15,0 0 0-15,7 13-2 16,-7-13-9-16,16 2-51 16,-16-2-27-16</inkml:trace>
  <inkml:trace contextRef="#ctx0" brushRef="#br0" timeOffset="91702">20126 16287 176 0,'0'0'1'0,"-12"10"5"0,4 3 9 16,-4 6 2-16,0 7 2 16,0 5 1-16,2 4-1 15,2 0 6-15,6-2 3 16,4-3-3-16,10-10-5 15,8-8-2-15,6-11-2 0,6-7-1 16,-1-13 1-16,0-8-6 16,-5-8-4-16,-2-6-4 15,-7-8-3-15,-12-5-1 16,-5-2-1-16,-9 2 1 0,-7 4 0 15,-3 6 1-15,1 7-1 16,1 9-1-16,2 13 3 16,2 14 0-1,7 5 0-15,5 15 1 0,3 13 0 0,14 5 0 16,4 8 1-16,7 2 2 15,7 1 0-15,7-5-2 16,0-8-1-16,1-5-2 31,-2-13-9-31,2-6-18 0,-2-10-57 0,-7-5-3 0</inkml:trace>
  <inkml:trace contextRef="#ctx0" brushRef="#br0" timeOffset="92115">20520 16008 332 0,'0'0'1'16,"9"0"1"-16,7 0 2 15,8-1 1 16,9-1 0-31,8 1 0 0,6 1 1 0,3 0-1 0,-2 1 0 0,-4 6-1 16,-10 3 0-16,-11 4 3 16,-16 3 1-16,-9 3 0 15,-20 0 3-15,-6-1 0 16,-5-1 0-16,1-1 0 0,1-2-2 15,7-3-2-15,14-6-1 16,10-6-1-16,30 9-2 16,13-5-2-1,15 3-3-15,7-2-3 0,10 5-7 0,-3-3-17 16,-16 7-58-16,5-1-5 15</inkml:trace>
  <inkml:trace contextRef="#ctx0" brushRef="#br0" timeOffset="92394">20100 16655 356 0,'0'0'1'0,"-9"6"1"16,9-6 8-16,-1 11 2 0,15-7 2 15,24 2 0-15,30-3 1 16,20 0 0 15,35-3 1-31,21 1-2 0,17 2-8 0,1-1-4 0,-4 3-6 0,-19-2-17 16,-19 10-66-16,-20-2-3 15</inkml:trace>
  <inkml:trace contextRef="#ctx0" brushRef="#br0" timeOffset="93561">20477 17259 275 0,'0'0'8'0,"0"0"3"0,-1-12 1 16,1 12 0-16,-14-11 0 16,-2 6 0-16,-5 4 2 15,-8 1 1-15,-7 3-5 16,-7 8-1-16,-5 8-2 15,-1 4 0-15,0 6 1 0,5 3-1 16,25-13-2-16,1 3 0 16,3-1-1-16,6 3 1 15,6-7-2-15,3-1 1 16,9-4 0-16,6-7 1 15,36-2 1-15,15-8 0 0,11-16-4 16,2-16-2-16,1-15-2 16,-5-17-2-1,-15-2 0-15,-41 13-2 16,-14 5-1-16,-13 8 0 0,-16 5 3 0,-7 11 1 15,-5 12 2-15,-3 12 1 16,3 6 1-16,3 16 2 16,7 9 1-16,9 10-1 0,13 5 2 15,7 5-1-15,17 2 1 16,12 1 0-16,7-4-1 15,7-1 0-15,6-9-4 16,-2-9-9 15,4-7-38-31,-4-3-39 0,-6-13-3 0</inkml:trace>
  <inkml:trace contextRef="#ctx0" brushRef="#br0" timeOffset="93821">21100 17138 365 0,'0'0'6'0,"-3"15"3"15,-5 1 4-15,-2 7 2 16,-7 6 0-16,0 8 2 15,-6 5 0-15,9-18-1 0,0 1-4 16,2 0-5-16,-3 1-4 16,2-4-3-16,0-1-4 15,0-5-17-15,-8-9-66 16,-3 4-3-16</inkml:trace>
  <inkml:trace contextRef="#ctx0" brushRef="#br0" timeOffset="93970">20758 17224 438 0,'0'0'1'0,"9"14"1"0,12 3 2 0,9 2 0 15,10 9 0-15,5 4 1 0,-20-12-2 16,3 2 1-16,2 4-4 16,1 1-7-16,0-1-20 15,6-1-59-15,-9-6-2 16</inkml:trace>
  <inkml:trace contextRef="#ctx0" brushRef="#br0" timeOffset="94485">21362 16973 412 0,'0'0'2'16,"0"0"2"-16,0 0 0 16,0-11 0-16,0 11 0 0,19-10 0 15,1 5 1-15,4 1-1 16,4 4-1-16,-1 0-3 15,3 2 0-15,-3 6 1 16,-7 4-1-16,-7 3 1 16,-12 2 1-16,-3 1 0 15,-9-2 2-15,1-2-1 0,-3-1 0 16,2-2-1-16,2-3 0 15,9-8-1-15,0 14 0 16,13-4-2-16,7 1 0 31,-3 3 1-31,-4 3 1 0,-4 2 1 0,-9 3 0 0,-6-1 0 16,-17-2 1-16,-7-3-2 15,-3-2-2-15,-4-5-9 16,8-7-39-16,5 0-39 0,12-4-4 16</inkml:trace>
  <inkml:trace contextRef="#ctx0" brushRef="#br0" timeOffset="95147">21349 16486 316 0,'0'0'4'15,"-8"9"4"-15,8-9 7 0,-9 9 3 16,9-9 2 0,0 0 0-16,-9 0-1 0,7-11 0 15,2-10-3-15,0-11-5 16,4-4-6-16,-3-10-4 0,-1-7-1 15,0-1 0 17,-2 0 0-32,-3 4 0 0,0 4 1 0,2 6-2 0,3 6 1 15,0 9 0-15,9 6 1 0,7 5-1 16,9 6 0-16,7 1 0 15,8 4 0-15,5 0 1 16,2 0 0-16,1 1-1 16,-1 2-2-16,-6-2-4 15,-4 2-7-15,-8 0-19 0,-19 0-55 16,9 0-4-16</inkml:trace>
  <inkml:trace contextRef="#ctx0" brushRef="#br0" timeOffset="95328">21230 16200 430 0,'0'0'0'0,"0"0"2"0,10 7 1 16,9-3 0-1,9-2 0-15,11-2 0 0,15 0-3 16,4 0-8-16,15 0-28 15,-2 0-49-15,-2-3-4 0</inkml:trace>
  <inkml:trace contextRef="#ctx0" brushRef="#br0" timeOffset="95577">21178 16679 477 0,'0'0'0'0,"0"0"-1"15,9-6 1-15,10-1 1 16,11-3 0-16,11-1 0 0,15 3-1 15,8-5-6-15,11 9-13 16,1 4-68-16,-1 0-2 16</inkml:trace>
  <inkml:trace contextRef="#ctx0" brushRef="#br0" timeOffset="98284">22043 15884 253 0,'0'0'10'0,"2"-9"5"15,-2 9 1-15,5-11 0 0,-5 11 0 16,0 0 1 15,13 12 2-31,-7 17 3 0,-2 20-7 0,-3 20-5 0,-1 21-2 16,-4 22 4-16,-8 14-2 0,-3 9 1 15,-5 5-2-15,-1-3-1 16,-1-7-1-16,0-15-1 16,4-18-2-16,1-18 0 0,5-15-3 15,-2-17-7 1,9-12-17-16,5-10-63 31,0-25-4-31</inkml:trace>
  <inkml:trace contextRef="#ctx0" brushRef="#br0" timeOffset="98611">22467 16937 419 0,'0'0'0'0,"-2"17"1"16,-4 2 1-16,-7 7 2 15,-3 6 0-15,-6 8 2 16,-2 5 1-16,-5 4 0 0,-1-3 1 16,0 1 0-16,1-7-2 15,7-5-1-15,-1-7-2 16,7-8-2-16,5-7-6 15,-1-9-15-15,-16-4-66 0,26-10-3 32</inkml:trace>
  <inkml:trace contextRef="#ctx0" brushRef="#br0" timeOffset="98804">22171 17024 397 0,'0'0'2'0,"9"10"0"0,2 3 3 0,7 4 2 15,5 7 0-15,5 8 1 16,3 7 0-16,2 7 1 0,2 2-1 15,-4 1-1-15,-17-27-5 16,-3 2-5-16,-1-3-7 16,2 0-34-16,2 7-42 15,0-16-2 1</inkml:trace>
  <inkml:trace contextRef="#ctx0" brushRef="#br0" timeOffset="99043">22693 17081 426 0,'0'0'3'0,"27"0"0"0,3-2 1 15,7 0 0-15,3 0-1 16,0 1 0-16,4 1-3 16,1-2-5-16,-6 2-12 0,-15 2-31 15,-24-2-36-15,12 2-8 16</inkml:trace>
  <inkml:trace contextRef="#ctx0" brushRef="#br0" timeOffset="99205">22678 17270 436 0,'0'0'2'0,"7"4"-2"32,9-4 1-32,11 0 0 0,7 0 0 0,11 0-6 15,4-2-11-15,9-12-51 0,3 4-17 16</inkml:trace>
  <inkml:trace contextRef="#ctx0" brushRef="#br0" timeOffset="99450">23176 17189 358 0,'0'0'1'15,"-4"22"3"-15,2-5 5 16,2 5 2-16,5 2 2 0,10 0 1 16,10-3 1-16,12-1-1 15,10-13 0-15,9-7-2 16,1-10-5-16,-4-13-3 15,-7-4-4-15,-14-4-1 0,-19-1-1 16,-13 2-1-16,-24 2 0 16,-17 6 0-1,-9 6-3-15,-12 8-2 0,4 8-6 16,-2 4-20-16,-2 9-51 15,17 5-2-15</inkml:trace>
  <inkml:trace contextRef="#ctx0" brushRef="#br0" timeOffset="99971">23644 16078 432 0,'0'0'0'16,"-9"16"1"-16,-5 1 1 15,-5 8 3-15,-9 8 0 16,-8 7 1-16,-8 9-1 15,-2 6 1-15,-1-2 1 0,5-2-1 16,5-7-3-16,7-5-4 16,3-10-4-16,9-3-10 15,1-3-62-15,8-23-11 16</inkml:trace>
  <inkml:trace contextRef="#ctx0" brushRef="#br0" timeOffset="100158">23280 16208 435 0,'0'0'3'0,"17"8"0"0,0 6 1 15,7 4 0-15,1 5 0 16,4 6 1-16,-2 7 0 16,3 7 1-16,-8 1-3 0,-7 0 0 15,-6-3-3-15,-6-5-3 16,1-3-11-1,-9 3-65-15,3-20-10 0</inkml:trace>
  <inkml:trace contextRef="#ctx0" brushRef="#br0" timeOffset="100345">23696 16346 436 0,'10'0'2'0,"14"1"-2"15,7 1 1-15,5 0 0 16,2 1-1-16,1-1-6 15,2 4-14-15,-4 5-60 16,-11-9-6-16</inkml:trace>
  <inkml:trace contextRef="#ctx0" brushRef="#br0" timeOffset="100604">24332 16129 399 0,'0'0'3'15,"-10"21"2"-15,-5 2 3 16,-6 7 1-16,-8 10 0 15,-4 11 1-15,-4 3 0 0,-2 7-1 16,2-5-1-16,2-8-4 16,8-6-5-16,6-11-3 15,8-8-18-15,13-23-66 16,-11 0-1-16</inkml:trace>
  <inkml:trace contextRef="#ctx0" brushRef="#br0" timeOffset="100786">24022 16212 455 0,'0'0'1'0,"14"10"1"0,5 3 1 15,3 4 0-15,4 4 1 16,1 4-1-16,1 7 1 16,-3 8 0-16,-5-2-1 15,-5-1-3-15,-13-2-3 0,0-3-3 16,-3-8-9-16,-1-5-41 15,0-8-34-15,2-11-3 16</inkml:trace>
  <inkml:trace contextRef="#ctx0" brushRef="#br0" timeOffset="101045">24439 16616 458 0,'0'0'3'0,"24"3"1"0,0-2 0 0,6-1 1 0,7-2 0 16,1-5 1-16,2-3-1 15,0-4-1-15,-12-8-2 16,-14-7-2-16,-14 2-1 0,-12-2 0 16,-18 4-1-16,-9 5 0 15,-10 4 0-15,-5 6 0 16,1 10 1-16,7 4-1 31,3 13 0-31,7 2-2 0,16 2-4 0,5-3-8 0,15-18-61 16,15 18-12-16</inkml:trace>
  <inkml:trace contextRef="#ctx0" brushRef="#br0" timeOffset="101243">24911 16083 379 0,'11'10'4'0,"10"8"2"0,4 9 2 15,3 8 0-15,-4 8 1 16,-8 14 1-16,-8 9 0 16,-8 11 1-16,-30-3-6 31,-27-6-4-31,-15-3-7 0,-14-15-16 0,-25-5-62 0,6-16-4 15</inkml:trace>
  <inkml:trace contextRef="#ctx0" brushRef="#br0" timeOffset="101485">23071 15961 463 0,'-8'13'2'0,"-12"13"0"16,-4 13 1-16,1 13 1 16,1 16 0-16,9 14 1 0,6 10 0 15,8 9 0-15,25-12-1 16,24-8-3-16,27-8-13 15,0-9-66-15,33-31-13 16</inkml:trace>
  <inkml:trace contextRef="#ctx0" brushRef="#br0" timeOffset="102248">24884 15534 343 0,'0'0'4'0,"0"0"3"15,0 0 1-15,9-7 2 0,0 5 1 16,3 0 0-16,6 0 1 16,7 1 0 15,3 1-3-31,7 2-3 0,0 6-1 0,0 2-2 0,0 3-1 0,-7 3 0 15,-7 0-2-15,-12 1 1 16,-7-1 0-16,-6-1 0 16,-11-3-1-16,1-3 1 31,-5-1 0-31,0 0-1 0,3 1 1 0,7 2-2 0,5 5 0 15,4 4 0-15,0 5 0 16,1 2 1-16,2 1 1 16,-3 0 1-16,-9-2 0 0,-10 0-2 15,-9-6-9-15,-3-14-64 16,-3 9-11-16</inkml:trace>
  <inkml:trace contextRef="#ctx0" brushRef="#br0" timeOffset="102835">24546 16543 240 0,'0'0'12'15,"-13"0"6"-15,1 0 4 32,-5 3 3-32,-1 3 0 0,-1 0 0 0,-1 1 2 0,0 2-1 15,4 1-8-15,9 4-9 16,7-1-2-16,3 2-2 15,9-1-1-15,10 4-7 0,1-6-13 16,-9 6-69-16,25-2-2 16</inkml:trace>
  <inkml:trace contextRef="#ctx0" brushRef="#br0" timeOffset="103444">18649 18133 385 0,'0'0'-2'0,"0"0"4"15,0 0 4-15,0 0 4 0,0 0 2 16,0 0 1-16,11 2 0 16,4 0 0-16,51 2 3 15,10-4-5-15,-34 0-6 16,1 0-8-16,0 0-12 15,1 4-25-15,-3-4-49 16,2 0-2-16</inkml:trace>
  <inkml:trace contextRef="#ctx0" brushRef="#br0" timeOffset="103647">18871 17817 462 0,'0'0'-1'16,"0"0"1"-16,0 0 2 15,0 12 2-15,1 4 0 16,-1-16-2-16,3 19 0 15,1 1 1-15,0 10 2 16,1-2-2-16,-4075 8-3 16,4079 40-4-16,4068-34-7 15,-4076 7-20-15,-1-4-55 0,2-2-3 16</inkml:trace>
  <inkml:trace contextRef="#ctx0" brushRef="#br0" timeOffset="104893">18068 18145 404 0,'0'0'-4'0,"0"0"0"16,14-1 2-16,5-2 1 0,12-5 2 15,11 2 1-15,12 0 1 16,6 2 0-16,7 2 2 16,1 0 0-16,0 2-3 15,-1 0 0-15,-5 3 0 16,-8 3-1-16,-11 2-1 15,-43-8 2-15,22 9 2 0,-1 0 2 16,-21-9 2-16,-33 17-3 16,-73 15 0-1,22-21 1-15,-12 1-2 0,-6-5-2 16,2-4-2-16,7-2 0 15,11-6 1-15,17-4-1 16,23-3 0-16,22-5-2 16,21 0 2-16,22 2 0 0,21 4 0 15,15 0-5-15,9 2 2 16,9 5 0-16,-4 4 1 15,-10 1 1-15,-16 6 2 16,-47-7 2-16,0 0 2 16,0 22 1-16,-63 23 1 0,-26-24-1 15,-31 1-1-15,-23-2-1 16,-17-2-1-1,-10-7-3 1,-1-9 0-16,3-4 1 0,15-12-1 0,20-8 0 16,27-10-1-16,32-4 0 15,34-6 0-15,36-4 0 0,31-2 1 16,33 4-4-16,23 2 1 15,19 6-2-15,11 3 1 16,6 8 2-16,-1 6 0 16,-7 11 1-16,-14 8-1 0,-16 7 3 15,-28 14 1 1,-53-21 3-16,8 31-1 0,-30 41 0 15,-42-27-1-15,-23 1 0 16,-15-3 2-16,-10-2-3 16,-4-7-4-16,1-7-6 0,14-6-15 15,10-6-60-15,24-13-6 16</inkml:trace>
  <inkml:trace contextRef="#ctx0" brushRef="#br0" timeOffset="105344">20072 18258 442 0,'0'0'3'16,"0"0"0"-16,0 0 2 31,10 0 1-31,3 0 0 0,56 0 0 0,17 1 0 15,-34-1 1-15,3 0-3 0,4-6-4 16,2 0-4 0,0 0-13-16,3-6-54 0,-2-3-18 15</inkml:trace>
  <inkml:trace contextRef="#ctx0" brushRef="#br0" timeOffset="105532">20504 18057 442 0,'0'0'1'15,"0"0"0"-15,0 0 2 16,0 0 2-16,0 12 0 15,0-1 1-15,-5 37 0 16,4-27 0 15,-1 5 0-31,0 0-1 0,1-1-3 0,1 2-5 0,0-1-8 0,0 3-43 16,7 0-34-16,1 1-3 15</inkml:trace>
  <inkml:trace contextRef="#ctx0" brushRef="#br0" timeOffset="105816">21559 18206 511 0,'0'0'0'16,"0"0"0"-16,0 0 0 16,0 0 0-16,0 0 0 0,0 0 0 15,0 0 0-15,0 0 0 16,0 0 0-16,0 0-7 15,0 0-67-15,0 0-20 16</inkml:trace>
  <inkml:trace contextRef="#ctx0" brushRef="#br0" timeOffset="105953">21969 18255 511 0,'0'0'0'0,"0"0"0"15,0 0 0-15,0 0 0 16,0 0 0-16,0 0 0 15,0 0 0 1,0 0 0-16,0 0-62 0,0 0-32 16</inkml:trace>
  <inkml:trace contextRef="#ctx0" brushRef="#br0" timeOffset="106076">22553 18188 511 0,'0'0'0'0,"0"0"0"16,0 0 0-16,0 0 0 15,0 0 0-15,0 0 0 16,0 0-62-16,0 0-32 15</inkml:trace>
  <inkml:trace contextRef="#ctx0" brushRef="#br0" timeOffset="130990">16853 2930 263 0,'0'0'2'0,"0"0"2"16,1 11 2-16,8-8 5 15,7-2 3-15,3-1 4 16,8-2 3-16,7-10 0 15,4-6 2-15,5-7-6 0,-2-4 0 16,-3-3-6-16,-4-3-4 16,-7 0-4-16,-9 2-6 15,-10 5-2-15,-8 2 0 16,-14 8-1-16,-10 5-1 0,-9 11 1 15,-7 7 0-15,-6 16 1 16,-2 10 1-16,0 9 3 16,5 15 2-16,6 5 0 15,9 8 2-15,10 3 1 0,14-1 2 16,8-5 1-16,16-6-1 15,16-14 3-15,8-9-3 16,10-11 1-16,5-14-1 16,8-11-2-16,0-14-9 0,2-8-18 15,12-4-57-15,-20-12-6 16</inkml:trace>
  <inkml:trace contextRef="#ctx0" brushRef="#br0" timeOffset="131506">17625 2646 362 0,'0'0'0'0,"-8"14"0"16,3 6-1-16,2 6 2 0,0 7 0 15,0 1 1-15,2 6-1 16,1 2 5-16,0-8 1 15,10-2 4-15,3-14 1 0,3-8-1 16,5-10 2-16,2-2 1 16,0-15-2-16,-1-7-3 15,1-1-3-15,-5-7-3 16,-3-4-3-16,-6-3 0 15,-5 3-3-15,-4 0 0 0,-5 0-1 16,-5 5 0-16,-4-1 0 31,-1 6 2-31,0 5 2 0,1 4-1 0,0 2 1 16,3 4 0-16,11 11 1 15,-11-10 0-15,11 10 0 0,0 0 0 16,0 0-2-16,0 0 2 16,0 0-3-16,0 0 1 15,0 0 0-15,10 14 0 0,9 8 0 16,2 3 1-16,12 16 1 15,4 7-1-15,3 11 1 32,1 7-1-32,0 12 0 0,-8 3 1 0,-12 4 0 0,-13 0 3 15,-13-7-2-15,-16-3 2 16,-14-12 1-16,-10-5-1 15,-9-13-1-15,-3-12-6 0,3-8-9 16,1-4-58-16,11-17-15 16</inkml:trace>
  <inkml:trace contextRef="#ctx0" brushRef="#br0" timeOffset="131746">17309 3430 511 0,'0'0'0'0,"0"0"-3"16,15 4-15-16,-5-1-70 16,7-3-3-16</inkml:trace>
  <inkml:trace contextRef="#ctx0" brushRef="#br0" timeOffset="131914">18478 2979 511 0,'0'0'0'0,"0"0"-21"16,0 0-69-16,11 0-3 16</inkml:trace>
  <inkml:trace contextRef="#ctx0" brushRef="#br0" timeOffset="132528">17602 4581 340 0,'-4'14'5'0,"0"11"2"16,-4 16 2-16,-2 16 4 0,-4 12-1 15,-5 10 0 16,-3 10 1-31,1 2-1 0,3-13-4 0,1-9-8 0,9-15-18 16,14-21-64-16,-6-22-4 0</inkml:trace>
  <inkml:trace contextRef="#ctx0" brushRef="#br0" timeOffset="132704">17366 4837 468 0,'0'0'0'0,"12"15"0"0,7 0 0 16,11 10 0-16,11 4 0 0,9 5 0 15,5 5 0-15,4 5-1 16,2-4 0 0,-11-4-1-16,-4 0-7 0,-16-14-18 15,-7-1-60-15,-9-12 0 16</inkml:trace>
  <inkml:trace contextRef="#ctx0" brushRef="#br0" timeOffset="132887">18028 4784 477 0,'6'-9'1'0,"15"-3"-1"15,8-9 0-15,10-6-2 0,12 5-14 16,0-3-34-16,8-3-38 15,5-2-4-15</inkml:trace>
  <inkml:trace contextRef="#ctx0" brushRef="#br0" timeOffset="133208">18774 4229 453 0,'-2'11'1'0,"-2"7"-1"15,-4 15 1-15,-1 11 0 16,-2 12 0 0,-2 6-1-16,-4 6 1 0,3 2-1 0,3-10-3 15,-1-13-11-15,-3-15-69 16,8-14-5-16</inkml:trace>
  <inkml:trace contextRef="#ctx0" brushRef="#br0" timeOffset="133362">18502 4428 473 0,'10'2'1'0,"14"9"-1"16,10 11 1-16,10 2-1 16,8 6 0-16,4 3-1 15,9 5 1-15,3 2 1 16,-11-1-3-16,-10-13-1 15,-15-10-12-15,-4-2-71 0,-7-11-3 16</inkml:trace>
  <inkml:trace contextRef="#ctx0" brushRef="#br0" timeOffset="133605">18990 4605 445 0,'0'9'0'15,"2"5"1"-15,10-1 1 0,9 0 0 16,9-8 1-16,5-5 0 15,7-2 1-15,2-9 0 16,0-15 0-16,-6-8-1 16,-13-2-1-16,-12-4-1 0,-13 15-1 15,-13 10 0-15,-18 11-1 16,-4 4-2-16,-4 14-2 15,0 6-10-15,10 3-37 16,11 10-36-16,11-9-2 0</inkml:trace>
  <inkml:trace contextRef="#ctx0" brushRef="#br0" timeOffset="134375">19950 3880 458 0,'0'0'-1'0,"0"0"1"16,15-7-2-16,6-5 1 15,12-6-2-15,10-4-7 0,9-1-7 16,3-6-6-16,12-3-13 15,3-1-47-15,-8 3-5 16</inkml:trace>
  <inkml:trace contextRef="#ctx0" brushRef="#br0" timeOffset="134558">20034 4151 471 0,'0'0'2'15,"16"-17"-2"-15,20-6 0 32,12-9-5-32,27-2-18 0,29-9-63 0,-3-10-1 0</inkml:trace>
  <inkml:trace contextRef="#ctx0" brushRef="#br0" timeOffset="134999">21205 3136 406 0,'-1'10'1'0,"1"14"1"16,0 12 1-16,0 12 0 15,2 7 3-15,4 10-2 16,-1 9 1-16,1 3 1 16,2-3-1-16,-1-17-1 0,-1-10-2 15,0-8-4-15,1-14-8 16,4-24-70-16,-1-3-4 15</inkml:trace>
  <inkml:trace contextRef="#ctx0" brushRef="#br0" timeOffset="135226">21310 3512 410 0,'0'0'2'0,"4"19"-1"16,8 5 1-16,11 4 1 0,9 1 2 16,10-4 0-16,12-7 1 15,1-5 0-15,4-12 0 16,-5-19 1-16,-7-15-3 0,-17-12-2 31,-18-4-4-31,-16 1-1 0,-25 7-1 0,-12 12 0 16,-12 10-1-16,-7 13-1 15,-7 7 0-15,8 16-12 16,5 8-32-16,19 7-29 0,17 3-6 15</inkml:trace>
  <inkml:trace contextRef="#ctx0" brushRef="#br0" timeOffset="135492">21685 2783 483 0,'0'0'-1'0,"35"-2"-15"0,2-6-67 16,8-3-5-16</inkml:trace>
  <inkml:trace contextRef="#ctx0" brushRef="#br0" timeOffset="136175">21886 2310 375 0,'0'0'4'16,"0"0"-2"-16,1-6 1 15,-1 6-2-15,17-16 2 16,0 6-1-16,7-2 0 0,7-2 0 16,2 1-3-16,4 4-1 15,1 1 0-15,-2 7 1 16,-4 1-1-16,-10 4 1 0,-5 9 3 15,-10 6 2 17,-7 4 2-32,-10 4 2 0,-7 0 0 0,-1-5-1 15,2 4 0-15,1-4-1 0,6-2-1 16,9-2-4-16,10-2 1 15,21-5-2-15,8 5 0 16,3 1 1-16,1-3 0 16,-5 3 0-16,-4 2 2 15,-12 5 0-15,-19-4 0 31,-9 1 1-31,-19 2-2 0,-11-1-6 0,-3 4-20 0,6-2-57 16,-12-5-3-16</inkml:trace>
  <inkml:trace contextRef="#ctx0" brushRef="#br0" timeOffset="136426">21553 2921 489 0,'0'0'0'0,"22"-11"0"16,10-7-3-16,21 1-21 0,19-3-61 16,-7-11-3-16</inkml:trace>
  <inkml:trace contextRef="#ctx0" brushRef="#br0" timeOffset="138676">17949 6710 333 0,'-5'17'4'0,"-1"12"0"16,-2 13 1-16,-1 12 3 0,1 8 0 15,-3 5 2-15,1-1 2 16,0 3-2-16,4-18-2 15,3-15-6-15,3-12-22 0,10-21-57 32,-10-20-6-32</inkml:trace>
  <inkml:trace contextRef="#ctx0" brushRef="#br0" timeOffset="138850">17698 6804 442 0,'0'0'0'0,"0"10"0"16,5 4-1-16,9 8 0 15,4 7 1-15,9 8 0 16,8 5 0-16,10 6 1 0,3 5 0 47,6-2-1-47,2-7-4 0,-2-4-12 0,-6-15-26 0,-2-5-41 0,-8-13-6 15</inkml:trace>
  <inkml:trace contextRef="#ctx0" brushRef="#br0" timeOffset="139012">18222 6807 465 0,'0'0'0'0,"12"-19"1"0,6 1-1 16,14-3-2-16,3-4-9 16,12 3-12-16,2 4-47 15,6-8-16-15</inkml:trace>
  <inkml:trace contextRef="#ctx0" brushRef="#br0" timeOffset="139281">18883 6247 418 0,'-2'10'2'16,"-5"10"0"-16,-2 11 0 15,-6 10 2-15,1 11-1 16,-4 11 0-16,2 6 1 0,-1 3-2 16,3-5-3-16,3-12-9 15,9-12-11-15,2-10-62 16,1-21-3-16</inkml:trace>
  <inkml:trace contextRef="#ctx0" brushRef="#br0" timeOffset="139425">18636 6438 462 0,'0'0'0'15,"9"9"1"-15,9 3-1 0,8 4 1 16,10 5 0-16,10 8 0 16,6 9-1-16,4 2-3 15,6 5-9 16,-7 3-39-31,6-11-34 0,-7-11-6 0</inkml:trace>
  <inkml:trace contextRef="#ctx0" brushRef="#br0" timeOffset="139772">19326 6488 442 0,'0'0'-2'0,"0"0"1"16,2 11 0-16,3 0-2 15,5 3 1 17,3-1 3-32,5-2 0 0,3-5 2 0,2-6 2 0,0 0 1 0,-3-8-1 15,-3-4-2-15,-10-2-1 16,-8 0-4-16,-17 8-5 15,-9 4-7-15,-6 5-31 0,5 10-41 16,-10-3-4-16</inkml:trace>
  <inkml:trace contextRef="#ctx0" brushRef="#br0" timeOffset="140064">19591 5727 467 0,'0'0'-4'0,"0"0"-1"15,0 0 1-15,14 14 1 0,12 5 0 16,6 11 1-16,9 13 1 15,3 14-1-15,3 18 5 16,-2 15-3-16,-8 17-4 31,-18 3-6-31,-14 6-8 0,-20-6-19 0,-29-6-48 0,-8-13-3 16</inkml:trace>
  <inkml:trace contextRef="#ctx0" brushRef="#br0" timeOffset="140284">17226 7014 419 0,'-2'19'0'0,"2"15"0"15,11 17 0-15,14 12 1 0,15 11 1 16,15 9-3-16,19 4-4 15,13-1-6 1,27-27-29-16,18-25-40 0,6-34-7 16</inkml:trace>
  <inkml:trace contextRef="#ctx0" brushRef="#br0" timeOffset="140703">19923 5413 377 0,'0'0'3'15,"0"0"2"-15,0 0-1 16,13-11 0-16,-2 5 1 0,8 1 0 15,5-1-1-15,4 5 0 16,1 1-3-16,0 7-1 31,0 11 1-31,-7 11 1 0,-10 3 1 0,-7 7 1 0,-5-3 3 16,-6-2 3-16,-2-3-2 15,0-9 2-15,8-22-1 16,0 0-2-16,20-4-1 16,17-14-6-16,14-3-14 0,5 13-64 15,5-13-10-15</inkml:trace>
  <inkml:trace contextRef="#ctx0" brushRef="#br0" timeOffset="141157">18818 8500 389 0,'-4'10'3'0,"-4"12"0"0,-3 7 2 15,-6 14 2-15,-3 9 1 16,1 12 1-16,-5 6-1 15,-2 5 1-15,4-5-2 0,8-12-6 16,1-13-8 0,6-33-66-16,3 2-11 0</inkml:trace>
  <inkml:trace contextRef="#ctx0" brushRef="#br0" timeOffset="141311">18544 8758 450 0,'0'0'1'15,"22"17"0"-15,4 1 0 16,9 8 1-16,9 6-1 15,8 5-1-15,6 3-4 0,6 4-7 16,-8-13-14-16,-3-8-58 16,-3-12-5-16</inkml:trace>
  <inkml:trace contextRef="#ctx0" brushRef="#br0" timeOffset="141448">19293 8453 459 0,'0'0'0'0,"29"-9"-3"0,5 4-14 15,5 4-51-15,10-8-16 16</inkml:trace>
  <inkml:trace contextRef="#ctx0" brushRef="#br0" timeOffset="141638">19999 8096 438 0,'-7'14'1'0,"-4"10"1"0,-4 8 0 15,-3 9 0-15,-2 10 0 16,-2 6 1-16,-5 6 0 0,-2-1-7 16,6-10-33-16,2-9-45 15,-1-20-3-15</inkml:trace>
  <inkml:trace contextRef="#ctx0" brushRef="#br0" timeOffset="141774">19762 8235 477 0,'0'0'0'15,"6"5"1"-15,9 6 0 16,7 2-1-16,10 9-2 31,3 1-4-31,9 8-9 0,1-1-21 0,4 2-49 16,-4-8-5-16</inkml:trace>
  <inkml:trace contextRef="#ctx0" brushRef="#br0" timeOffset="141990">20182 8431 483 0,'0'0'1'0,"0"0"-1"0,11 15 0 15,10-10 1-15,12-5 1 16,11-4-1-16,9-10 1 15,4-8 0-15,5-4-1 0,-6-9-1 16,-11-2-3-16,-16 2-2 16,-18 10 0 15,-17 10-1-31,-21 14 1 0,-15 9-1 0,-9 14-5 0,-9 4-9 0,3 1-50 15,8 12-12-15</inkml:trace>
  <inkml:trace contextRef="#ctx0" brushRef="#br0" timeOffset="142620">20504 7546 391 0,'0'0'0'16,"0"0"-1"-16,0 0 0 16,0 0 0-16,8-3-1 0,8 2 2 15,2-4 1-15,7 1-1 16,5 1 0-16,0 3 1 15,0 0 1-15,-2 8-1 16,-6 4 3 0,-7 4-1-16,-6 6 0 0,-5 0 0 0,-4 0 1 15,0-1 0-15,6-2 0 16,9-2 1-16,11 0-3 15,7-2-2-15,7 0-1 32,4-1-1-32,2 4 2 0,-4 1 0 0,-12 4 0 0,-16 7-1 15,-14 0 0-15,-16-4-6 16,-13 6-20-16,-23-10-52 31,-3-5-6-31</inkml:trace>
  <inkml:trace contextRef="#ctx0" brushRef="#br0" timeOffset="142843">20166 7771 415 0,'0'0'2'0,"23"6"1"15,8 1-1-15,13 10 1 16,9 8 0-16,8 11 1 16,4 11 2-16,4 11-1 15,-5 8 0-15,-14 11-4 0,-19 1-9 16,-12-3-59-16,-19 15-15 15</inkml:trace>
  <inkml:trace contextRef="#ctx0" brushRef="#br0" timeOffset="143150">18009 8679 391 0,'-5'18'3'16,"0"21"1"-16,4 17 2 16,5 17-1-16,15 15 1 15,19 16-1-15,14 11-4 0,26 7-7 31,18-17-18-31,13-18-57 0,24-17-4 0</inkml:trace>
  <inkml:trace contextRef="#ctx0" brushRef="#br0" timeOffset="143552">20162 9531 504 0,'0'0'0'16,"0"0"-3"-16,0 0-9 0,0 0-46 15,0 0-33-15,0 0-2 16</inkml:trace>
  <inkml:trace contextRef="#ctx0" brushRef="#br0" timeOffset="143679">20501 10073 468 0,'0'0'-4'16,"10"18"-36"-16,3-3-45 0,-1-2-5 15</inkml:trace>
  <inkml:trace contextRef="#ctx0" brushRef="#br0" timeOffset="143783">20779 10542 495 0,'0'0'0'0,"1"10"-1"16,6 5-8-16,-3 2-40 15,15-5-40-15,6-8-2 16</inkml:trace>
  <inkml:trace contextRef="#ctx0" brushRef="#br0" timeOffset="144255">20819 5343 460 0,'0'0'0'15,"2"-7"-1"-15,18-10 1 16,12-6-4-16,19-3-8 15,9-9-14-15,9-9-52 0,11 2-10 16</inkml:trace>
  <inkml:trace contextRef="#ctx0" brushRef="#br0" timeOffset="144441">20908 5731 480 0,'4'-2'0'0,"23"-11"0"16,19-7-3-16,17-15-11 16,30-8-72-16,17-7-4 15</inkml:trace>
  <inkml:trace contextRef="#ctx0" brushRef="#br0" timeOffset="144906">21362 7265 451 0,'0'0'1'0,"6"-11"-2"15,13-4 1-15,12-7-1 16,15-11-8-16,18-1-22 16,23-6-52-16,-4-9-3 15</inkml:trace>
  <inkml:trace contextRef="#ctx0" brushRef="#br0" timeOffset="145085">21493 7493 490 0,'0'0'-1'16,"6"-2"-1"-16,17-9-1 0,17-9-4 16,24-11-6-16,21-12-7 31,36-16-39-31,22-6-31 0,23-13-2 15</inkml:trace>
  <inkml:trace contextRef="#ctx0" brushRef="#br0" timeOffset="149926">22070 4328 302 0,'0'0'1'0,"0"18"3"0,0 6 3 15,0 11 5-15,1 9 1 16,2 9 0-16,0 8 2 15,0 4 2-15,2-2 0 0,1-6-3 16,-2-13-4-16,-1-8-3 16,1-12-1-16,-2-10-3 15,-2-14-5-15,9 0-11 16,1-32-65-16,1 5-5 15</inkml:trace>
  <inkml:trace contextRef="#ctx0" brushRef="#br0" timeOffset="150219">22202 4484 369 0,'-2'12'2'0,"0"12"2"0,2 8 0 0,1 5 2 0,7 5 1 16,10-3 3-16,5-3 1 15,10-9 1-15,8-19-1 31,9-17-1-31,5-20 0 0,-2-13-2 0,-3-8-1 0,-11-5-6 16,-13-4-3-16,-19 7-2 16,-14 5-1-16,-22 15-1 15,-18 11-1-15,-13 8 1 0,-9 13 0 16,1 8 1-16,5 16 3 15,12 7-1-15,18 0 1 16,24-1-9-16,14-12-17 0,33-6-54 16,24-9-4-16</inkml:trace>
  <inkml:trace contextRef="#ctx0" brushRef="#br0" timeOffset="150457">22553 3818 444 0,'0'0'-4'16,"0"0"2"-16,6 1 3 15,10-12 0-15,12-6 1 32,9-6 0-32,10-1-1 0,6-4-4 0,6 1-8 0,1 0-21 15,-9 7-51-15,1 8-2 16</inkml:trace>
  <inkml:trace contextRef="#ctx0" brushRef="#br0" timeOffset="150937">23088 3080 310 0,'0'0'2'16,"0"0"-2"-16,0 0 2 16,-4 8 0-16,-1 8 4 0,-1 16 3 15,-2 10 1-15,2 12 3 16,2 6-4-16,4 8 3 15,2 1 1-15,14-6-1 32,7-8 1-32,14-28-1 0,12-15-2 0,9-18-2 0,4-14 2 15,-2-16 0-15,-1-8-4 16,-12-1-4-16,-13 1-3 15,-20 13-3 1,-19 12-1-16,-22 12-1 0,-20 8 0 0,-7 19 0 16,-6 9 1-16,6 4-3 15,3 2-4-15,22 4-28 16,17 1-40-16,18-14-5 0</inkml:trace>
  <inkml:trace contextRef="#ctx0" brushRef="#br0" timeOffset="161780">22726 6491 381 0,'0'0'4'15,"0"0"-1"-15,-8-9 0 16,8 9-1-16,0 0-3 0,0 0 3 16,0 0 2-16,-7 6 2 15,8 11-2-15,6 10 3 16,2 7 0-16,3 7 1 15,0 8 4-15,1 2-3 0,-2-1-1 16,1-3-2-16,-2-4-2 16,-3-11-2-16,0-4-3 15,-3-10-5-15,3-5-7 16,-3 5-48-16,4-28-26 0</inkml:trace>
  <inkml:trace contextRef="#ctx0" brushRef="#br0" timeOffset="162067">22893 6494 407 0,'1'12'2'16,"0"6"1"-16,3 10 2 16,2 1-1-16,5 3 2 0,5 1 1 15,7 0 1-15,7-5 2 16,6-20-2-1,7-13 0-15,3-20-2 0,1-10 1 16,0-9-1-16,-7-6-1 16,-10-2-2-16,-10-2-1 0,-15 13-1 15,-10 4 0-15,-18 14-1 16,-12 8-1-16,-10 6 1 15,-3 9-2-15,3 3 0 16,2 5-5-16,8 5-5 16,9-1-11-16,19-3-64 0,7-9-3 15</inkml:trace>
  <inkml:trace contextRef="#ctx0" brushRef="#br0" timeOffset="162347">23194 5794 485 0,'6'-13'1'16,"11"-9"-1"-16,9-9 1 16,7-2-2-16,7-3-1 15,2 0-2-15,12 3-10 16,-1-2-10-16,-2 18-64 0,-8 11 0 15</inkml:trace>
  <inkml:trace contextRef="#ctx0" brushRef="#br0" timeOffset="162744">23855 5049 239 0,'0'0'5'0,"-11"8"8"16,-2 6 3-16,-7 4 4 15,0 4 2-15,-5 4 0 16,1 3-2-16,4 3 1 15,2-5-2-15,14-4-7 0,7-11-2 16,16-12-3-16,10-16-1 16,10-11 0-16,4-8 1 15,2-10-1-15,-1-4-2 16,-7-3-1-16,-7 6-1 15,-9 9 0-15,-12 11 0 0,-9 8 1 16,0 18 0 15,-17 2 0-31,1 21 1 0,1 13 1 0,3 7-2 0,7 13 0 16,5 6-1-16,13 9-2 0,10-2-7 15,11 5-16-15,22-3-64 16,-13-10-2-16</inkml:trace>
  <inkml:trace contextRef="#ctx0" brushRef="#br0" timeOffset="163284">23083 6491 306 0,'0'0'3'16,"0"0"5"-16,-7-12 3 15,7 12 2-15,-15-15 1 0,3 6 4 16,0 0 1-16,-6 2-1 15,-2 1-2-15,2 6-6 16,-3 4-2-16,2 8-2 16,1 7-5-16,5 6-6 0,2 0-8 15,11 8-23-15,6-3-49 16,10-9-2-16</inkml:trace>
  <inkml:trace contextRef="#ctx0" brushRef="#br0" timeOffset="163627">23675 7585 503 0,'0'0'1'0,"0"0"-3"16,0 0-3-16,-1 4-4 16,1-4-16-16,0 0-64 0,10 14-3 15</inkml:trace>
  <inkml:trace contextRef="#ctx0" brushRef="#br0" timeOffset="163761">23911 7985 414 0,'0'0'0'16,"0"0"0"-16,4 17-9 15,-3 0-36-15,12 0-34 16,-1 0-6-16</inkml:trace>
  <inkml:trace contextRef="#ctx0" brushRef="#br0" timeOffset="163890">24049 8399 480 0,'0'0'1'0,"-6"12"0"16,6-1 0-16,0 7 0 16,3 5 0-16,6 2-3 15,3-2-8-15,11 8-29 31,8-5-48-31,-3-13-1 0</inkml:trace>
  <inkml:trace contextRef="#ctx0" brushRef="#br0" timeOffset="164903">23959 5014 279 0,'0'0'3'0,"0"0"2"16,0 0 1-16,-7-8 1 15,7 8-1-15,-10-4 1 16,10 4 2-16,-17-2-1 16,6 2-2-16,-2 9-2 0,-2 3 0 15,-5 5 0-15,1 5-1 16,-2 6 1-16,2 5-1 15,2 3-1-15,3 0 1 16,9 2 0-16,4-2 3 0,4-5 1 16,12-7 1-16,6-6 0 15,3-10 1-15,7-8 1 16,2-5-2-16,0-11 1 0,1-5-2 31,-3-5-2-15,-4-1-1-16,-2-2-1 0,-6 1 0 0,-7-1-1 0,-4 4 0 15,-4 1 0-15,-2 4 0 16,-2 0 1-16,-6 3-1 0,-1 6 0 15,0 3-1-15,7 8 0 16,-13-9-2-16,13 9 1 16,-10 5-2-16,9 6 1 15,1 3 0-15,3 4 0 16,7 10 1-16,3 8 2 0,4 10 0 15,3 7 1-15,4 10-1 16,1 2 2-16,-6-1 0 16,6-1 1-16,-5 0-2 15,0-8-1-15,-4-13-4 0,2 1-11 16,-7 2-68-16,5-25-8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36:40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4033 3848 221 0,'0'0'3'0,"4"29"3"15,1-4 4-15,1 10 5 16,-2 3 2-16,1 3 3 15,1 0 0-15,-3-2 4 16,4-6-2 0,-6-13-2-16,0-5-2 0,-1-15-5 0,0 0 0 15,0 0-2-15,0 0-3 16,0 0-3-16,-2-17 0 15,-5-4-1-15,1-6-1 0,-2-9-1 16,-7-10-2-16,2-10-1 16,-1-3 1-16,-3-5-1 15,0 0 0-15,0 0 1 16,-1-1 0-16,0 9 1 15,1 4 0-15,2 7 0 0,0 6 1 16,1 9-1-16,4 4 0 16,0 7-1-16,4 4-1 15,6 3 0-15,7 0 0 0,11 2 0 16,10-3-1-16,11-3 1 15,14 0 1-15,12-6 0 16,10-3 0-16,6-3 1 16,4 0-1-16,-5 2-1 15,-4-1-2-15,-8 6-5 16,-13 1-8-16,-10 7-20 0,-10 3-48 15,-15 5-3-15</inkml:trace>
  <inkml:trace contextRef="#ctx0" brushRef="#br0" timeOffset="248">3604 3701 389 0,'0'0'-2'0,"0"0"0"15,0 0 2-15,17 6 1 16,4-3 2-16,12-2 1 0,13-1 1 16,11-1 0-16,14-6 3 15,6-2-1-15,5 0-4 16,-2-1-5-16,0 2-11 15,-9-3-18-15,-5 0-46 0,-2 5-9 16</inkml:trace>
  <inkml:trace contextRef="#ctx0" brushRef="#br0" timeOffset="650">4983 3271 70 0,'-4'12'4'0,"-9"4"7"16,-5 17 11-16,-5 10 8 15,-7 13 5-15,-2 8 2 16,1 8 1-16,-1 6-1 16,8-5-2-16,12 1-7 0,11-16-9 15,5-8-5-15,16-8-5 16,6-11-3-16,6-8-1 15,2-10-2-15,8-6-7 0,-4-10-17 16,-7-10-55 0,17-9-6-16</inkml:trace>
  <inkml:trace contextRef="#ctx0" brushRef="#br0" timeOffset="875">5415 3381 358 0,'-4'13'0'15,"-3"10"-1"-15,-3 13 1 0,-2 12 1 16,-4 13 1-16,-3 7 1 16,-1 11 3-16,-1 4 0 15,1-11 0-15,5-7 2 0,4-9-2 16,2-13-2-16,8-11-5 15,0-16-20-15,1-16-56 16,6-8-6-16</inkml:trace>
  <inkml:trace contextRef="#ctx0" brushRef="#br0" timeOffset="1097">5156 3380 461 0,'0'0'-1'15,"0"0"0"-15,15 19 0 0,11-1-1 16,9 8 0-16,10 9 0 15,8 8 1-15,4 10-1 16,3 6 1-16,-1 1 0 31,-7 0 2-31,-10 0-1 0,-11-3 1 0,-10-13-2 0,-7-6 0 16,-4-8-7-16,-10-16-31 15,0-14-45-15,0 0-2 16</inkml:trace>
  <inkml:trace contextRef="#ctx0" brushRef="#br0" timeOffset="1349">5806 3071 367 0,'11'0'2'16,"21"6"0"-16,14 6 0 15,9 13 0-15,5 11 2 0,7 14 2 16,0 13-1-16,-2 15 1 16,-15 11 0-16,-30 9 1 15,-20 2 0-15,-12-5 0 16,-18-8-1-16,-7-11 0 15,-5-13-2-15,1-13-4 0,4-22-13 16,7-12-69-16,9-15-3 16</inkml:trace>
  <inkml:trace contextRef="#ctx0" brushRef="#br0" timeOffset="1713">6588 3380 349 0,'0'0'6'15,"13"0"4"-15,7-5 1 16,9-1 2-16,12-3 0 15,9-2 0-15,9 0 0 16,5-3 0-16,-1 3-5 0,-1 0-3 16,-5 0-3-16,-5 1-5 15,-11 2-5-15,-6 4-11 16,-9 1-35-16,-2 1-30 15,-10 2-6-15</inkml:trace>
  <inkml:trace contextRef="#ctx0" brushRef="#br0" timeOffset="1881">6491 3808 439 0,'0'0'2'0,"24"1"0"16,12 0 0-16,17-2 0 15,19-5 1-15,23-5-1 16,18-3-1-16,18-2-7 0,2-5-11 15,3-10-56-15,-4 10-13 16</inkml:trace>
  <inkml:trace contextRef="#ctx0" brushRef="#br0" timeOffset="8268">8476 1232 325 0,'0'0'-6'0,"0"0"1"16,-2 5 1-16,2 6 1 0,0 3 0 15,0 6 1-15,0 10 4 16,0 22-1-16,0 2 7 16,3 3-1-16,0-2 3 0,-1-1 1 15,-1-10 5-15,0-18 1 16,0-13 0-16,-1-13-2 15,0 0 0-15,0-9-2 16,0-1-3-16,0-4-3 16,0-7-5-16,-1-1-2 15,0-6-1-15,-2-2-1 0,1 0 0 16,0 1 2-16,0-1 0 15,1-1-2-15,-2-1 0 16,3 4-1-16,0-1-2 16,0 3 0-1,3 3 1-15,6 8-1 0,-1 7 0 0,5 8 2 16,2 6 1-16,1 9 0 15,3 4 2-15,0 2 3 0,-1 0 3 16,4-1 1-16,-1-4 0 47,1-4 1-47,7-3 0 0,-3-7 1 0,4-2 0 0,-3-5-4 0,0-10-4 15,-4-7-2-15,-2-5-5 0,2-6-9 16,-6-2-22-16,0-4-50 16,3 0-4-16</inkml:trace>
  <inkml:trace contextRef="#ctx0" brushRef="#br0" timeOffset="8598">8987 1477 298 0,'0'0'6'0,"0"0"2"0,6 4 3 15,3-4 0-15,5 0 1 16,3-1 0-16,1-3 3 16,1-3 0-16,-1-1-7 15,1-2-5 1,-1-2-1-16,-1 0-3 0,-3-2-2 0,-3 2-1 15,-2-1-1-15,-3 1 0 16,-3 3 0-16,-3 9 2 16,-3-13 1-16,-6 12 2 0,-3 1 1 15,-5 5 1-15,3 4 1 16,14-9 4-16,-17 39-1 15,13 0 1-15,12 1 2 16,24-2-1-16,20-6-4 16,-20-25-11-16,5 0-27 15,5-7-47-15,0-3-8 0</inkml:trace>
  <inkml:trace contextRef="#ctx0" brushRef="#br0" timeOffset="8943">9498 1166 379 0,'0'0'-1'0,"0"0"-1"16,-10 11 0-16,6 2-1 15,-2 5-1-15,2 3 0 16,1 1 2-16,2 1 2 0,1 1 4 16,0 0 3-16,1-3 1 15,6 0 4-15,3-1-2 16,2-4 0-1,1-6-5-15,0-2-5 0,1-7-4 16,-2-3-2-16,1-9 0 0,0-8 3 16,-1-4 2-16,-3-2 0 15,0-2 0-15,0 2 6 16,-5 1 0-16,-1 5 0 15,-1 4 0-15,-1 6-4 0,-1 9-1 16,0 0 1-16,0 10 3 16,0 11-1-16,4 4 1 15,0-9 1-15,16 47-3 16,6 3-2-16,-12-36-11 15,4-6-68-15,0-5-7 0</inkml:trace>
  <inkml:trace contextRef="#ctx0" brushRef="#br0" timeOffset="9154">9915 1235 336 0,'0'0'4'0,"0"0"1"16,14 14 1-16,-5-4 2 16,1 1 0-1,3 1 3-15,-4-2 7 0,4 3 1 16,-1-4-3-16,0-3-1 0,1-5-2 15,1 0 0-15,2-1-1 16,-1-4-4-16,3-1-6 16,3-3-4-16,3-2-6 15,-2-4-15-15,-2-3-66 0,10 0-3 16</inkml:trace>
  <inkml:trace contextRef="#ctx0" brushRef="#br0" timeOffset="9524">11411 835 373 0,'0'0'0'0,"-13"9"2"15,5 7-2-15,-2 4 0 16,-1 5 1-16,5 1 2 0,3 2 5 15,3-2 1-15,8-1 1 16,11-2-1-16,7-5 1 16,6-2 3-16,3-7-2 31,-35-9 0-31,36 3-3 0,-2 2-3 0,2-6 0 0,-3-5-2 15,-7-12-1-15,4-1-3 16,-20-5-8-16,0 0-13 16,-26-17-66-16,-3 26-3 15</inkml:trace>
  <inkml:trace contextRef="#ctx0" brushRef="#br0" timeOffset="10449">11368 670 391 0,'0'0'5'0,"0"0"3"15,0 0 1-15,0 0-2 16,0 0-3-16,0 0 1 16,0 0-2-16,0 0 1 15,0 0-5-15,0 0-3 0,0-4-7 16,6 0-5-16,46-25-8 15,-30 29-32-15,-22 0-26 16</inkml:trace>
  <inkml:trace contextRef="#ctx0" brushRef="#br0" timeOffset="12278">6401 3039 242 0,'0'0'2'0,"0"17"-1"16,0-3 1-16,-2 0 2 0,2-1 6 16,0 0 8-16,0-13 0 15,13 6 0-15,-1-16 0 16,10-19 0-16,9-11 1 15,6-6-1-15,4-1-8 16,7-1-7-16,0 8-2 0,5 12 0 16,1 14-2-16,-1 16 1 15,-2 18-1-15,-2 10 1 16,-5 1 5-16,2 4 4 15,-7-7 2-15,0-3 1 0,-7-12 1 16,-5-12 1-16,-3-4-3 16,-4-13-3-16,-2 0-11 15,-9-9-20-15,-9 6-63 16,0 0-3-16</inkml:trace>
  <inkml:trace contextRef="#ctx0" brushRef="#br0" timeOffset="12990">8705 3965 265 0,'0'0'4'16,"0"26"6"-16,0-3 3 15,0 6 1-15,-1 2 5 16,0-2 3-16,0 3 4 0,0-3 2 15,0-9-4-15,1-20-4 16,0 0-4 0,-3-24-3-16,3-12-3 0,-1-12-6 15,0-14-3-15,0-13-2 0,-2-7-1 16,0-4 1-16,2 2 0 15,-2 4-1-15,1 10 1 16,0 9 1-16,0 14 0 16,1 12-1-16,1 10-1 0,1 4-1 15,8 4 0-15,9 2 0 16,11-1 0-16,9 3 0 31,13-5 1-31,11-1 0 0,7-1-4 0,5 4-5 0,1 0-12 16,-4-2-44-16,-9 7-18 15</inkml:trace>
  <inkml:trace contextRef="#ctx0" brushRef="#br0" timeOffset="13144">8278 3665 451 0,'0'0'-1'16,"0"0"1"-16,22 3 1 16,7-3 0-16,15 0 1 15,15 0-4-15,17-7-11 16,18-4-45-16,11 3-25 15</inkml:trace>
  <inkml:trace contextRef="#ctx0" brushRef="#br0" timeOffset="13490">9720 3247 357 0,'0'0'-1'0,"-12"16"0"16,-4 9 3-16,-5 11-1 16,-4 14 1-16,-2 11 1 15,2 8 1-15,3 9 1 0,7-1 2 16,14-4 1-16,7-7-1 15,21-10-2-15,13-10-10 16,8-12-42-16,10-16-30 16,7-14-6-16</inkml:trace>
  <inkml:trace contextRef="#ctx0" brushRef="#br0" timeOffset="13853">10136 3649 278 0,'-3'11'3'0,"3"9"2"15,2 3 8-15,8 7 2 16,3 3 4-16,5 1 2 15,6-2 4-15,9-1 1 0,8-19-2 16,2-10-3-16,5-9-5 16,-4-17-3-16,-1-11-2 15,-9-7-4-15,-9-4-2 16,-16-3-1-16,-10 0-2 0,-23 8 1 15,-15 7-3-15,-17 11-3 16,-11 6 1-16,2 9-2 16,3 8 0-16,3 13-1 15,10 9-3-15,12 2 0 0,15 1-3 16,17-5-4-16,19-12-56 15,11 8-17-15</inkml:trace>
  <inkml:trace contextRef="#ctx0" brushRef="#br0" timeOffset="14078">10731 3116 440 0,'13'0'0'0,"23"11"1"16,14 12 0-16,13 15-1 15,8 12-1-15,1 21 1 16,-2 14 0-16,-6 17-1 16,-21 8 2-16,-33 4-4 0,-29-6-1 15,-28-5-6-15,-33-10-16 16,-31-15-57-16,-10-16-3 15</inkml:trace>
  <inkml:trace contextRef="#ctx0" brushRef="#br0" timeOffset="14477">8376 3603 448 0,'0'0'-2'15,"0"0"1"-15,13 0 1 16,16-3 0-16,19 0 1 0,20-1 0 16,20-4 0-16,16 2 0 31,11 1-2-31,4-2-8 0,3 4-26 0,0 3-49 15,-29 0-2-15</inkml:trace>
  <inkml:trace contextRef="#ctx0" brushRef="#br0" timeOffset="15389">18419 648 415 0,'0'0'2'0,"0"0"-6"15,0 0 0-15,0 0 0 16,0 0 0-16,-4 7 2 16,-43 56 1-16,18-27 1 15,-7 8-1-15,-6 5 5 16,-2 4-1-16,-3 2 1 0,-1 1 0 15,0 2-3-15,0 0-6 16,-1-1-4-16,0 0-11 16,9-3-60-16,-4-6-6 0</inkml:trace>
  <inkml:trace contextRef="#ctx0" brushRef="#br0" timeOffset="15580">17947 881 447 0,'0'0'-1'16,"0"0"0"-16,8 11 0 15,4 5 0-15,2 3-2 0,4 9 2 16,-3 7-2 0,1 6 2-16,-1 5 0 0,-1 3 0 15,1 26 3-15,14 25 1 16,0 1-3-16,8-3-3 15,-31-60-24-15,8-1-57 0,-5-16-4 16</inkml:trace>
  <inkml:trace contextRef="#ctx0" brushRef="#br0" timeOffset="15914">18713 1315 326 0,'0'0'3'0,"0"11"0"16,0-2 3-16,1 3 4 15,4 0 1-15,3-1 4 16,2-2 1-16,2-1 1 0,2-2-2 15,0-4 1-15,0-2-3 16,-1-1-3-16,-4-4-3 16,-9 5-2-16,14-13-1 0,-14 13-3 31,0-17-1-31,-3 5-1 0,-6-1-5 0,-4 0-3 15,-2 2-5-15,-3 0-6 16,4 4-21-16,2-1-47 16,12 8-5-16</inkml:trace>
  <inkml:trace contextRef="#ctx0" brushRef="#br0" timeOffset="16194">19433 824 433 0,'0'0'-3'0,"0"0"1"16,0 0 3-16,0 0 0 15,0 0 2-15,0 0 0 16,9 0 0-16,3 0 1 0,42-1 4 16,-26 1-3-16,3-1-4 15,1-1-5-15,3-1-13 16,0-2-33-1,-1 4-35-15,1 0-4 0</inkml:trace>
  <inkml:trace contextRef="#ctx0" brushRef="#br0" timeOffset="16407">19302 1181 418 0,'0'0'2'0,"0"0"0"0,14 0 0 15,0 0 0-15,8 0 2 16,6 2-1-16,3-2-2 16,4 0-2-16,4 1-12 0,1-1-38 15,6 0-33-15,0-1-5 16</inkml:trace>
  <inkml:trace contextRef="#ctx0" brushRef="#br0" timeOffset="16780">20338 899 336 0,'0'0'0'0,"0"0"0"16,0 0-1-16,-15 22 0 15,12-4 4-15,3 1 5 16,1 0 4-1,11 0 2-15,6-3 2 0,7-1-1 0,5-5 3 16,-30-10 0-16,35 7-2 16,1 1-5-16,1-8-2 15,1 1-3-15,-6-2-1 16,2-5 0-16,-10-6-2 15,0-2-3-15,-24 14-6 0,8-28-13 16,-3 1-69-16,-5 27-3 16</inkml:trace>
  <inkml:trace contextRef="#ctx0" brushRef="#br0" timeOffset="17961">20698 834 297 0,'0'0'7'16,"0"0"3"-16,0 0 3 15,0 0 1-15,0 0 1 16,0 0 2-16,0 0 1 16,0 0-2-16,0 0-5 0,0-1-4 15,-5 0-2-15,-60 9-1 16,49 9-2-16,-3 4 0 15,1 4-2-15,-1 0 1 0,1 5 0 16,1-1 0-16,-1 3 1 16,3 0 0-16,0 0 2 15,3 0 1-15,5 1 1 16,5-4 0-16,2-5 0 15,12-4 0-15,3-7 1 0,10-12-1 16,-25-1-1-16,27-9 0 16,2-3 0-16,0-11 0 15,1 0-5-15,-6-7 0 16,-1-2 0-16,-7-4 0 15,0 0 0 17,-16 0 0-32,0 0 0 0,-7 3 0 0,-4 2-4 0,-10 13-12 0,0-1-57 15,-26 4-19-15</inkml:trace>
  <inkml:trace contextRef="#ctx0" brushRef="#br0" timeOffset="18760">11697 3472 453 0,'0'0'1'0,"0"0"-4"16,0 0-2-16,6 2 3 15,5 1 0-15,9-1 2 0,13-1 0 16,10-1-1-16,8 1 1 15,9-2 4-15,4-1 2 16,4-4-2-16,-2 1-2 16,-7-2-2-16,-11 0-3 15,-9 6-4-15,-10-6-6 0,-6 5-13 16,-4 2-37-16,-7 0-22 15</inkml:trace>
  <inkml:trace contextRef="#ctx0" brushRef="#br0" timeOffset="19186">11927 3230 398 0,'0'0'0'16,"-1"18"0"-16,1 3 1 16,0 9 1-16,2 10 0 0,0 13 2 15,-2 10 1-15,0 7 0 16,-1 0 1-16,-3-7-1 15,-2-4-1-15,3-8-9 16,-4-10-10-16,5-15-64 16,2-8-5-16</inkml:trace>
  <inkml:trace contextRef="#ctx0" brushRef="#br0" timeOffset="20064">13707 2995 360 0,'0'0'3'16,"0"-11"0"-16,0 1 1 16,-4-2-2-16,-3-1 0 0,-3-1-4 15,-8 4 1-15,-7 5 0 16,-5 5-2-16,-7 10 2 15,-4 15 1-15,-5 11 1 0,5 14 3 16,1 9 2-16,8 3 1 16,13-1 2-16,10-6 2 15,12-9 0-15,18-13 0 16,15-17 1-16,8-21-2 15,11-21 0-15,5-14 0 0,1-14-3 16,-2-12-5-16,-7-7-2 16,-9-7-4-16,-11-1 1 15,-14 1-1-15,-9 3 2 16,-9 8 1-16,-11 9 0 0,-2 10 0 15,-3 15-1-15,2 11 2 16,0 16-3-16,2 14 1 16,3 14-1-16,3 13-1 15,2 9 2-15,4 14 0 16,0 3 3-16,7 6 1 0,5 0 1 15,5-1 2-15,3-3 0 16,9-10-1-16,-1-5-2 16,1-16-2-16,-1-11-7 0,5-21-68 15,3-8-9-15</inkml:trace>
  <inkml:trace contextRef="#ctx0" brushRef="#br0" timeOffset="20463">14179 2590 418 0,'2'10'1'0,"4"7"0"16,3 11 0-16,3 7 1 0,1 13 1 16,3 12 1-16,0 9 1 15,3 12 1-15,-5 0 2 16,-3-2 1-16,-5-9-1 15,-3-6 1-15,-2-15 0 0,-1-8 1 16,0-15-2-16,-1-16-2 16,-2-16-3-16,-1-20-3 15,-2-11 0-15,-1-13 0 16,-4-14 0-16,-2-9 0 0,-4-5-4 15,3-3 1-15,-4 3 0 16,0 6 1-16,2 10 1 16,1 10 2-16,5 14-1 0,4 3-1 15,6 10 1 16,6 5 0-31,14 3 0 0,10 5 0 0,12-3 0 0,4 3-2 16,14 1 2-16,4 4-1 16,5 5-3-16,-5-1-8 0,4 3-26 15,-3 7-48-15,-15 0-2 16</inkml:trace>
  <inkml:trace contextRef="#ctx0" brushRef="#br0" timeOffset="20616">14033 2846 466 0,'0'0'-1'15,"4"4"2"-15,12 3-2 16,14 5 2-16,17-1 0 31,20 1-2-31,18-1-4 0,22 4-12 0,7 3-64 0,10-5-3 16</inkml:trace>
  <inkml:trace contextRef="#ctx0" brushRef="#br0" timeOffset="20896">12839 3762 484 0,'6'0'1'16,"25"-6"0"-16,26-2-1 16,26-2 1-16,34-4 0 15,32-3 0-15,38-1 1 16,33 0-1-16,19 1-2 0,4 5-7 15,-6 5-9-15,-10 5-30 16,-15 4-41-16,-41 4-3 16</inkml:trace>
  <inkml:trace contextRef="#ctx0" brushRef="#br0" timeOffset="21523">13638 4385 215 0,'0'0'0'0,"-6"0"0"0,-7 3 1 16,-8 5 5-16,-9 6 6 16,-7 6 6-16,-8 6 3 15,-9 11 1-15,0 7 1 16,-1 11 2-16,4 5-2 0,9 3-2 15,9 0-8-15,13-3-2 16,14-7-2-16,10-14 0 16,20-12 0-16,12-20-2 15,14-10 1-15,9-24-1 16,6-15 0-16,-1-14-4 0,1-18-3 15,-6-9-5-15,-10-7 1 16,-13 1-1-16,-14 0 1 16,-12 12 0-16,-10 8-1 0,-12 13 1 15,-15 18 3-15,-5 20 1 16,-5 13 0-16,-2 12 0 15,3 16 0-15,3 10 1 16,5 11 2-16,10 7 0 31,14 7 2-31,11 2 0 0,19 0-1 0,11-2 1 0,14-2-1 16,11-8 0-16,7-6-2 15,8-13-5-15,-1-12-9 0,7-17-46 16,-4-2-30-16,-7-21-3 16</inkml:trace>
  <inkml:trace contextRef="#ctx0" brushRef="#br0" timeOffset="21740">14277 4064 452 0,'-3'11'1'16,"0"14"-1"-16,-4 10 0 15,-2 11 2-15,-3 15-1 0,-5 14 2 16,-2 11-1-16,-4 12 2 16,4-7 0-16,1-5-1 15,3-10 2-15,3-10-3 16,5-11 0-16,0-17-4 0,6-23-9 15,4-19-73-15,2-20-7 16</inkml:trace>
  <inkml:trace contextRef="#ctx0" brushRef="#br0" timeOffset="21920">14117 4216 453 0,'0'0'3'16,"10"4"1"-16,10 12 0 16,10 9 0-16,5 12 0 15,10 11 1-15,9 15-2 16,9 9 0-16,9 11-8 0,-8 1-8 15,7-6-39-15,-7-2-37 16,0-15-3 0</inkml:trace>
  <inkml:trace contextRef="#ctx0" brushRef="#br0" timeOffset="22323">15296 2411 457 0,'0'0'-1'15,"0"0"0"-15,3 20 0 16,2 12 0-16,0 20 1 15,4 27 0-15,-3 29 1 0,-2 29 2 16,-3 32 2-16,-1 27 0 16,-5 20 1-16,-4 6 0 15,4 3-2 1,-3-6 1-16,4-14-2 0,4-19-1 0,0-20-4 15,3-23-36 1,10-17-50-16,1-29-3 16</inkml:trace>
  <inkml:trace contextRef="#ctx0" brushRef="#br0" timeOffset="22794">15950 4610 361 0,'0'0'6'0,"3"-9"4"0,-3 9 0 15,7-9-2-15,-7 9 1 16,0 0 0-16,4 10 2 16,-5 15 1-16,-13 14-4 15,-4 14-3-15,-9 14-1 16,-8 12 3-16,-4 8 0 0,-3 0-1 15,1 1-1-15,1-12-2 16,6-11-2-16,6-14 0 16,8-17-5-1,10-15-11-15,10-19-72 0,-1-29-3 0</inkml:trace>
  <inkml:trace contextRef="#ctx0" brushRef="#br0" timeOffset="22984">15776 4738 435 0,'0'0'3'0,"16"7"0"16,2 8 1-16,4 6-1 15,3 8 1-15,4 10 0 16,3 7 1 0,-1 12 0-16,-4 5-3 0,-8 7 1 0,-6 0-2 15,-4-3-3-15,-4-11-5 16,2-2-20-16,1-20-60 15,0-19-1 1</inkml:trace>
  <inkml:trace contextRef="#ctx0" brushRef="#br0" timeOffset="23229">16361 4778 403 0,'0'0'4'0,"8"6"-2"16,8 0 3-16,10-1 0 15,6 0 0-15,6 1 2 16,7-1 0-16,4-3-2 0,-2-1-6 15,2-1-9-15,-8 3-71 16,-2-3-4-16</inkml:trace>
  <inkml:trace contextRef="#ctx0" brushRef="#br0" timeOffset="23405">16329 5110 429 0,'0'0'1'0,"4"3"0"0,9-2 0 16,5-1 1-16,3 0 0 15,13 0 0-15,10 0-1 16,10-3-4-16,5-11-14 16,-11-2-65-16,21-6-2 15</inkml:trace>
  <inkml:trace contextRef="#ctx0" brushRef="#br0" timeOffset="23656">17035 4964 417 0,'0'0'2'0,"-10"23"0"15,5 0-1-15,1 9 1 0,4 5 1 16,5 1 1-16,12-1 3 15,13 0-2-15,12-13 0 16,15-10 0-16,6-14 1 0,3-20-1 16,-7-14-1-16,-9-4-2 15,-17-8-1 1,-23 4-1-16,-16 0 0 0,-31 9-1 15,-20 10-2-15,-11 15-3 0,-3 7-10 16,6 11-69-16,4 21-2 16</inkml:trace>
  <inkml:trace contextRef="#ctx0" brushRef="#br0" timeOffset="24235">18232 3410 454 0,'0'0'-1'16,"0"0"-1"-16,0 11 0 0,-3 5 0 15,-8 12 1-15,-6 6 1 16,-5 13 1-16,-5 9 1 16,-9 5 2-1,-7 9 0-15,1 3 1 0,5-6-4 0,4-7-4 16,4-12-1-16,10-26-50 15,3-1-31-15,6-21-5 16</inkml:trace>
  <inkml:trace contextRef="#ctx0" brushRef="#br0" timeOffset="24363">17919 3675 448 0,'12'3'2'0,"14"10"0"32,11 10 1-32,13 7-1 0,10 7-2 0,7 6-9 0,16 0-41 15,4 8-34-15,-8-9-5 16</inkml:trace>
  <inkml:trace contextRef="#ctx0" brushRef="#br0" timeOffset="25304">19014 3708 379 0,'0'0'6'15,"5"5"-2"-15,12-1 2 16,11-1 0-16,12 1 0 0,9 2-1 16,9-1-3-16,6 1-6 15,4-5-18-15,-11-2-58 16,1-1-4-16</inkml:trace>
  <inkml:trace contextRef="#ctx0" brushRef="#br0" timeOffset="25645">19572 3522 345 0,'0'0'1'0,"-1"12"0"16,-1 0 1-16,2 6 4 0,6 10 2 15,9 4 2-15,10 4 1 16,12 1 3-16,14-1 0 16,10-10 0-16,6-10 1 15,-2-4-4-15,-1-7 0 0,-11-9-1 16,-9-16-3-16,-22-2-3 15,-19-4-1-15,-14-1 0 16,-22 2-2-16,-11-1 1 16,-12 1-3-1,-10 11-3-15,-1 7-3 0,9 6-6 0,7 6-14 16,10 7-62-16,34 4 1 15</inkml:trace>
  <inkml:trace contextRef="#ctx0" brushRef="#br0" timeOffset="25915">20160 2955 367 0,'0'0'2'16,"13"16"-2"-16,14 11 1 16,2 13 1-16,13 19 2 15,1 12 0-15,0 17 1 16,-6 17-1-16,-17 10 2 0,-20 2-1 15,-26 2-3-15,-25-11-3 16,-30-10-5-16,-21-18-14 16,-25-11-57-16,3-20-6 31</inkml:trace>
  <inkml:trace contextRef="#ctx0" brushRef="#br0" timeOffset="26128">17585 3210 456 0,'-12'17'1'16,"-11"20"-1"-16,-3 22-1 0,2 21 0 15,1 23 1-15,5 24-1 16,12 13-1-16,12 15-2 15,34-9-3-15,31-18-4 16,23-23-27-16,35-24-47 16,32-34-3-16</inkml:trace>
  <inkml:trace contextRef="#ctx0" brushRef="#br0" timeOffset="26922">21012 3325 388 0,'0'0'5'16,"0"0"-1"-16,-9 1-4 16,9-1 1-16,0 0 2 15,0 19 4-15,12-8 1 16,6 3 1-16,10 0-4 0,8 1 3 15,13 0 3-15,5 0-1 16,5-4-4-16,1-6-8 16,-6-4-14-16,-8-6-68 15,4-9 0-15</inkml:trace>
  <inkml:trace contextRef="#ctx0" brushRef="#br0" timeOffset="27114">21349 3169 434 0,'-3'13'1'0,"0"8"2"15,-2 11-2-15,1 13 2 16,0 10 0-16,-4 11-1 16,0 8 1-16,-3 8 0 0,3-8 0 15,5-5-3-15,-2-7-6 16,5-5-20-16,4-15-58 15,13-16 0 1</inkml:trace>
  <inkml:trace contextRef="#ctx0" brushRef="#br0" timeOffset="27377">22174 3441 511 0,'0'0'0'0,"0"0"0"16,0 0 0-16,0 15-79 16,10-9-15-16</inkml:trace>
  <inkml:trace contextRef="#ctx0" brushRef="#br0" timeOffset="27514">22876 3496 511 0,'0'0'0'0,"0"0"-4"15,0 0-85-15,10 6-1 16</inkml:trace>
  <inkml:trace contextRef="#ctx0" brushRef="#br0" timeOffset="27639">23547 3468 511 0,'0'0'0'0,"13"1"-26"15,21-1-64-15,11 0-4 16</inkml:trace>
  <inkml:trace contextRef="#ctx0" brushRef="#br0" timeOffset="28785">5264 7320 307 0,'0'0'0'0,"0"0"-5"15,0 0-4-15,0 0 16 0,15 7 3 16,4-4 5-16,19 0 3 15,13 0 0-15,21 0 4 16,7-2 2-16,12 0 4 0,8-1-13 16,-6 1-5-16,-6-3-4 15,-17 0-2-15,-14-1-2 16,-16-1-1-16,-14 4-6 15,-12-6-19-15,-14 6-62 0,0 0-2 16</inkml:trace>
  <inkml:trace contextRef="#ctx0" brushRef="#br0" timeOffset="29070">5378 7802 401 0,'0'0'2'0,"0"0"3"15,24-4 2-15,12-1 1 16,19-2 1-16,19-4-1 16,16 1 2-16,15 0-1 15,9-2-2-15,2 4-3 0,-7-2-6 16,-8 8-11-16,-25-2-24 15,-16 6-50-15,-14 3-3 16</inkml:trace>
  <inkml:trace contextRef="#ctx0" brushRef="#br0" timeOffset="29753">8257 7465 356 0,'0'0'2'0,"1"15"1"0,5 2 2 16,0 7 2-16,4 8 3 15,1 7 0-15,1 5 2 16,1 6 0-1,2-3-1-15,-2-3 1 0,-2-8-2 16,0-6 1-16,-4-10-2 0,-3-10-1 16,-4-10-1-16,-1-21-1 15,-7-10-2-15,-7-16-1 16,-5-10-2-16,-8-16-2 15,-3-9-2-15,-4-6-1 0,0 0 0 16,0 6 0-16,5 7 1 31,3 10-1-31,9 11 0 0,7 11 1 0,11 13 2 16,7 8 0-16,14 7 0 0,10 2 1 15,11 1 0-15,13-2 1 16,8 1 1-16,7 1-1 16,6 0-1-16,-1-3-4 0,1 5-7 15,-10-3-16-15,-20 4-58 16,3 0-3-16</inkml:trace>
  <inkml:trace contextRef="#ctx0" brushRef="#br0" timeOffset="29935">7981 7332 400 0,'0'0'0'0,"0"0"1"0,9 11 2 16,8-5 3-16,10-2 0 0,17 0 2 15,12-4-1-15,16-1 1 16,9-8-1-16,9-2-11 15,0-11-22-15,2 5-56 16,-4-2-5-16</inkml:trace>
  <inkml:trace contextRef="#ctx0" brushRef="#br0" timeOffset="30193">8988 7032 374 0,'-6'10'2'0,"-4"8"2"16,-6 14 3-16,-1 7 0 16,-3 12 1-16,0 9 0 15,4 5 2-15,5 6 0 16,11-7 0-16,8-5-2 0,15-8-1 15,13-11-1-15,6-8-2 16,7-13-5 15,7-5-13-31,9-14-71 0,-7-15 0 0</inkml:trace>
  <inkml:trace contextRef="#ctx0" brushRef="#br0" timeOffset="30472">9383 7402 456 0,'-2'9'0'0,"2"7"1"16,5 8-1-16,9 2 1 15,6-1 2-15,9-1 0 16,10-4 1-16,9-7 1 0,8-13 0 16,-1-12 0-16,-1-13 0 15,-8-9-1-15,-13-8-3 16,-17-2 0-16,-16 2-1 15,-18 6-1-15,-22 9 0 16,-15 5 0-16,-8 8-1 16,-3 9 0-16,4 5 1 0,5 14 0 15,10 4-2-15,14 2-3 31,16-1-3-31,19-2-15 0,27-7-63 0,0-10-2 0</inkml:trace>
  <inkml:trace contextRef="#ctx0" brushRef="#br0" timeOffset="30657">9950 7013 430 0,'10'5'2'16,"17"8"0"-16,12 9 0 16,8 10 0-16,7 8 2 15,1 10 0-15,-4 14 2 16,-9 12 0-16,-20 4 0 0,-24-1-1 15,-30 1-1-15,-18-6-4 16,-12 3-21-16,2-14-65 31,-11-18-1-31</inkml:trace>
  <inkml:trace contextRef="#ctx0" brushRef="#br0" timeOffset="31425">11036 7139 408 0,'0'0'5'0,"0"0"0"0,0 0 1 15,-10-3 1-15,10 3 1 16,12-1 1-16,13 0 1 16,14-4 0-16,22 1-3 15,14-2-2-15,12 2 1 0,8-1-2 16,0 1-2-16,-4-1-4 15,-9 2-5-15,-18 1-6 16,-13-10-59-16,-27 8-18 16</inkml:trace>
  <inkml:trace contextRef="#ctx0" brushRef="#br0" timeOffset="31615">11422 6792 427 0,'0'0'2'15,"0"23"1"-15,0 4 0 16,3 6 1-16,4 13 1 15,-2 11 0-15,-1 12 1 16,-3 12 0 0,1 1-2-16,-2 0-1 0,0-7-5 0,0-1-15 15,5-11-69-15,3-17-1 16</inkml:trace>
  <inkml:trace contextRef="#ctx0" brushRef="#br0" timeOffset="32318">13325 6607 347 0,'0'0'-1'0,"-5"-10"-2"15,-7 5 0-15,-2-1 2 16,-8 2 2-16,-8 3 2 15,-5 0 3-15,-6 7 2 0,-3 12 2 16,0 10 3-16,4 8-1 16,3 10-1-16,11 4-2 15,12 0 0-15,12-1-1 16,9-10 1-16,21-10-2 0,12-15 1 15,10-13 1 1,6-13-1-16,7-19 0 0,-1-9-2 16,-3-13-3-16,-6-8-4 15,-12-9-3-15,-12-7-1 0,-15-3-2 16,-12 3 1 15,-8 3-1-31,-13 11 0 0,-9 8 0 0,-3 18 4 0,-3 14 2 16,2 23 1-16,3 12 2 0,4 17 0 15,5 14 0-15,12 11 2 16,8 10-1-16,8 4 0 15,14 3 0-15,8-3 0 16,11-2 0-16,9-8-2 16,7-8-2-16,1-11-5 0,2-22-17 15,-7-8-62 1,5-14 0-16</inkml:trace>
  <inkml:trace contextRef="#ctx0" brushRef="#br0" timeOffset="32714">13912 6112 385 0,'0'13'0'16,"5"9"-1"-16,2 12 4 16,4 10 3-16,-2 15 2 0,3 10 2 15,0 12 0-15,1 9 2 16,-3-2 0-16,-2-2 1 15,-1-7-3-15,-1-11-3 0,-3-13-1 16,3-10 1 0,-3-15 0-16,0-15-2 0,-3-15 0 15,1-18-1-15,-1-18-2 0,-7-12-2 16,-2-15 0-16,-5-16-6 15,-4-8-1-15,-4-6 0 16,-1 3 0-16,-2 4 2 16,2 9 1-16,2 11 2 0,3 16 3 15,5 13 0-15,5 13 1 16,9 4 1-1,17 7 0-15,11 7 0 0,17 6-1 16,11 0-2-16,12 3 1 0,10 3 0 16,10 9-2-16,-1 3-6 15,0 12-22-15,-8-6-59 16,-18-6 1-16</inkml:trace>
  <inkml:trace contextRef="#ctx0" brushRef="#br0" timeOffset="32874">13632 6511 499 0,'0'0'-2'15,"7"10"0"-15,9-4 0 16,10 3 0-16,14 0 1 0,21-3-1 16,25-3 1-16,19-1-3 31,24-2-8-31,4 1-71 15,18-1-5-15</inkml:trace>
  <inkml:trace contextRef="#ctx0" brushRef="#br0" timeOffset="33179">12764 7347 489 0,'0'0'1'16,"21"6"0"-16,22-3 0 15,22-3 0-15,32 1 1 16,28-1-1-16,29-4 1 16,32 1-2-16,10-4-10 0,11-9-67 15,-10 6-14 1</inkml:trace>
  <inkml:trace contextRef="#ctx0" brushRef="#br0" timeOffset="33858">13169 8022 354 0,'0'0'2'0,"-24"20"3"16,2 0 4-16,-6 9 2 15,-8 10 1-15,-1 8 1 0,1 7 1 16,2 7-1-16,13-5 1 16,14-5-1-16,12-10-4 15,22-15-1-15,16-14-1 16,14-16-1-1,9-20-1-15,3-15 0 0,-3-16-4 0,-8-9-1 16,-13-7-3-16,-17-3 1 16,-20 3-3-16,-12 7 1 15,-22 10-1-15,-8 13 1 0,-12 13 1 16,-2 13 2-16,2 15 1 15,4 9 0-15,10 15 3 16,10 10 0-16,11 5 0 16,11 6 1-1,16 2 0-15,17 1 1 0,11-1-1 0,12-5-2 16,11-9-2-16,5-7-5 15,-2-10-8-15,3-16-70 16,-1-7-8-16</inkml:trace>
  <inkml:trace contextRef="#ctx0" brushRef="#br0" timeOffset="34058">13981 7677 438 0,'-3'9'0'15,"-4"12"1"-15,-3 7 1 16,-4 14 1-16,-13 21 4 15,-3 10 0 1,-2 6 1-16,-1 4 0 16,2-8-2-16,2-11-2 15,6-10-3-15,-2-13-35 16,13-35-55-16,6-15-1 15</inkml:trace>
  <inkml:trace contextRef="#ctx0" brushRef="#br0" timeOffset="34181">13672 7960 468 0,'0'0'1'0,"5"11"1"16,9 1 1-16,14 7 1 15,9 4-1-15,14 9 2 0,8 5-2 16,11 11-2-16,1 2-5 16,7 6-18-16,1 4-64 15,-22-8-3-15</inkml:trace>
  <inkml:trace contextRef="#ctx0" brushRef="#br0" timeOffset="34653">14832 6266 397 0,'0'0'-2'0,"-2"7"0"0,2 15 2 16,0 18 2-16,0 18 2 16,0 24 4-16,4 27 1 15,-4 29 1 1,0 22 4-16,-3 21-1 0,-2 10 0 0,-4 2-4 15,-1-6 0-15,-1-13-3 16,-2-18-1-16,4-20-4 16,-1-20-4-16,10-20-21 15,6-22-62-15,-2-28-3 0</inkml:trace>
  <inkml:trace contextRef="#ctx0" brushRef="#br0" timeOffset="35183">15635 8125 423 0,'0'0'1'0,"0"7"0"15,-5 8 4-15,-8 7 1 16,-4 9 1-16,-9 7 2 16,-6 9 0-16,-7 7 1 0,-10 2 0 15,-4 5-1-15,1-9-3 16,2-3-2-16,4-9-3 15,6-11-3-15,10-5-13 0,0-21-71 16,18-11-5-16</inkml:trace>
  <inkml:trace contextRef="#ctx0" brushRef="#br0" timeOffset="35328">15307 8220 423 0,'0'0'3'0,"17"5"1"31,0 11-1-31,5 7 2 0,2 9-1 0,5 7 1 0,1 9 0 16,3 10 1-16,-4 6-3 15,-8 2-4-15,-3-4-8 0,-8 4-44 16,4-19-32-16,1-14-4 16</inkml:trace>
  <inkml:trace contextRef="#ctx0" brushRef="#br0" timeOffset="35548">15757 8295 440 0,'0'0'2'15,"29"2"0"-15,5 1 0 16,6 0 0-16,8 2 0 16,3 4 0-16,5-1 0 0,4 3-2 15,-8-2-9-15,-4-1-42 16,-12 6-33-16,-8-5-3 15</inkml:trace>
  <inkml:trace contextRef="#ctx0" brushRef="#br0" timeOffset="35698">15882 8549 448 0,'0'0'-1'16,"0"0"1"-16,0 0 0 0,6 9 1 16,5-6 0 15,8 4 1-31,10-4 0 0,10-2-2 0,5-1-4 0,12 0-22 15,3-5-56-15,3-14-3 16</inkml:trace>
  <inkml:trace contextRef="#ctx0" brushRef="#br0" timeOffset="35930">16402 8572 449 0,'-4'11'0'0,"1"7"0"0,3 7 0 0,10-1 2 0,11 0 0 15,10-4 0-15,11-2 1 16,12-6 0-16,10-15 1 15,1-15 0-15,0-11-2 0,-12-5 1 16,-14-3-2-16,-17 1 2 16,-19 1-1-16,-20 7 0 15,-20 9-1-15,-15 6-1 0,-7 9-3 16,-7 3-10-1,5 1-69-15,4 12-6 0</inkml:trace>
  <inkml:trace contextRef="#ctx0" brushRef="#br0" timeOffset="36647">18222 7089 489 0,'0'0'-2'15,"0"0"0"-15,-4 13 2 0,-10 7-1 16,-8 13 0-16,-10 5 1 16,-7 11 0-16,-10 8 1 15,-6 12 1-15,-7-1 1 0,-1-1-3 16,6-6-3-16,3-10-7 15,17-21-75-15,-3-6-5 16</inkml:trace>
  <inkml:trace contextRef="#ctx0" brushRef="#br0" timeOffset="36772">17662 7360 476 0,'0'0'2'0,"27"16"-1"0,16 4 2 0,23 6 0 16,19 12-1-16,17 9-1 15,16 9-3-15,17 14-13 0,0 1-71 16,-12-5-4-16</inkml:trace>
  <inkml:trace contextRef="#ctx0" brushRef="#br0" timeOffset="37218">16592 8639 427 0,'0'0'3'0,"0"0"3"15,0 0 0-15,0 0-1 0,0 0 1 16,-6 1-1-16,6-1 1 16,-23 21 1-16,2-6-4 15,0 5-4-15,-5 2-8 0,5 1-29 16,-1 1-47-16,5-6-3 15</inkml:trace>
  <inkml:trace contextRef="#ctx0" brushRef="#br0" timeOffset="37656">19093 7480 435 0,'19'0'3'16,"19"0"-1"-16,16 0 2 15,15 1 0-15,14-1-2 16,6 1 0-16,7-1-4 16,2-4-8-1,-14-3-73-15,-16-7-3 0</inkml:trace>
  <inkml:trace contextRef="#ctx0" brushRef="#br0" timeOffset="37865">19316 7368 486 0,'-4'11'1'15,"1"9"0"-15,0 10 0 16,1 13 0-16,0 15 0 16,1 10 1-16,-1 7 0 0,0 8 0 15,2-8 0-15,0-6-2 16,3-11-2-16,5-14-6 15,16-15-35-15,6-18-47 32,10-14-2-32</inkml:trace>
  <inkml:trace contextRef="#ctx0" brushRef="#br0" timeOffset="38083">20589 7552 511 0,'0'0'0'16,"0"0"0"-16,0 0 0 15,0 0 0-15,0 0 0 16,0 0 0-16,15 2-56 15,-3 5-40-15,-3-6-2 0</inkml:trace>
  <inkml:trace contextRef="#ctx0" brushRef="#br0" timeOffset="38203">20785 7646 511 0,'0'0'0'16,"0"0"0"-16,0 0 0 16,0 0 0-16,18 2-92 15,9-1-2-15</inkml:trace>
  <inkml:trace contextRef="#ctx0" brushRef="#br0" timeOffset="38335">21495 7624 511 0,'0'0'0'0,"0"0"0"16,0 0 0-16,6 19 0 15,11-5-73-15,3-14-22 16</inkml:trace>
  <inkml:trace contextRef="#ctx0" brushRef="#br0" timeOffset="38421">21735 7873 323 0,'11'-4'-70'16,"2"-15"-4"-16</inkml:trace>
  <inkml:trace contextRef="#ctx0" brushRef="#br0" timeOffset="43460">2328 10137 359 0,'0'0'-3'0,"0"0"1"15,0 0 6-15,12 0 3 0,8-3 4 16,14-6 1-16,14-4 0 15,13-7 0-15,6 0 5 16,1-3-3-16,-1-4-5 16,-4 0-5-16,-16-1-5 0,-17 3-1 15,-23 2-2-15,-18 3 1 16,-25 5-2-16,-12 5 0 15,-12 3 0-15,-7 7 3 0,-6 9 1 16,0 12 1-16,1 11-1 16,10 8 1-16,11 11 0 15,12 5 2-15,12 7-1 16,16 1 1-16,13-2 0 31,19-9 2-31,17-4 0 0,10-11 1 0,10-11-1 0,9-15-3 16,3-11-5-16,6-8-9 15,-2-20-14-15,1-11-48 31,-2-4-11-31</inkml:trace>
  <inkml:trace contextRef="#ctx0" brushRef="#br0" timeOffset="43736">3157 9983 325 0,'0'0'10'16,"0"0"4"-16,0 0 2 16,0 0-2-16,0-11 1 15,0 11-3-15,-15-1 1 16,2 10 0-16,-10 6-10 0,1 6-4 15,3 6-2-15,1 3 2 16,6 3 2-16,8-4 2 16,6-6 1-1,18-10 1-15,11-9 1 0,6-6-1 16,3-14 1-16,-3-6-1 0,-4-6-1 15,-8 0-1-15,-7 0-1 16,-11 7-3-16,-7 5-2 16,0 16 2-16,-21 5-1 0,5 23 1 15,0 13-1-15,4 17 0 16,0 16 2-16,5 12 1 15,5 14 1-15,2 6-3 0,5-1-8 32,14-3-37-32,-1 4-40 0,-2-13-3 15</inkml:trace>
  <inkml:trace contextRef="#ctx0" brushRef="#br0" timeOffset="44342">2967 11669 425 0,'0'0'0'0,"-24"0"0"0,-4 0 0 15,-13 9 1-15,-13 8 0 16,-13 7 2-16,-9 7-1 15,-1 5 0-15,3 7 0 32,16 8 1-32,17-1 0 0,25 0-1 0,22-6-1 0,32-4 1 15,19-4-1-15,13-4 1 16,9-5 1-16,-2-5-1 0,-4-3 0 15,-11-5 1-15,-16 1 2 16,-26 0 0-16,-20 1 0 16,-23 0-1-16,-22 2 0 15,-20 0 1-15,-11 1-1 16,-6-2-2-16,2 0-2 15,9-1-6-15,8-8-7 0,28-4-33 16,20-4-43-16,19-12-3 16</inkml:trace>
  <inkml:trace contextRef="#ctx0" brushRef="#br0" timeOffset="44526">3278 11966 474 0,'0'0'1'15,"-4"22"-1"-15,-3 0 0 16,2 3 1-16,-4 6 0 15,3 6 0-15,-3 1 0 16,2 1 1-16,3-9-1 0,2-6-1 16,2-9-8-16,-2 1-65 15,4-26-15-15</inkml:trace>
  <inkml:trace contextRef="#ctx0" brushRef="#br0" timeOffset="44612">3110 11633 465 0,'0'0'0'0,"0"-9"-9"0,0 9-64 0,4-10-13 16</inkml:trace>
  <inkml:trace contextRef="#ctx0" brushRef="#br0" timeOffset="44933">3477 12051 450 0,'0'11'2'15,"0"12"0"-15,0 8 1 0,0 2 1 16,0 0 3-16,0 0 2 16,1 0 0-16,1-8 1 15,-2-25-1-15,19-3-3 16,-5-27-6-16,6-14 0 0,5-8 0 31,4-2 0-31,0-1 0 0,1 7 0 0,-2 8 0 16,-3 16 0-16,-5 14 0 15,-6 15-2-15,-3 20 2 16,-3 11 0-16,1 10 2 0,6 8-2 15,5 2 0-15,2-5 0 16,9-4 0-16,3-8 0 16,5-10 0-16,1-11 0 0,-1-14-8 15,5-4-22-15,0-8-60 16,-16-13-4-16</inkml:trace>
  <inkml:trace contextRef="#ctx0" brushRef="#br0" timeOffset="45374">4706 11770 490 0,'0'0'-2'16,"0"0"0"-16,0 7 1 16,0 5 1-16,-11 10 1 0,-5 4-1 15,-8 9 2-15,-4 9 0 16,-6 6 2-16,-6 5 0 15,0-1-2-15,-1-6-3 16,11-5-7-16,-7-11-36 0,14-12-45 16,1-15-2-16</inkml:trace>
  <inkml:trace contextRef="#ctx0" brushRef="#br0" timeOffset="45526">4304 11929 487 0,'0'0'1'16,"29"12"-1"-1,9 1 1-15,15 4 0 0,11 1 0 16,5 5-1-16,6 5 0 15,3 5-4-15,-6-7-11 16,-18 1-71-16,-10-5-3 31</inkml:trace>
  <inkml:trace contextRef="#ctx0" brushRef="#br0" timeOffset="45737">4942 11519 474 0,'13'0'1'0,"16"9"-1"16,14 7 1-16,5 7 0 15,5 7 1 1,3 10-1-16,0 12 1 0,-2 14 0 0,-18 9 0 16,-26 8 0-16,-16 5-2 15,-20-2-4-15,-11-4-5 16,-14-15-15-16,-19-14-62 0,6-18-4 15</inkml:trace>
  <inkml:trace contextRef="#ctx0" brushRef="#br0" timeOffset="45909">4262 11578 475 0,'-12'16'2'0,"-11"16"-1"0,-7 14 0 31,-5 19 0-31,-2 16 1 0,0 13-1 0,6 15 1 15,7 5 1-15,21-8-4 16,26-3-10-16,17-18-74 16,23-23-5-16</inkml:trace>
  <inkml:trace contextRef="#ctx0" brushRef="#br0" timeOffset="48131">2384 13351 414 0,'0'0'2'0,"0"0"-2"0,0 0-1 16,-12 0-1-16,4 9 0 15,-7 13 0-15,-4 10 2 16,-5 11-1-16,1 26 1 15,-1 6 0-15,2 8 4 16,5 0 1-16,8-5 0 16,9-11 1-16,15-10-2 15,8-17-4-15,18-24-10 16,2-7-52-16,14-27-20 0</inkml:trace>
  <inkml:trace contextRef="#ctx0" brushRef="#br0" timeOffset="48409">2572 13604 362 0,'-4'13'1'15,"4"24"3"1,6 3 5 0,16-2 2-1,11-6 0-15,14-5 2 0,12-10-1 0,11-7 1 16,10-16-1-16,3-33-3 15,-10-9-4-15,-13-4-3 0,-19 3-3 16,-21 5-1-16,-20 10 0 16,-23 13-1-16,-20 14 0 15,-23 8-2-15,-12 17 2 16,-10 19-3-1,10 12-3 1,11 1-5-16,17-1-10 0,14 4-49 16,32-22-13-16</inkml:trace>
  <inkml:trace contextRef="#ctx0" brushRef="#br0" timeOffset="48717">3447 13284 413 0,'-11'7'0'0,"-9"6"-1"16,-2 7 0-16,-4 2-1 16,0 7-1-16,5 2 1 31,8 4 3-31,11 1 0 0,18-5 2 0,26-2 1 0,11-4 0 15,11-3 1-15,-3-1 1 16,0 0 1-16,-27 7 0 16,-20 2-1-1,-19 1-1-15,-29 1-1 16,-17 3-3-16,-11-3-4 15,-4 1-7-15,-7-5-27 0,17-13-49 16,24-4-5-16</inkml:trace>
  <inkml:trace contextRef="#ctx0" brushRef="#br0" timeOffset="49044">4153 13333 349 0,'0'0'1'16,"-24"7"0"-16,-3 7 3 15,-10 9 2-15,-8 9 2 0,-3 7 1 16,-3 9 1-16,5 18 2 16,15 4 1-1,18-6-1-15,15-3-1 16,25-11-2-1,14-10-1-15,14-11-1 0,11-10-3 16,-3-19-5-16,-1-9-8 16,-8-6-22-16,-13-2-55 0,0-3-4 15</inkml:trace>
  <inkml:trace contextRef="#ctx0" brushRef="#br0" timeOffset="49663">4736 13455 405 0,'0'0'0'0,"-7"13"0"0,-10 6 2 16,-6 8 1-16,-11 10 2 16,-23 19 2-1,-9 5 0 1,-2 4 2-16,2-4-5 0,6-6-5 15,5-12-10-15,-12-8-70 16,39-18-4-16</inkml:trace>
  <inkml:trace contextRef="#ctx0" brushRef="#br0" timeOffset="49828">4424 13574 427 0,'0'0'1'0,"18"24"-1"15,12 11 1 1,3 7 1-16,3 6 0 15,2 5 0 1,2 4 1-16,4 4 0 0,-4-7-3 0,-8-9-5 16,-10-26-38-16,-3-10-40 15,-5-16-5-15</inkml:trace>
  <inkml:trace contextRef="#ctx0" brushRef="#br0" timeOffset="49995">5039 13343 438 0,'11'9'1'0,"11"14"-1"15,6 11 0-15,4 14 0 16,-6 51 3 0,-7 16-4-1,-5 23-12-15,-13 15-69 16,-11-2-1-16</inkml:trace>
  <inkml:trace contextRef="#ctx0" brushRef="#br0" timeOffset="50524">3510 14583 429 0,'-4'8'1'0,"0"14"0"16,-4 9 1-16,-1 15 1 16,0 12 0-16,1 16 0 15,0 12 0-15,0 14 2 0,6-1-2 16,4-6-5-16,0-8-8 15,8-22-52-15,-6 2-23 16</inkml:trace>
  <inkml:trace contextRef="#ctx0" brushRef="#br0" timeOffset="50730">2221 15454 466 0,'0'0'1'16,"22"15"-1"-16,20-3 2 0,28 2 0 15,34-4 2-15,35-1 0 16,83-6 1-16,6-1 1 16,32-7-1-16,32-8 1 0,13-1-4 15,1-2-5-15,-1 10-9 16,-21-4-19 15,-76 10-60-31,22 6-2 0</inkml:trace>
  <inkml:trace contextRef="#ctx0" brushRef="#br0" timeOffset="51166">2920 16181 423 0,'0'12'1'16,"-1"10"1"-16,-4 10 1 15,-2 12 2-15,-4 12-1 16,-3 11 1-16,-5 9 1 0,-1 8 0 15,1-3-1-15,-5-6-2 16,2-10-4-16,5-8-10 16,-5-15-27-16,17-16-48 0,5-26-4 15</inkml:trace>
  <inkml:trace contextRef="#ctx0" brushRef="#br0" timeOffset="51317">3043 16480 484 0,'0'0'0'0,"22"-1"1"31,8-1 0-31,7-1 1 0,11 1 0 0,2-1-1 16,6 0 1-16,8 1 0 0,-2-1-4 16,-5-1-4-16,-12-3-10 31,2-5-72-31,-13-3-3 0</inkml:trace>
  <inkml:trace contextRef="#ctx0" brushRef="#br0" timeOffset="51530">3422 16168 440 0,'-1'11'2'0,"-3"4"1"15,1 10 1-15,-1 5 2 16,-1 9 0-16,-4 11 0 0,1 8 0 16,-4 8 1-16,5-3-2 15,-4 0-1-15,3-8-2 16,0-2-5-16,1-11-4 0,7-4-13 15,19-14-69-15,-6-21-2 47</inkml:trace>
  <inkml:trace contextRef="#ctx0" brushRef="#br0" timeOffset="51740">4316 16196 465 0,'0'12'2'16,"-2"6"0"-16,-7 12 2 0,-7 9 0 31,-8 11 1-31,-6 10 0 0,-5 11 0 0,-7 5 1 16,-1 1-3-16,125-63-90 46,-119-26-3-30</inkml:trace>
  <inkml:trace contextRef="#ctx0" brushRef="#br0" timeOffset="51864">4082 16225 501 0,'0'0'1'0,"0"0"0"15,0 0 1-15,59 57-1 0,5-1 2 32,6 11-4-1,9 9-8-31,4 18-56 0,14-12-22 0</inkml:trace>
  <inkml:trace contextRef="#ctx0" brushRef="#br0" timeOffset="51875">4534 16657 347 0</inkml:trace>
  <inkml:trace contextRef="#ctx0" brushRef="#br0" timeOffset="56586">6571 11950 293 0,'0'10'1'0,"0"5"2"15,2 8 2-15,2 4 2 16,0-1 4-16,1 3 8 15,-3-1 4-15,-1-1 2 16,-1-12-2-16,0-15-2 0,-13 0-2 16,0-14-3-16,1-9-4 15,-2-10-9-15,2-6-4 16,3-6-2-16,8-3 1 15,1 0-1-15,13 1 0 0,4 4 0 16,9 5 0-16,3 8 0 16,5 8 0-16,2 12 1 15,1 10 0-15,0 4 0 16,1 18 1-16,-1 7 1 15,-5 10 2-15,-1 6 0 0,-3 3 1 16,-2 2-1-16,-4-3 1 16,-2-4 1-16,-3-8 0 15,3-7 0-15,0-12 0 0,5-9 0 31,1-7-1-31,5-14 1 0,4-8 0 0,1-8-1 16,2-9-1-16,-1-6-1 16,-1-4 0-16,-6-5-1 0,-6-2 0 15,-4-1-1-15,-9 2 0 16,-5 2-1-16,-6 8 1 15,-3 8-1-15,-11 11-1 16,-5 10 1-16,-7 13-1 16,-6 9 0-1,-3 19 1-15,0 9 1 0,0 12-1 0,5 10 1 16,5 8 1-16,11 4 0 15,7 1 0-15,13 2 2 16,11-6-1-16,8-4 0 0,6-12 2 16,5-8-1-16,5-13 1 15,4-11 0-15,0-13-2 16,3-7-1-16,3-15-3 15,0-10-3-15,4-7-3 0,-2-8-2 16,-1-5 0-16,-2-1 1 16,-4-1 0-16,-9 1 3 15,-8 4 3-15,-8 5 3 0,-8 5 4 16,-7 6 1-16,-7 8 0 31,-9 8 1-31,-6 10-1 0,-3 6 0 0,-2 16 0 16,-1 10 0-16,2 11-1 15,2 9 1-15,6 5 0 16,6 4 0-16,6-2 0 15,3-4 1-15,7-9 0 0,7-11-1 16,3-12 1-16,3-13-1 16,1-8 0-16,-2-15-2 0,0-11-1 15,-6-8-3-15,-1-4 0 16,-10-4-1-16,-3-2 0 15,-2 5-1-15,-5 4 2 16,-5 5-1-16,0 11 1 0,1 7 1 16,9 13 1-16,0 0 1 15,5 5-1-15,16 7 0 16,11-1 1-16,6 1 0 15,8-2 1-15,2-2 0 0,-1-3 0 16,-5-1-1-16,-8-3 0 16,-10 1 0-16,-16 5 0 15,-8 3 0-15,-8 9 0 0,-11 3-1 16,3 5 1-16,-1 3-1 15,10 3 1-15,7-1 1 16,20-7 0-16,20-7-1 16,16-9 1-16,13-9-3 15,10 0-2-15,3-7-8 0,8-5-37 16,-9-1-41-16,-9-4-3 15</inkml:trace>
  <inkml:trace contextRef="#ctx0" brushRef="#br0" timeOffset="56810">9415 11425 449 0,'0'0'2'0,"0"25"0"16,-6 3 1-16,-5 8 2 16,-6 12 1-16,-4 12 1 15,-18 28 4 1,-5 2-1-1,1-5-1-15,2-10-2 16,3-10-7-16</inkml:trace>
  <inkml:trace contextRef="#ctx0" brushRef="#br0" timeOffset="56852">9155 12025 511 0,'-35'55'-13'0,"13"-19"-67"0,-13-44-10 15</inkml:trace>
  <inkml:trace contextRef="#ctx0" brushRef="#br0" timeOffset="56947">9223 11870 509 0,'10'9'0'0,"9"8"2"15,3 9-2-15</inkml:trace>
  <inkml:trace contextRef="#ctx0" brushRef="#br0" timeOffset="57012">9274 11922 511 0,'29'32'0'0,"2"8"0"0,2 5 0 0,3 2 0 16,2 2-6-16,-10-10-14 15,-17-9-61-15,15-17-4 16</inkml:trace>
  <inkml:trace contextRef="#ctx0" brushRef="#br0" timeOffset="57204">9839 11612 453 0,'0'0'3'0,"17"136"-1"16,26-136 6-1,5 18-3-15,6-18 3 16,5 0 0-16,6 2 0 16</inkml:trace>
  <inkml:trace contextRef="#ctx0" brushRef="#br0" timeOffset="57247">10125 11768 495 0,'69'4'6'0,"2"1"-8"0,-8-139-11 15,-26 138-69-15,-2-15 0 16</inkml:trace>
  <inkml:trace contextRef="#ctx0" brushRef="#br0" timeOffset="57457">9812 11907 493 0,'0'0'0'0,"0"0"0"16,0 0 0-16,16 12 2 16,8-8 0-16,6-2 0 15,13-1 0-15,10-1 1 0,11-4-1 16,13-5-4-16,1-6-13 15,7-3-65-15,-1-7-3 0</inkml:trace>
  <inkml:trace contextRef="#ctx0" brushRef="#br0" timeOffset="57532">10646 11780 489 0,'-3'9'1'16,"2"8"0"-16,1 6 1 15</inkml:trace>
  <inkml:trace contextRef="#ctx0" brushRef="#br0" timeOffset="57672">10642 11829 493 0,'6'25'4'0,"12"0"1"0,9-4 1 0,11-3-3 31,13-6-3-31,10-12 0 0,8-19 0 0,-2-9 0 0,-8-11 0 16,-14-3 0-16,-20 0 0 0,-25 3 0 15,-28 8 0-15,-28 10 0 16,-19 13 0-16,-23 5-26 15,-10 14-62-15,1 12-2 16</inkml:trace>
  <inkml:trace contextRef="#ctx0" brushRef="#br0" timeOffset="57952">9075 11618 490 0,'0'0'1'0,"0"0"0"16,4 11 1-16,3 0 1 0,9 8 1 15,7 3-1-15,5 7 1 16,12 5-1 0,5 7-3-16,13 5 0 0,20 20-73 31,-8-3-12-31</inkml:trace>
  <inkml:trace contextRef="#ctx0" brushRef="#br0" timeOffset="58897">12088 11813 435 0,'0'0'4'0,"0"0"0"16,-7-5 2-16,7 5 0 0,-6-22 0 31,4 0-1-31,2-8 1 0,4-6-1 0,10-5-2 15,2-3-2-15,4 1-2 16,4 2-1-16,5 7 0 0,1 8 0 16,1 10 1-16,0 9 0 15,-1 7-1-15,1 7 2 16,0 2 1-16,3 4 1 15,-1-3 2-15,6-3 0 0,5-7 1 16,2 0-1 0,3-12 0-16,-3-3 0 0,-1-6-2 15,-7-2-6-15,-2 6-21 16,4-5-62-16,-23 0-5 0</inkml:trace>
  <inkml:trace contextRef="#ctx0" brushRef="#br0" timeOffset="59259">12255 12335 399 0,'0'0'2'0,"-14"9"4"0,14-9 4 16,-17 9 0-16,6-9-1 15,2-10 0-15,3-12 0 16,6-12 0-16,17-10-3 16,14-7-4-16,7-3-4 0,13 5-1 15,2 10 1 16,4 14-2-31,-1 15 2 0,-2 16 0 0,-5 14 2 0,-7 10 1 0,-4 5 2 16,-2-5 3-16,6-4 1 16,-3-16 1-16,3-10 1 15,-1-8-1-15,0-14 0 16,-5-11-3-16,-6-5-5 15,-6-3 0-15,-11-2 0 0,-5 10-9 16,-10 0-30-16,-20 6-51 16,16 3-4-1</inkml:trace>
  <inkml:trace contextRef="#ctx0" brushRef="#br0" timeOffset="59849">15025 11069 407 0,'0'0'1'0,"0"0"0"16,0 0 1-16,0 0-2 0,0 0 1 16,-18 0 0-16,-9 16 1 15,-13 7 2-15,-7 9 0 16,-4 4-1-16,-1 9 0 15,3 5 2-15,9-1 0 0,13-1 0 16,20-5 0-16,15-4-2 16,21-6-1-16,11-1 0 15,8 0-1-15,-2-3 0 16,0 3 0-16,-7 2 2 0,-14 5-1 15,-14 2 0-15,-13 1 2 32,-22-4 0-32,-15-4 1 0,-10-5 1 0,-10-6-2 0,0-8-1 15,2-6-1-15,5-9-6 16,14 0-8-16,9-12-30 15,23-6-46 1,12-7-2-16</inkml:trace>
  <inkml:trace contextRef="#ctx0" brushRef="#br0" timeOffset="60053">15417 11577 474 0,'0'0'2'0,"0"15"1"15,0-1 1 1,3 5 0-16,-3 5 1 0,2 5-1 15,-1 1 0-15,1 0 1 0,1-4-1 16,-3-7-2-16,2-7-2 16,-2-12-9-16,13-6-27 31,0-20-52-31,1-17-4 0</inkml:trace>
  <inkml:trace contextRef="#ctx0" brushRef="#br0" timeOffset="60145">15335 11076 446 0,'0'0'2'0,"-9"-8"-1"15,9 8-9-15,-11-8-41 16,11 8-36-16,3-18-2 0</inkml:trace>
  <inkml:trace contextRef="#ctx0" brushRef="#br0" timeOffset="60466">15778 11489 452 0,'0'11'4'15,"0"14"1"-15,-1 7 0 16,-4 7 0 0,1 1-1-16,0-1 3 0,2 1 1 15,-1-5 2-15,2-15-4 16,1-20-1-16,5-17-5 0,8-19 0 15,4-9 0-15,7-5 0 16,4-5 0-16,3 5 0 16,6 3 0-16,1 14 0 0,-3 8 0 15,-2 18-2-15,-7 13 2 16,-4 18 2-16,-6 12-2 15,-4 8 0-15,-7 8 0 16,-1 3 0-16,-2-1 0 0,2-3 0 16,0-10 0-16,5-7-15 15,-1-4-57-15,8-24-19 16</inkml:trace>
  <inkml:trace contextRef="#ctx0" brushRef="#br0" timeOffset="60749">16660 11359 376 0,'0'0'5'0,"-1"21"3"15,-2-3-1-15,2 9 2 0,1 6 1 16,2 5 2-16,10 4 2 16,5-3 2-16,12-8-4 15,7-9-1-15,5-10 0 0,1-12-2 16,-3-9-1-16,-4-12-5 15,-12-10-3-15,-17 0 0 16,-12-3 0 0,-20 7 0-16,-17 2-4 0,-5 17-21 0,-3 5-65 15,0 3-2-15</inkml:trace>
  <inkml:trace contextRef="#ctx0" brushRef="#br0" timeOffset="61258">17241 11187 431 0,'0'0'1'16,"21"22"0"-16,-2 2 0 15,9 14 1 1,1 10 0-16,0 13 0 0,-5 10 2 0,-4 8 1 16,-13 2 1-16,-16-4 0 15,-17-4 1-15,-16-11-1 16,-5-8-2-16,-7-11-4 31,-7-12-14-31,4-13-69 0,5-5-5 0</inkml:trace>
  <inkml:trace contextRef="#ctx0" brushRef="#br0" timeOffset="61481">16630 11101 438 0,'-11'10'1'0,"-8"18"3"16,-2 13 1-16,1 19 2 16,7 20 0-16,5 17 0 31,8 11 0-31,13 11-2 0,21-6-5 0,14-13-15 0,0-14-71 15,22-18-2-15</inkml:trace>
  <inkml:trace contextRef="#ctx0" brushRef="#br0" timeOffset="61964">17755 11270 461 0,'0'0'-3'16,"0"0"-1"-16,7 4 1 16,10 2 1-16,13 1 3 0,10-1-1 31,13 1 2-31,9 0-1 0,5-2 3 0,6-5-3 15,2 1-19-15,4-11-64 16,-15-17-4-16</inkml:trace>
  <inkml:trace contextRef="#ctx0" brushRef="#br0" timeOffset="62128">18212 11056 445 0,'-4'15'1'0,"-5"17"1"0,0 11 1 15,-2 17 1-15,-5 14 0 16,-4 13 1-16,-3 8-1 15,-1 7-4-15,1-16-6 0,10-22-53 16,1-2-28-16</inkml:trace>
  <inkml:trace contextRef="#ctx0" brushRef="#br0" timeOffset="62798">19856 10661 416 0,'0'0'0'0,"-4"-4"-2"16,-8 3 0 31,-7 1-1-47,-6 3 1 0,-10 9 2 0,-7 9 1 0,-7 9 2 0,-3 10 1 0,3 11 2 15,4 5-1-15,9 5 2 0,14-1 1 16,11-12 0-16,16-8-1 16,21-17-2-16,14-17 1 15,17-15-2-15,6-22 0 16,4-17-2-16,-2-17-1 0,-6-9-4 31,-13-9-1-31,-18-5 0 0,-21-1-2 0,-15 6 2 16,-19 10 1-16,-16 11 2 15,-9 14-1-15,-7 17 1 0,1 19 1 16,2 16 1-16,11 21 0 15,9 21 2-15,16 10-1 16,20 14 1-16,15 14 0 16,27 5 1-16,19 7 0 0,15 1-2 15,11-7-5 1,13-5-12-16,-7-3-50 0,7-28-22 15</inkml:trace>
  <inkml:trace contextRef="#ctx0" brushRef="#br0" timeOffset="63008">19185 11503 500 0,'0'0'0'15,"10"2"1"-15,16-2 0 16,21 0 0-16,25-5 1 15,29-6-1-15,27 0 1 0,25-4-1 16,21 2-4-16,7-1-7 16,6 3-47-16,-10 5-33 15,-20 2-2-15</inkml:trace>
  <inkml:trace contextRef="#ctx0" brushRef="#br0" timeOffset="63602">19504 12036 372 0,'0'0'3'0,"-21"18"5"15,1-1 0-15,-3 8 1 0,-4 5 1 16,-2 5 0-16,3 5 2 16,0 2 2-1,12-6-2-15,14-9-2 0,16-11-2 16,16-12 0-16,13-6-2 0,6-21 0 15,7-11-2-15,-1-11-4 16,-5-9-3-16,-12-4-2 16,-15-2 0-16,-13 1 0 15,-14 4 1-15,-16 10 0 0,-13 11 2 16,-9 10 2-16,-5 13 1 15,0 11 2-15,3 13 0 16,5 13 0-16,7 13 0 16,14 5 0-16,15 9 0 0,13 1 0 15,18 0 1-15,15-3-2 16,14-6-2-16,16-9-6 15,3-19-14-15,-2-13-67 16,14-13-5-16</inkml:trace>
  <inkml:trace contextRef="#ctx0" brushRef="#br0" timeOffset="63777">20163 11857 497 0,'0'0'0'0,"-15"24"1"16,3 3-1-16,-1 6 1 0,-1 12 0 31,3 6-1-31,2 5 2 0,0 5-1 0,6-10-1 15,3-6-2-15,6-13-4 16,1-18-33-16,3-14-51 0,1-23-1 16</inkml:trace>
  <inkml:trace contextRef="#ctx0" brushRef="#br0" timeOffset="63888">20074 11933 491 0,'0'0'2'16,"13"15"0"-16,14 1 0 0,23 5 1 16,19 5-1-16,15 9-3 15,8-1-6-15,13 11-19 16,9-8-63-16,-4-8-2 0</inkml:trace>
  <inkml:trace contextRef="#ctx0" brushRef="#br0" timeOffset="64486">21493 11046 380 0,'0'0'1'15,"-15"5"1"-15,-9 6 1 0,-7 6 2 16,-7 7 2-16,-10 5 2 16,-1 4-1-16,-2 3 0 15,5 2 0-15,11-1 1 0,17-4-2 16,14-3 0-16,15-9-3 15,18-3-1-15,10-3 0 16,7-1 0-16,2 0-1 16,-2 0-1-16,-7-2 1 0,-9 4 0 15,-15 3 0-15,-15 4 2 16,-14-2-1-16,-14 1 2 15,-12-3 0-15,-6-2-1 32,-1-3-1-32,-1-4-5 0,9 0-15 0,18-11-70 0,7-13-3 15</inkml:trace>
  <inkml:trace contextRef="#ctx0" brushRef="#br0" timeOffset="64744">21675 11404 500 0,'0'0'0'16,"0"0"0"-1,0 19 0-15,0-2 0 0,0 3 0 16,-2 3 0-16,0 3 1 0,-1-1 0 16,1-2 1 15,2-8-1-31,0-15-4 0,6 0-11 0,0-18-20 0,6-18-29 15,-4-10-3-15,-2-9 33 0,-2-4 14 16,-4-5 7-16,0 5 8 16,-13 2 11-16,0 8 22 15,0 9 28-15,-5 6-7 0,11-1-93 16,-1 16-31-16</inkml:trace>
  <inkml:trace contextRef="#ctx0" brushRef="#br0" timeOffset="65022">21884 11190 430 0,'0'0'4'0,"4"20"1"16,0 0 1-16,1 5 0 16,3 7 1-16,-3 2 0 15,1-1 1-15,0 2 2 0,-1-9-3 16,-2-8 1-16,-3-18-2 15,11 4-2 1,-4-15-1-16,2-8-3 0,4-1 0 16,-2-2 0-16,0 3 0 0,2 3 0 15,-2 8-4-15,2 8 2 16,1 4 0-1,5 12 1-15,1 7-2 0,4-1-1 16,4 2-2-16,1-3-8 0,8-13-51 16,-1 2-25-16</inkml:trace>
  <inkml:trace contextRef="#ctx0" brushRef="#br0" timeOffset="65463">22729 11150 435 0,'0'0'0'0,"-8"21"3"0,-7-2-2 16,-6 6 2-16,-4 6 0 16,-5 6 0-16,0 6 0 15,-1 2 1-15,-1-5-2 16,6-8-8-16,10 1-16 15,16-15-61-15,-9-14-3 0</inkml:trace>
  <inkml:trace contextRef="#ctx0" brushRef="#br0" timeOffset="65592">22495 11264 459 0,'0'0'1'0,"17"15"0"0,12-1 0 16,9 2-1-16,9 7-6 16,1-1-5-16,4 3-11 15,1 6-60-15,4-21-3 0</inkml:trace>
  <inkml:trace contextRef="#ctx0" brushRef="#br0" timeOffset="65770">23032 11036 417 0,'0'0'1'0,"20"23"0"15,-2-1-1-15,4 11 3 16,0 6 0 0,-4 11 0-16,-2 4 2 0,-8 11 0 15,-9-4-1-15,-17-4-7 0,-18-8-17 16,-14-8-60-16,1-11-3 15</inkml:trace>
  <inkml:trace contextRef="#ctx0" brushRef="#br0" timeOffset="65945">22375 11026 429 0,'-3'9'0'0,"-7"8"1"0,1 9-1 15,1 11 4-15,4 8 0 16,4 13 0-1,0 8 1-15,11 14-4 0,3-7-11 0,10 4-70 16,6-3 0-16</inkml:trace>
  <inkml:trace contextRef="#ctx0" brushRef="#br0" timeOffset="66350">23508 10415 397 0,'-1'19'4'16,"1"20"0"-16,0 21 2 0,-1 25 1 15,-4 22 1-15,0 20 2 16,-5 23 3-16,-2 17 0 15,-2-3-4 1,-1-8 0-16,0-10-4 0,3-23-7 0,11-29-59 16,1-7-25-16</inkml:trace>
  <inkml:trace contextRef="#ctx0" brushRef="#br0" timeOffset="66779">23924 11721 427 0,'0'0'1'0,"0"7"0"16,-3 11 1-16,-9 9 5 0,-6 6 0 15,-8 10 3-15,-8 8 1 16,-7 6 0-16,-9 4 0 15,1-6 0-15,2-5-2 32,6-9-6-32,8-8-3 0,7-10 0 0,5-19-20 0,0-7-69 15,25-20-3-15</inkml:trace>
  <inkml:trace contextRef="#ctx0" brushRef="#br0" timeOffset="66922">23646 11864 468 0,'0'0'2'15,"10"22"1"-15,3 2-1 16,2 5 1-16,5 10 0 15,1 8 0-15,1 4-2 0,0 8-3 16,-4-10-10-16,-1-18-64 16,-4 7-12-16</inkml:trace>
  <inkml:trace contextRef="#ctx0" brushRef="#br0" timeOffset="67120">24214 11885 465 0,'0'0'2'16,"21"-3"1"-16,9 0-1 0,4 2 0 15,9 0-1-15,0-1-3 16,5 2-5-16,-3 0-6 15,0-2-40-15,-7 2-35 16,-22 1-3 0</inkml:trace>
  <inkml:trace contextRef="#ctx0" brushRef="#br0" timeOffset="67255">24144 12106 435 0,'0'0'1'0,"0"0"2"16,9 3 0-16,7-2 0 0,9-1 1 15,9 0-1-15,7-4-3 16,19 0-13-16,2 9-65 15,11-16-5 1</inkml:trace>
  <inkml:trace contextRef="#ctx0" brushRef="#br0" timeOffset="67487">24681 11985 435 0,'0'0'1'16,"0"20"1"-16,6-4 1 15,11-3 3-15,10 0 1 16,10-6 1-16,10-4 1 0,7-3 0 15,3-14 0-15,-2-11 0 16,-8-8-1-16,-13 0-3 16,-19 1-5-16,-17 6 0 31,-26 3 0-31,-20 13-2 0,-10 4-9 0,5 6-46 0,-1 10-34 15,7 4-2-15</inkml:trace>
  <inkml:trace contextRef="#ctx0" brushRef="#br0" timeOffset="67935">25277 10617 333 0,'0'0'1'0,"2"4"1"15,0 10 6 1,-2 4 5-16,-2 11 3 0,-9 7 1 0,-5 13-1 15,-9 8 2-15,-7 9 0 16,-7 4-3-16,-4-5-5 16,2-5-6-16,-2-13-6 15,12-6-28-15,9-23-54 0,-5-18-5 16</inkml:trace>
  <inkml:trace contextRef="#ctx0" brushRef="#br0" timeOffset="68070">24941 10864 469 0,'9'4'1'15,"15"16"1"-15,18 10 0 0,15 13-1 16,17 12 1-16,4 3-14 15,-6 17-70-15,21 3-3 16</inkml:trace>
  <inkml:trace contextRef="#ctx0" brushRef="#br0" timeOffset="71125">13407 13107 362 0,'0'0'0'16,"12"0"1"-16,19-5 1 15,23-3 3 1,21-2-2-16,26 1 2 0,15 0 0 16,18-1 0-16,10 0 0 0,-3 1-2 15,-10 0-5-15,-16 3-4 16,-24-2-10-16,-17 1-17 15,-13 3-47-15,-24-5-5 0</inkml:trace>
  <inkml:trace contextRef="#ctx0" brushRef="#br0" timeOffset="71349">13443 13442 339 0,'0'0'4'0,"6"1"4"16,19-1 2-16,22 0 3 15,25-6 0-15,24-5 0 0,26-3 1 16,21-4 0-16,17 0-3 16,4 0-5-16,-8 0-4 15,-10 6-7-15,-24 3-12 16,-23 2-41-16,-21 8-26 0,-26 4-8 15</inkml:trace>
  <inkml:trace contextRef="#ctx0" brushRef="#br0" timeOffset="74331">16595 12800 331 0,'0'0'3'0,"0"0"-1"16,-18-6 1-16,0 6-1 15,-10 1 2-15,-10 9 0 0,-12 6 2 16,-9 9 2-16,-12 15 0 16,-5 12-1-16,-3 16 2 15,2 12-1-15,11 13-1 16,13 6 0-16,18 3 0 0,59 0 3 31,40-20-2-31,36-18 0 16,37-26-1-16,34-28 1 15,27-27 0-15,11-27 0 0,4-27-1 16,-46-21-4-16,-25-14 0 15,-39-8-1-15,-43-3 1 16,-53 7-2-16,-47 6 0 0,-46 14 0 16,-45 20-1-16,-32 19 0 15,-14 25-1-15,-1 21 1 16,14 22-4-16,19 21-7 15,33 24-13-15,36 9-65 16,43 1-1-16</inkml:trace>
  <inkml:trace contextRef="#ctx0" brushRef="#br0" timeOffset="82674">18581 13234 278 0,'0'0'-3'15,"0"0"-3"-15,0 0 9 16,0 0 9-16,11 4 3 15,10-1 1-15,15-1 2 0,19-2 0 16,21 0 5-16,20 0 3 16,13-6-9-16,10 2-10 15,-3-1-4-15,-1 0-5 16,-14 1-4-16,-11 4-9 0,-23 0-18 15,-19 0-29-15,-11 3-20 16</inkml:trace>
  <inkml:trace contextRef="#ctx0" brushRef="#br0" timeOffset="82946">18870 12968 394 0,'0'0'-4'0,"0"0"-1"16,4 16 3-16,3 3 2 0,1 6 2 16,2 8 1-16,0 7 1 15,2 10 1-15,-5 5 5 16,1 5 0-16,-3-1-1 15,-2-1-4-15,2 2-6 0,-5-12-16 16,-16 4-63-16,24-40-5 31</inkml:trace>
  <inkml:trace contextRef="#ctx0" brushRef="#br0" timeOffset="90123">20023 12860 372 0,'0'0'2'0,"3"-12"0"16,-3 12 0-16,4-13 0 16,-4 13 3-16,13-3 2 15,-1 9 1-15,4 14 2 16,4 20 0-16,0 17 0 0,4 17 1 15,4 13 1-15,0 9-3 16,1 4-1-16,-2-3-1 16,-2-4 0-1,-6-14-2 1,-2-14 1-16,-3-18 0 15,-6-14 0-15,0-11-2 16,-6-9-4-16,-2-13 0 0,0 0-11 16,0 0-23-16,12 0-58 15,4-2-2-15</inkml:trace>
  <inkml:trace contextRef="#ctx0" brushRef="#br0" timeOffset="90852">21303 13082 255 0,'0'0'6'15,"9"-16"5"-15,-2 7 2 16,2-2 4-16,-1-2 1 0,1 2 1 15,0-1-2-15,-1 0-1 16,-8 12-5-16,0 0-3 16,0 14-2-16,-12 13-1 15,-11 10-2-15,-9 12 2 0,-9 9 2 16,-8 12 2-16,-6 0 0 15,-1 0-3-15,1-8 0 16,4-4-1-16,6-12-2 0,10-7-1 16,8-12-2-16,8-9 0 15,5-3-4-15,4-7-3 31,10-8-33-31,-8 0-46 0,0-16-3 0</inkml:trace>
  <inkml:trace contextRef="#ctx0" brushRef="#br0" timeOffset="91046">20871 13112 442 0,'0'0'4'0,"16"9"0"0,13 8 1 16,12 8 0-16,9 11 1 16,11 10 0-16,8 10 0 15,6 8 0-15,8 5-3 16,-9 2 1-16,3 7-5 15,-1 1-13 1,-7-12-72-16,-9-19-3 16</inkml:trace>
  <inkml:trace contextRef="#ctx0" brushRef="#br0" timeOffset="91951">21749 13346 389 0,'0'0'-3'0,"0"0"5"16,5 4 3-16,11-1 2 15,16-3 2-15,17 0 1 16,18-2 0-16,18-3 0 15,5-1 4-15,6-4-5 16,2 0-3-16,-4-3-3 0,-12 2 0 16,-18 1-2-16,-19 2-1 46,-14 1-2-46,-9 1-4 0,-11 0-7 0,-11 6-10 0,0 6-45 0,-12-3-21 0</inkml:trace>
  <inkml:trace contextRef="#ctx0" brushRef="#br0" timeOffset="92183">21770 13571 317 0,'0'0'10'16,"12"8"1"-16,10-4 3 0,16 0 3 15,17-4 1 1,23 0 0-16,15-1 0 0,10-2 0 16,4-3-8-16,-7-2-6 15,-4 4-7-15,-17-3-9 0,-13 7-23 16,-16 1-51-16,-19-1-4 15</inkml:trace>
  <inkml:trace contextRef="#ctx0" brushRef="#br0" timeOffset="92494">23521 13108 410 0,'0'0'0'0,"0"0"4"16,-1 13 2-16,-10 6 2 15,-12 7 2-15,-6 8 0 16,-13 10 1-16,-7 8 0 15,-10 3 1-15,-3 3-4 0,0-2-2 16,2-4-3-16,10-7 0 31,8-6-1-31,10-9-2 0,7-8-2 0,10-3-2 16,3-16-10-16,12-3-74 0,-5-21-4 15</inkml:trace>
  <inkml:trace contextRef="#ctx0" brushRef="#br0" timeOffset="92656">23008 13151 479 0,'0'0'2'15,"27"13"1"-15,14 6 0 16,12 11 1-16,13 11-1 16,13 9 1-16,6 10-1 0,12 9 1 15,5 3-1-15,7 12-7 16,-8-6-27 15,-1-2-56-31,9-15-5 0</inkml:trace>
  <inkml:trace contextRef="#ctx0" brushRef="#br0" timeOffset="96739">5776 13782 197 0,'0'0'9'16,"0"0"8"-16,0 0 8 15,0 0 2-15,0 0 2 0,0 0-1 16,0 0-2-16,1-11 2 16,-1-3-11-16,3-7-7 15,5 0-8-15,5-5-3 0,5-3-2 16,3 3-2-16,1 0 1 15,7 8 1-15,-3 7 0 16,3 7 0-16,-5 6 2 16,4 9 0-16,-3 2 3 15,4 5 2-15,2-5 3 0,1-2 0 16,5-10 1-16,4-1 0 15,0-10-1-15,-3-7-3 16,1-2-9-16,-9-3-26 0,-2 3-52 16,-3 3-4-16</inkml:trace>
  <inkml:trace contextRef="#ctx0" brushRef="#br0" timeOffset="97181">5694 14118 328 0,'0'0'-4'0,"0"0"3"16,0 6 2-16,0-6-1 16,1 18 6-1,4-4 1-15,2-1 5 0,5-3 4 16,4-5 4-16,7-5-5 0,11-12-1 15,6-6 1-15,3-9-6 16,-1-3-2-16,2 2-6 31,-5 0-2-31,-7 8 0 0,-4 6 0 0,-8 12 1 0,-5 4 0 16,-3 10 1-16,-3 3 1 15,0 1 2-15,5 0 1 16,1-3 0-16,2-3 0 16,3-6-3-16,4-4-5 0,3 1-9 15,-3-7-38-15,5-6-37 16,-2-3-3-16</inkml:trace>
  <inkml:trace contextRef="#ctx0" brushRef="#br0" timeOffset="97486">6922 13444 431 0,'0'0'0'16,"-6"13"-2"-16,2 10 2 16,1 12-1-16,3 43 2 31,5 15 0-31,7 22-15 0,1 15-67 15,11 0-1-15</inkml:trace>
  <inkml:trace contextRef="#ctx0" brushRef="#br0" timeOffset="98947">7971 13493 188 0,'0'0'4'0,"0"9"8"0,8-1 4 15,5 1 1-15,9 1 4 16,6-4 2-16,8-2 0 16,6-2 1-16,6-3-4 0,1-12-6 15,0-4-1-15,-5-6-4 16,-7-5-6-16,-4-1-6 15,-12-5-10-15,-5 0-8 16,-14 2-2-16,-2 0-2 0,-14 7-1 16,-10 5 4-16,-4 8 3 15,-12 10 10-15,2 10 9 16,-6 14 11-16,3 12 4 15,2 10 1-15,9 5 0 0,7 6-2 32,15 0-1-32,48-7-9 15,31-18-54 1,15 0-21-16</inkml:trace>
  <inkml:trace contextRef="#ctx0" brushRef="#br0" timeOffset="99590">8254 13610 267 0,'0'0'5'15,"0"0"-2"-15,0 15 9 16,20-3 10 0,14-3 1-1,11 0 0-15,12-2-3 16,5-3-6-16,13 3-33 15,11-4-46-15,-11-3-13 0</inkml:trace>
  <inkml:trace contextRef="#ctx0" brushRef="#br0" timeOffset="100722">8184 13445 187 0,'0'0'8'0,"12"0"4"15,2-3 3-15,8-4 0 16,2-1 3-16,5-3-1 15,-2 3 4-15,2-2 1 0,-6 1-7 16,-10 2-5-16,-13 7-2 16,-11 6-1-16,-19 11 3 31,-17 7-2-31,-4 1-2 0,-5 5-1 0,3 0-1 0,3 0 1 15,7-6 0-15,18-7 0 16,25-17-2-16,5 0-2 16,31-17 0-16,19-9 0 0,14-6-1 15,11-4 0-15,3-1-2 16,-2 3-1-16,-9 8 1 15,-14 11 2-15,-18 11 0 16,-24 12 1-16,-21 16 0 0,-32 11 3 16,-16 8 2-16,-17 3 0 15,-17-1 2 16,3-6-4-31,12-9 0 0,19-12-2 16,25-14 0-16,28-4-1 16,29-20-3-16,30-3 1 15,24 0-4-15,6 4 3 16,-3 4 0-16,-11 7 2 0,-17 8 2 15,-16 5 1-15,-28 13 1 16,-21 7-1-16,-48 11 1 16,-13 1-6-1,-2 3-11-15,-3 4-41 31,6-13-30-31,15-9-8 0</inkml:trace>
  <inkml:trace contextRef="#ctx0" brushRef="#br0" timeOffset="101881">8640 14101 317 0,'0'0'2'0,"0"0"-1"16,0 0 1-16,-9 1 0 15,9-1 2-15,0 13 4 0,0-13 3 16,11 15 1-16,12-9 1 15,9-5 1-15,8-1 0 16,7-1-1-16,3-11-2 16,3-4-3-16,-1-3-2 0,-4-2-2 15,-5-2-3-15,-12-3-5 16,-9 1-6-16,-13 1-6 15,-9 1-2-15,-17 6-2 0,-13 6 2 16,-15 10 4-16,-13 4 5 16,-7 17 6-16,-7 11 8 15,4 9 8-15,4 9 3 16,11 5-2-16,13 3 1 15,14-2-2-15,16-5-2 16,14-5-1-16,20-12-2 0,13-9-2 31,9-10-4-31,12-10-6 0,9-6-34 0,6-16-44 16,-1-16-4-16</inkml:trace>
  <inkml:trace contextRef="#ctx0" brushRef="#br0" timeOffset="102650">9679 13819 396 0,'0'0'2'15,"0"21"2"1,2 0 1-16,3 6 1 0,1 3 2 0,4 4 1 16,5 3 2-16,2-3 0 15,1-3-1-15,7-9-1 16,5-11-1-16,6-7-1 0,3-6-1 31,4-12-2-31,3-9-3 0,7-8 0 0,4-7-1 16,-2-4-2-16,-5-2 0 15,-4-2-1-15,-8 1 0 16,-8 4 2-16,-10 4-1 0,-11 7 0 15,-9 8 0-15,-18 8 0 16,-12 11 0-16,-28 20 2 16,-1 16-1-1,0 9 1-15,5 10 0 31,6 6 2-31,14 1 1 0,15 1 0 0,23-9 1 16,42-21-3-16,17-5-2 0,7-13-10 16,11-7-33-16,-1-6-44 15,-9-16-3-15</inkml:trace>
  <inkml:trace contextRef="#ctx0" brushRef="#br0" timeOffset="102924">9382 13847 419 0,'0'0'3'0,"-12"8"2"15,0 5 0-15,-2 5 1 16,2 7 1-16,4 2 1 16,5 6 1-16,5 1 1 15,17-4-3-15,17-3-1 16,13-5-3-16,13-4-6 0,9-9-14 15,-6-6-68-15,18-6-6 16</inkml:trace>
  <inkml:trace contextRef="#ctx0" brushRef="#br0" timeOffset="103830">9629 13856 391 0,'0'0'5'16,"0"0"0"-16,0 0-4 16,0 0 4-16,-2 17 2 15,-10 10 2-15,-9 8 2 0,-7 12 0 16,-9 7-3-16,-4 10-2 15,-6 4 5-15,-3 2-4 16,3-7-1-16,3-9-4 16,9-12-5-16,9-8-8 0,6-10-33 15,20-24-43-15,0 0-4 16</inkml:trace>
  <inkml:trace contextRef="#ctx0" brushRef="#br0" timeOffset="104682">9927 13633 376 0,'0'0'4'0,"0"0"1"15,0 0-2-15,0 0 1 0,-8 8 1 16,-10 17 1-1,-6 5 0 1,-2 7 0-16,-3 3-6 16,8 6-8-16,0 3-23 0,4-2-47 15,17-4-7-15</inkml:trace>
  <inkml:trace contextRef="#ctx0" brushRef="#br0" timeOffset="105449">10605 13582 270 0,'0'0'5'0,"0"8"3"15,0 7 2-15,0 16 7 32,6 4 1-32,2 3 0 0,-1 1 2 15,3 0 7-15,-4-6-3 31,3-7-3-31,2-13-4 0,2-18-4 0,3-19-2 16,4-6-1-16,1-11-2 0,4-4-5 16,6-4-3-16,0 2 0 15,-1 6-1-15,-3 5-2 16,-3 9-3-16,-4 6-6 15,2 10-9-15,-5 4-11 0,1 6-30 16,2 3-28-16,-6 5-8 16</inkml:trace>
  <inkml:trace contextRef="#ctx0" brushRef="#br0" timeOffset="105660">11148 13439 340 0,'0'0'6'16,"0"0"-1"-16,0 0-2 47,0 0 3-47,0 12 0 0,-4 3 3 0,-3 6 2 0,-2 6 1 0,-4 6-6 0,5 8 2 31,2 1 4-31,4-3 0 16,3-3-1-16,12-7-1 0,8-8-2 15,9-10-2-15,7-7-1 16,0-5-6-16,-1-10-9 15,3-12-46 1,-5 6-33-16,-8-11-4 0</inkml:trace>
  <inkml:trace contextRef="#ctx0" brushRef="#br0" timeOffset="105895">11351 13360 389 0,'0'0'2'15,"0"0"1"-15,3 12 2 16,2-2 1-16,3 8 1 15,1 3 2-15,0 4-1 0,-1 5 1 16,3 2-1-16,-5-2-1 16,-1 0-2-16,-1-5 0 15,-2-4-1-15,-1-6-3 16,0-7-3-16,-1-8-6 15,0 17-64-15,3-38-16 16</inkml:trace>
  <inkml:trace contextRef="#ctx0" brushRef="#br0" timeOffset="106266">11428 12965 442 0,'0'0'4'15,"0"0"0"-15,0 0 0 0,-11-4-1 16,11 4-1-16,0 0-1 16,-13 5-3-16,8 6-5 15,0-2-10-15,5-1-50 16,2 12-20-16</inkml:trace>
  <inkml:trace contextRef="#ctx0" brushRef="#br0" timeOffset="106736">11853 13052 426 0,'0'0'0'0,"-10"7"0"16,-2 3 0-16,-3 7 0 15,-6 8 1-15,-2 4 0 0,0 6-1 16,-1 4 0-16,8 2 2 15,6 0 0-15,10-3 1 16,12-6 0-16,10-4-1 16,9-4 1-16,1-3 0 0,1-5 1 15,-4-1-2-15,-7 2 1 16,-11 0 0-16,-14 4 0 15,-18 1 0 1,-15-1 0-16,-7 0 1 0,-7-3 0 0,1-1 0 16,0-4-1-16,7-7-1 15,13-6-1-15,16-10 0 16,19-9-2-16,21-14 0 15,20-4 0 17,13-14-1-32,15-6 1 0,3-4 0 0,4-2 1 0,-6 4 1 0,-17 3 1 15,-8 9 0-15,-20 8-1 16,-17 14 0-16,-18 14 0 15,-20 11-1-15,-12 9-1 0,-7 15-1 16,-2 12 0-16,3 6 1 16,6 8 0-16,11 3 2 15,26-3 0-15,24-5-1 0,35-5-2 31,18-10-9-31,30-13-66 0,12-2-12 0</inkml:trace>
  <inkml:trace contextRef="#ctx0" brushRef="#br0" timeOffset="111200">6328 15623 256 0,'0'0'8'0,"0"0"-1"0,0 0 0 15,0 0 3-15,0 0 6 16,5 0 0-16,15 0 3 16,8-4-2-16,16-2-4 15,12-3-2-15,9 0 1 16,4-4-10-16,5 4-11 0,-7-6-9 15,-3 7-16-15,-10 5-27 16,-13 2-24-16</inkml:trace>
  <inkml:trace contextRef="#ctx0" brushRef="#br0" timeOffset="111408">6245 15923 366 0,'0'0'-1'0,"5"8"1"16,15-2 1-16,11-2 0 0,21-4 3 15,19 0-3-15,19-2-13 16,5 3-44-16,12-4-21 15</inkml:trace>
  <inkml:trace contextRef="#ctx0" brushRef="#br0" timeOffset="112002">9340 14950 356 0,'0'0'1'0,"0"13"0"0,4 5 1 16,-1 9 1-16,2 6 3 15,2 9-1-15,1 11 0 16,3 8 2-16,-2-2 0 15,2-4-2-15,2-2-3 16,-1-8-6-16,0-5-9 16,-8-5-37-16,-3-11-30 0,-1-9-6 15</inkml:trace>
  <inkml:trace contextRef="#ctx0" brushRef="#br0" timeOffset="112194">8613 15633 413 0,'0'0'3'16,"22"1"0"-16,23-1 1 15,22 0 1-15,27-4 2 0,25-7 0 16,21-3 1 0,21-3 0-16,15-3-2 0,-1-2-1 15,-6 3-5-15,-14 1-8 31,-17 10-15-31,-20 5-40 0,-19 3-25 0</inkml:trace>
  <inkml:trace contextRef="#ctx0" brushRef="#br0" timeOffset="112520">8692 16230 378 0,'0'0'0'0,"0"20"0"15,0 2 1-15,1 9 4 16,1 7 1-16,0 8 1 31,-2 7 0-31,0 5 1 0,0-4 1 0,-2-2 0 0,-2-6-1 16,-3-9-4-16,3-5-5 15,-1-14-14-15,3-7-69 16,7-11-2-16</inkml:trace>
  <inkml:trace contextRef="#ctx0" brushRef="#br0" timeOffset="112707">8985 16477 441 0,'0'0'0'16,"32"0"1"-16,8-4 0 15,11-4 0-15,10-1 0 16,4 0 1-16,4 0 0 0,4-3-3 15,-3 3-5-15,-16-2-10 16,-13 3-68-16,-10-4-2 16</inkml:trace>
  <inkml:trace contextRef="#ctx0" brushRef="#br0" timeOffset="112887">9259 16255 439 0,'0'0'1'0,"-7"22"-1"0,5 2 1 16,-4 8 1-16,1 7 1 15,-1 5 1-15,-1 5 0 16,-1 2 0-16,5-6 0 16,-3-8-1-16,3-6-5 15,3-7-9-15,0-11-27 0,0-13-48 16,18 2-6-16</inkml:trace>
  <inkml:trace contextRef="#ctx0" brushRef="#br0" timeOffset="113379">9856 16399 348 0,'0'0'5'0,"-16"24"1"16,0-2 4-16,1 10-1 16,2 4 2-1,3 6 1-15,9 1 1 0,5 0 2 16,22-11-4-16,12-14-2 15,15-13-1-15,9-8 0 0,2-20-1 16,-3-10-1-16,-8-10-2 16,-14-3-1-16,-15 0-1 15,-16 0-2-15,-16 9 0 16,-21 9-2-16,-16 13-2 0,-13 9-6 15,-3 17-12-15,-7 20-64 16,12-2-4-16</inkml:trace>
  <inkml:trace contextRef="#ctx0" brushRef="#br0" timeOffset="113882">11233 15870 457 0,'0'0'1'16,"11"0"0"15,19 0 1-31,16 0 1 0,15-7 0 0,7-3 1 0,9-3 0 16,2 1 1-16,1-1-1 0,-11-1-1 15,-13 0-3-15,-11 5-5 16,-18-1-10-16,-4-9-51 16,-7 13-23-16</inkml:trace>
  <inkml:trace contextRef="#ctx0" brushRef="#br0" timeOffset="114044">11478 15654 477 0,'0'0'0'15,"-1"16"-1"-15,0 5 1 16,1 8-1-16,0 10 1 15,2 8 0-15,0 11-2 16,1 3-3-16,4 4-5 0,-2-12-21 16,-5 2-55-16,10-6-3 15</inkml:trace>
  <inkml:trace contextRef="#ctx0" brushRef="#br0" timeOffset="114793">13439 15150 352 0,'0'0'0'15,"-15"2"0"1,-5 9 4-16,-8 6 1 0,-9 4 1 15,0 10 3-15,-5 5 1 0,0 8-1 16,6 4 1-16,13-2 1 16,15-9-2-16,18-7-1 15,19-13 0-15,12-13-1 16,13-13-1-16,5-18-1 15,2-13-1-15,-7-12-5 0,-5-6-5 16,-17-4-2-16,-17 0-1 16,-15 1 0-1,-16 7 0 1,-15 5 1-16,-7 12 3 0,-5 12 3 0,-2 13 3 0,6 12 3 15,7 13 2-15,11 15-2 16,16 12 1-16,11 8 0 16,23 3 0-16,11 7 0 15,19-2-3-15,7-4-7 0,13-3-13 16,0 0-62-16,1-13-5 15</inkml:trace>
  <inkml:trace contextRef="#ctx0" brushRef="#br0" timeOffset="114966">13032 15809 449 0,'0'0'-2'0,"0"0"2"0,15 4 2 15,9-4 2-15,14-1 0 31,20-7 1-31,20-2 1 0,16-1-1 0,13 1 2 16,6-1-5-16,3 4-7 0,-5 1-15 16,-1-2-61-16,-18 16-9 15</inkml:trace>
  <inkml:trace contextRef="#ctx0" brushRef="#br0" timeOffset="115593">13241 16281 281 0,'0'0'2'15,"0"0"4"17,-12 0 5-32,-5 6 4 0,-9 4 3 0,-9 8 2 0,-7 5 3 0,-5 7 0 15,-1 6-3-15,2 3-4 16,7-1-4-16,8 0-3 15,13-5-2-15,15-8-1 0,12-11-2 16,21-10 1-16,9-8-1 16,5-14-1-16,9-10 0 31,-2-8-4-31,1-6-2 0,-13-5-4 0,-9 0-2 15,-16 1 0-15,-11 7 0 0,-7 7 3 16,-20 8 2-16,-4 12 4 16,-11 8 3-1,-1 8 2-15,0 13 2 0,2 10 0 0,9 6-1 16,7 3 0-16,14 0-2 15,12-3 0-15,18-4-1 16,13-5-2-16,18-5-4 16,5-10-10-16,23-13-64 15,0-4-12-15</inkml:trace>
  <inkml:trace contextRef="#ctx0" brushRef="#br0" timeOffset="115763">13869 16213 452 0,'-4'9'1'16,"-6"4"0"-16,-1 10 1 0,-5 2 0 15,-3 7 1-15,-4 5 0 16,-4 6 0-16,-1 0 0 16,4-7-2-16,3-5-5 0,-3-7-47 15,3-16-35-15,0-16-4 16</inkml:trace>
  <inkml:trace contextRef="#ctx0" brushRef="#br0" timeOffset="115906">13578 16263 487 0,'0'0'1'0,"16"8"0"15,6 1 0-15,16 4 1 16,8 4-1-16,9 3 1 15,9 5-3-15,11 8-6 16,-1-1-38-16,4-7-45 0,-7-8-2 16</inkml:trace>
  <inkml:trace contextRef="#ctx0" brushRef="#br0" timeOffset="116454">14754 14874 432 0,'0'0'1'16,"-6"20"1"-16,2 12 1 15,1 19-1-15,-2 22 3 0,0 22 2 16,-4 23 1-16,-1 25 0 16,2 14-1-16,-2 6 0 15,3 1 1 1,-3-10-2-16,1-14-3 0,-2-20 0 15,5-22-1-15,1-23-1 0,0-20 0 16,2-17-3-16,0-17-4 16,3-5-12-16,0-16-71 15,0 0-3-15</inkml:trace>
  <inkml:trace contextRef="#ctx0" brushRef="#br0" timeOffset="119460">14673 14934 365 0,'0'0'0'0,"0"0"0"16,0 0 7-16,14 0 1 16,8-1 2-16,13-3 0 15,18-3 0-15,9-1 1 16,11 0-2-16,5-1-11 0,5 3-34 15,6 6-46-15,-22 0-3 16</inkml:trace>
  <inkml:trace contextRef="#ctx0" brushRef="#br0" timeOffset="119935">14631 16594 436 0,'0'0'-1'0,"0"0"1"16,0 0 3-16,10 0 1 0,13 0 0 16,15-4 1-16,14-2 0 15,12-2-2-15,14 2-3 16,-2-2-15-16,6 4-70 31,1 2-3-31</inkml:trace>
  <inkml:trace contextRef="#ctx0" brushRef="#br0" timeOffset="120527">16280 14803 366 0,'0'0'-3'15,"1"5"3"-15,-1 7 2 16,2 6 4-16,-2 8 0 0,0 8 3 15,0 10-2-15,0 6 2 16,1 5 4-16,0-1-4 16,2-3-4-16,-2-6-7 15,5-2-10-15,-6-6-37 0,0-12-32 16,0-10-6-16</inkml:trace>
  <inkml:trace contextRef="#ctx0" brushRef="#br0" timeOffset="120737">15343 15526 411 0,'0'0'2'16,"9"3"1"0,21 0 1-16,18-3 4 0,27 0 0 0,24 0 2 15,28-2 0-15,24-3 0 16,25-2 0-16,10 2-2 15,5 0-3-15,-1 5-4 0,-9 0-6 32,-13 3-12-32,-21 0-31 0,-19 7-40 0,-26 0-5 15</inkml:trace>
  <inkml:trace contextRef="#ctx0" brushRef="#br0" timeOffset="121161">15390 16010 372 0,'0'0'3'0,"7"9"3"15,-1 6 3-15,0 7 1 0,-2 7 1 16,1 8 2-16,-3 7 1 15,0 5-1-15,-2-1-2 16,-1-1-3 15,-5-5-1-31,2-6-2 0,-1-6-3 0,0-10-3 0,1-4-4 0,4-16-10 16,0 0-72-16,10 0-3 15</inkml:trace>
  <inkml:trace contextRef="#ctx0" brushRef="#br0" timeOffset="121468">15749 16258 433 0,'0'0'2'16,"0"0"3"-16,16-9 0 15,4 2 1-15,9-4 1 16,9 0 1-16,8-1-1 0,4 1 0 15,2 1-1-15,-6 0-3 16,-3 6-3-16,-9 0-3 16,-7 4-3-16,-10-2-5 15,-6 2-8-15,-11 0-15 16,-9 1-56-16,9-1-3 0</inkml:trace>
  <inkml:trace contextRef="#ctx0" brushRef="#br0" timeOffset="121705">15843 16034 400 0,'0'0'1'15,"0"15"2"-15,0-1 0 0,4 7 2 16,1 7 2-16,1 5 0 15,3 8 1-15,-1 4 0 16,0 1 0 0,-3-2-1-16,-1-4-2 0,-1 0-2 0,-3-11-7 15,0 0-12-15,-1-5-34 16,1-13-37-16,11-8-5 15</inkml:trace>
  <inkml:trace contextRef="#ctx0" brushRef="#br0" timeOffset="121952">16773 16098 450 0,'0'0'0'0,"-2"7"-1"16,-6 6 2-16,-7 7 1 15,-3 3 2-15,-4 7-1 0,-6 6 2 16,0 5-1-16,-5 1 1 16,4-3 0-16,1-1 0 15,4-7-4-15,6 0-5 16,-1-10-4-16,12-10-37 15,-2-8-43-15,3-14-3 0</inkml:trace>
  <inkml:trace contextRef="#ctx0" brushRef="#br0" timeOffset="122086">16481 16240 478 0,'0'0'1'15,"17"14"0"-15,3-1-1 16,7 7 1-16,5 5-1 16,3 4-1-16,7 7-7 15,0-1-15-15,0 0-66 16,7-10 0-16</inkml:trace>
  <inkml:trace contextRef="#ctx0" brushRef="#br0" timeOffset="122907">17208 15004 394 0,'0'0'2'15,"0"0"-3"-15,0 0 1 16,4-5 2-16,12 1 1 0,9-3 2 15,12-1 1-15,9-3 1 16,9 1-1-16,2-2 4 16,4 1-1-16,-6-2 0 15,-7 5 0-15,-10 1-3 0,-12 3-2 16,-10 2-1-16,-8 2-2 15,-8 0 0-15,2 15-2 16,-2 8 0-16,-3 12-1 16,-1 16 0-16,2 12 0 0,2 17 3 15,0 14 0-15,7 16 1 31,5 5-1-31,6 9 1 0,6-1 0 0,1-1 2 16,3-5-1-16,-6-7 0 0,3-4 0 16,-5-10 0-16,0-9 0 15,-4-8 0-15,-4-7 0 31,-2-10-1-31,-4-8 1 0,0-10-1 0,-3-9 0 0,-3-9-2 16,-4-5 0-16,-17-7 0 16,-14-4 0-16,-14-3 0 15,-21 0 0-15,-14 2 0 16,-14-3-3-16,4 4-60 0,1-10-32 31,18-12-1-31</inkml:trace>
  <inkml:trace contextRef="#ctx0" brushRef="#br0" timeOffset="123490">18395 14840 394 0,'0'0'-2'0,"0"0"-2"15,-7 8 2 16,-1 12 0-31,3 14 4 0,-2 20 3 0,-2 21 1 0,3 22 3 0,0 26 4 16,2 26 1-16,0 17 0 16,1 17-1-16,-1 0-2 0,-3-3-2 15,0-11-2-15,-3-13-3 16,-2-20 1-16,-3-24 1 15,0-20-2-15,-2-22 1 0,0-16-5 16,2-12 0 15,0-12 0-31,2-8 0 0,3-5 0 0,-2-10-21 0,0-5-69 16,12-2-5-16</inkml:trace>
  <inkml:trace contextRef="#ctx0" brushRef="#br0" timeOffset="123804">18896 16449 385 0,'0'0'1'16,"-9"14"2"-16,0 3 2 16,-3 6 3-16,-3 6 2 15,-2 7 1-15,-2 7 1 0,-3 6 1 16,0 3-2-16,0-2 1 15,0-5-4-15,3-3-1 16,0-7-3-16,5-7 0 16,0-6-2-1,4-5-2-15,2-10 0 0,8-7-18 16,0 0-71-16,0-24-2 0</inkml:trace>
  <inkml:trace contextRef="#ctx0" brushRef="#br0" timeOffset="123994">18688 16605 459 0,'0'0'-1'0,"0"0"2"0,15 11 2 15,-4 0 0-15,3 5 1 16,5 4 0-16,1 7 1 16,2 9-1-16,0 2 2 0,-3 2-1 15,-2 2-1-15,-3 0-2 16,-1-1-1-16,1-3-3 15,2-4-3 1,-3-11-6-16,11-14-56 0,5-1-24 0</inkml:trace>
  <inkml:trace contextRef="#ctx0" brushRef="#br0" timeOffset="124204">19142 16705 390 0,'5'0'6'0,"19"-3"3"0,8-2 2 16,9-1-1-16,4 0 0 16,4 1 1-16,5-1-2 15,3 2-1-15,-3 4-12 16,-16 0-13-16,0-5-65 0,-7 6-6 15</inkml:trace>
  <inkml:trace contextRef="#ctx0" brushRef="#br0" timeOffset="124384">19279 16946 427 0,'0'0'1'0,"0"0"3"16,0 0 3-16,6 0 0 15,5 0 1-15,9-3 0 16,5-2-1-16,6 1-1 0,4-3-4 15,10 2-15-15,-7-2-73 16,15-7-3-16</inkml:trace>
  <inkml:trace contextRef="#ctx0" brushRef="#br0" timeOffset="124638">19803 16901 438 0,'0'0'1'0,"-4"13"0"16,4-4 2-16,1 1 3 15,13-3 0-15,6-2 1 16,18-3 0-16,6-2 0 0,12-13 1 15,5-10-3-15,-1-3-1 16,-3-4-3-16,-11-2-1 16,-17 2 0-16,-23 1-1 0,-16 7 1 15,-26 8-2 16,-14 7 2-31,-6 7 0 0,-4 5-1 0,5 12-1 0,5 6-4 16,12 4-1-16,17 0-6 0,16-3-17 16,5-2-60-16,22-6-1 15</inkml:trace>
  <inkml:trace contextRef="#ctx0" brushRef="#br0" timeOffset="125065">21088 15664 445 0,'0'0'1'0,"-9"15"1"0,-4 2 1 15,-1 12 2-15,-9 5 0 16,-7 11 1-16,-10 9 1 15,-7 10-1-15,-5 4 1 16,-3 0-1-16,1-5-3 16,2-7-3-16,10-7-5 0,4-14-7 15,7-12-75-15,12-22-5 31</inkml:trace>
  <inkml:trace contextRef="#ctx0" brushRef="#br0" timeOffset="125190">20708 15940 491 0,'0'0'1'16,"21"25"1"-16,7-3-1 15,10 6 1-15,6 5-1 0,7 10 1 16,5 4-6-16,2 3-14 16,-1-3-71 15,0-9-2-31</inkml:trace>
  <inkml:trace contextRef="#ctx0" brushRef="#br0" timeOffset="125708">21814 15850 435 0,'0'0'1'15,"0"0"1"-15,-9 12-1 0,9-4 3 16,0 5 2-16,13 0 1 16,8 0 1 15,10 0 1-31,16-2-1 0,10-4 0 0,11-4-4 0,6-1-6 15,2-4-12-15,7-8-72 0,-9-8-5 16</inkml:trace>
  <inkml:trace contextRef="#ctx0" brushRef="#br0" timeOffset="125910">22239 15773 462 0,'-10'11'1'16,"-2"7"1"-16,-5 10 1 15,0 8 0-15,-4 7 1 16,-5 6-1-16,1 3 1 0,-2 4 0 15,10-13-1-15,3-5-1 16,5-8-2-16,3-11-5 16,6-2-12-16,11-11-71 15,11-10-1-15</inkml:trace>
  <inkml:trace contextRef="#ctx0" brushRef="#br0" timeOffset="126120">23047 15778 511 0,'0'0'0'16,"0"0"0"-16,-2 11 0 0,-6 0-6 15,-2 1-4-15,-3 10-13 16,-2-2-66-16,-2-2-5 15</inkml:trace>
  <inkml:trace contextRef="#ctx0" brushRef="#br0" timeOffset="126194">23306 15933 488 0,'0'0'-3'0,"5"9"-16"16,-4 1-68-16,22-3-3 0</inkml:trace>
  <inkml:trace contextRef="#ctx0" brushRef="#br0" timeOffset="126321">23875 15881 511 0,'0'0'0'15,"0"14"0"-15,15-1 0 16,9 5-3-16,1-4-44 15,14 3-45 1,7-3-3-16</inkml:trace>
  <inkml:trace contextRef="#ctx0" brushRef="#br0" timeOffset="126606">24456 15987 511 0,'0'0'0'0,"0"0"-8"0,4 4-19 16,-4 6-63-16,0-10-4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39:14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8879 17342 118 0,'0'0'15'0,"-10"0"6"15,0 6 5-15,-2 1 2 16,-2 2 1-16,3 3 0 15,-2 3-1-15,9 3 5 0,8-3-13 16,25 0-4-16,26-5-3 16,15-7-1-16,18-3-2 15,6 0 0-15,11-9-1 16,-6-3-3-16,-4 2-3 0,-13-3-6 15,-16 4-16-15,-20 7-34 16,-13-1-28-16,-10 0-7 16</inkml:trace>
  <inkml:trace contextRef="#ctx0" brushRef="#br0" timeOffset="253">8915 17767 370 0,'0'0'4'0,"12"2"2"15,9-1 3-15,6-1 1 31,8 0 1-31,6-1 0 0,4-2 0 0,5 0 1 16,4 1-4-16,5 1-9 16,1-1-15-16,4 1-67 0,5 1-2 15</inkml:trace>
  <inkml:trace contextRef="#ctx0" brushRef="#br0" timeOffset="598">10576 17219 323 0,'0'0'3'0,"0"11"1"15,2 8 5-15,-1 9 4 16,2 8 4-16,-2-10 1 15,0 5 0-15,1 6 0 16,1 4-2-16,0 4-1 0,0 2-4 16,0-1-4-16,2 1-2 15,-4 1-3-15,-1-2-8 16,1 0-17-16,10 1-62 15,-11-11-1-15</inkml:trace>
  <inkml:trace contextRef="#ctx0" brushRef="#br0" timeOffset="2918">11349 17440 316 0,'0'0'1'15,"0"0"0"-15,0 0 0 16,0 0 3-16,0 0 7 16,0 0 3-16,16 0 3 0,17-2 4 15,19-6-3-15,14 1 0 16,12 0 0-16,7-1-2 15,3-2-7-15,-1 3-5 16,-9 1-3-16,-16 5-6 0,-17 0-6 16,-13 3-23-16,1 4-51 15,-21-6-5-15</inkml:trace>
  <inkml:trace contextRef="#ctx0" brushRef="#br0" timeOffset="3195">12677 17195 359 0,'0'0'2'0,"0"17"2"0,-7 4 2 16,-3 6 6-16,-3 7 0 16,5-13 0-16,-2 5 0 15,-2 0 2-15,-1 4-2 16,-2 0 0-16,0 3-5 15,-1-6-6-15,2 3-11 0,-6-6-73 16,2-8-4-16</inkml:trace>
  <inkml:trace contextRef="#ctx0" brushRef="#br0" timeOffset="3358">12411 17366 452 0,'0'0'3'0,"28"20"0"16,0-2 0-16,-9-5-1 15,3 3 0-15,2 4 0 16,2 1 1-16,3 4 0 15,2 1-4-15,1 2-5 0,0 2-14 16,-3-2-65 0,9-1-2-16</inkml:trace>
  <inkml:trace contextRef="#ctx0" brushRef="#br0" timeOffset="3748">13076 17434 360 0,'0'0'3'0,"8"9"3"16,10-3 4-16,11-2 5 16,12-2-1-16,12-2 2 15,10-1 0-15,7-3 0 0,4-8-2 16,2 0-2-16,-3-5-8 15,-6-1-7-15,-8 6-12 32,-13-2-37-32,-8 0-36 0,-8-4-5 0</inkml:trace>
  <inkml:trace contextRef="#ctx0" brushRef="#br0" timeOffset="3940">13394 17283 413 0,'0'0'4'0,"0"18"2"15,1-2 2-15,4 6 0 16,3 7 1-16,-6-11 0 15,1 3 0-15,0 5 0 16,0 1-2-16,0 5-3 16,0 1-1-16,2-2-4 0,-4 0-4 15,5-1-7-15,-4 11-66 16,5-16-10-16</inkml:trace>
  <inkml:trace contextRef="#ctx0" brushRef="#br0" timeOffset="4210">14369 17467 489 0,'0'0'3'0,"0"0"1"16,0 0 0-16,0 0 0 15,0 0 1-15,0 0-3 16,0 0-2-16,0 0 0 31,0 0 0-31,0 0-11 0,0 0-79 0,0 0-3 0</inkml:trace>
  <inkml:trace contextRef="#ctx0" brushRef="#br0" timeOffset="4397">14660 17444 511 0,'0'0'0'0,"0"0"0"15,10 1 0 1,-10-1 0-16,8 1 0 0,1 0 0 15,3-1 0-15,7 3-8 0,-3-3-23 16,8 0-58-16,5-1-5 16</inkml:trace>
  <inkml:trace contextRef="#ctx0" brushRef="#br0" timeOffset="4494">15095 17454 507 0,'0'0'0'0,"0"0"1"16,0 0-1-16,0 0 1 16,11 4 1-16,-11-4-2 31,18 0-6-31,0 1-14 0,22-1-67 0,-21-5-5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38:58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7569 3218 273 0,'0'0'-8'15,"0"0"-9"-15,0 0-8 16,-1 16-9-16,1 6-2 16,0 12-4-16,-3 6-3 15,1 10 10-15,0 5 22 0,-2 3 16 16,1 7 15-16,-3-3 21 15,1 8 5-15,-1 4 7 16,-1 6 0-16,-4 13-9 0,2 9-10 16,-1 7-9-16,-3 0-3 31,0-3-11-31,-1-10-2 0,-2-12-3 0,1-12 0 15,-1-17 0-15,-3-15-5 0,4-5-8 16,-6-9-21-16,0 2-51 16,-2-3-4-16</inkml:trace>
  <inkml:trace contextRef="#ctx0" brushRef="#br0" timeOffset="442">5903 5097 341 0,'0'0'7'0,"0"0"2"16,-9-5 1-16,9 5-2 0,0 0 2 16,0 0 0-16,18-1 2 15,29 2 1-15,27-1-6 16,41 2-1-1,34 4-1-15,47 3 4 0,40 2-1 16,73 0-1-16,-10 1-1 16,9-2-1-16,-5-2 0 0,-18-1-1 15,-20-3 0-15,-43-3-1 16,-33-3 1-16,-78-5-1 15,2 0 0-15,-33-1-3 0,-26 1-3 16,-17 5-6-16,-21-5-13 16,-16 7-67-16,-15 0-2 15</inkml:trace>
  <inkml:trace contextRef="#ctx0" brushRef="#br0" timeOffset="2478">1814 6123 244 0,'0'0'4'0,"10"26"1"16,-3 2 0-16,5 11 2 15,4 8 0 1,2 7 1-16,-1 3-1 0,3 1 3 0,-1-6 8 15,-7-12 7-15,2-8 0 16,-8-16 1-16,-6-16-3 16,0 0-1-16,6-24 1 15,-6-7-2-15,-6-12-14 0,2-10-7 16,-4-13-2-16,-1-11 0 15,0-12-1-15,-6-7-1 16,-1-5 0-16,-7-2 1 16,-1 3-1-16,-6 3 2 0,0 11 1 15,2 12 0-15,-1 14 1 16,5 15-1-16,6 11-1 15,13 9 0-15,4 5 1 0,18 3 0 16,11 2 1 0,11-6-1-16,14-3 0 0,8-5 3 15,9-1 1-15,5-2-1 16,2-1 0-16,1 0-1 0,-4 4-3 15,-2 6-7-15,-11 3-7 16,-4 9-11-16,-12 5-25 16,-5 6-35-16,-5 3-8 15</inkml:trace>
  <inkml:trace contextRef="#ctx0" brushRef="#br0" timeOffset="2695">1220 5931 459 0,'0'0'3'16,"0"0"-2"-16,0 0 0 16,23-11 1-16,14-3-1 15,18-3 1-15,16-1-1 0,17-4-2 16,10-2-6-16,11 2-6 15,-1-1-11-15,-5-8-56 16,-11 13-8-16</inkml:trace>
  <inkml:trace contextRef="#ctx0" brushRef="#br0" timeOffset="2935">2894 4934 436 0,'0'0'-1'0,"2"10"-1"16,4 9 0-16,0 11 1 15,2 12 0-15,0 11 0 16,-2 11-1-16,2 9 2 15,-1 1 1-15,-6-3-2 0,0-6-4 16,-1-7-6-16,0-10-14 16,0 5-50-16,1-27-9 15</inkml:trace>
  <inkml:trace contextRef="#ctx0" brushRef="#br0" timeOffset="3310">3365 5284 411 0,'0'0'-1'15,"-18"14"-2"-15,-4 12 2 16,-3 13 1-16,-7 14-1 15,-3 11 0-15,2 10-1 0,1 4-1 16,5 1 1-16,11-8 2 16,10-11-1-16,6-12 1 15,2-13 3-15,13-11 2 16,2-12 1-16,2-2 3 15,3-8-3-15,5-2-12 0,10-10-70 16,4-6-3-16</inkml:trace>
  <inkml:trace contextRef="#ctx0" brushRef="#br0" timeOffset="3569">3816 5406 452 0,'0'0'-5'0,"0"0"-1"15,-2 12 1 17,-3 10 0-32,-7 12 2 0,0 13-1 0,-5 10 1 0,-2 8 0 15,1 9 5-15,-2 1 0 0,1-6 1 16,4-8-1-16,5-12 0 15,1-10-3-15,2-11-6 16,5-6-13-16,0 17-54 0,2-39-10 16</inkml:trace>
  <inkml:trace contextRef="#ctx0" brushRef="#br0" timeOffset="3776">3548 5532 489 0,'0'0'-2'0,"0"0"1"16,6 7-1-16,12 8 2 15,8 8-1-15,11 9 2 16,8 9-1-16,4 11 1 0,7 4 1 16,-1 4-2-16,-4-3-1 15,-11-6 0-15,-9-10-1 16,-9-10 1-16,-8-8-1 15,-6-15-3-15,1-6-18 0,-3-9-63 16,-3-21 0 0</inkml:trace>
  <inkml:trace contextRef="#ctx0" brushRef="#br0" timeOffset="3984">4087 5224 416 0,'8'0'2'0,"17"5"-1"16,11 13 2-16,11 15-2 0,8 15 4 15,3 18 0-15,-2 14 0 16,-3 16 0-16,-17 4-3 16,-20 1 1-16,-16-7-1 15,-15-10-4-15,-16-15-14 16,-4-17-31-16,-1-10-38 15,2-21-3-15</inkml:trace>
  <inkml:trace contextRef="#ctx0" brushRef="#br0" timeOffset="4713">4601 5451 478 0,'0'0'-2'0,"0"0"-4"16,0 0 2-16,19-4-1 31,5-1 2-31,12-4-1 0,11-3 1 0,8 0-1 16,6-1 2-16,5-1 3 0,1-1-5 15,-3 3-9-15,-10-5-13 16,-14 7-59-16,9 0-4 16</inkml:trace>
  <inkml:trace contextRef="#ctx0" brushRef="#br0" timeOffset="4931">4599 5794 445 0,'0'0'0'16,"7"0"0"-16,16 2 1 16,16-2 0-16,21 1 0 15,23-1-5-15,14-2-5 0,18-2-6 16,12-4-7-16,4-5-32 15,0 1-31-15,-14 0-7 16</inkml:trace>
  <inkml:trace contextRef="#ctx0" brushRef="#br0" timeOffset="5931">6290 3972 417 0,'0'0'-1'0,"0"0"-1"16,15 1 2-16,18 0 1 16,22 3-1-16,17-4-11 15,29-15-62 16,14 15-10-31</inkml:trace>
  <inkml:trace contextRef="#ctx0" brushRef="#br0" timeOffset="6392">6862 5779 354 0,'0'0'2'0,"-1"21"1"15,-1 7 1-15,-1 8 2 31,-2 14-1-31,-3 11 1 0,-4 10 2 0,-1 5-1 0,-3-2 0 16,-2-2-2-16,-1-9 0 16,-2-9-3-16,4-10-5 15,0-14-7-15,6-5-17 0,14-6-52 16,-3-19-5-16</inkml:trace>
  <inkml:trace contextRef="#ctx0" brushRef="#br0" timeOffset="6584">7056 6165 469 0,'0'0'1'0,"22"1"-1"0,9 1 1 16,14 4-1-16,10-2-1 15,15 6-5-15,4 0-4 16,10 0-2-16,-3-2 0 15,-9-2-5-15,-17-6-16 16,-15-8-54-16,3-9-2 0</inkml:trace>
  <inkml:trace contextRef="#ctx0" brushRef="#br0" timeOffset="6788">7469 5937 463 0,'0'0'0'0,"-2"15"1"16,-2 8-1-16,-6 12 1 15,-1 16-1-15,-2 8 0 0,-1 13-2 16,0 3-4-16,-1 0-5 16,2-8-6-16,5-12-7 15,4-1-51-15,6-32-13 31</inkml:trace>
  <inkml:trace contextRef="#ctx0" brushRef="#br0" timeOffset="7031">8309 5768 461 0,'0'0'0'15,"-1"11"0"-15,-5 13 1 16,-8 9-1-16,-3 12-1 15,-6 13 1-15,-5 10 0 16,-7 9 0-16,-4 4 1 16,0-5-1-1,-1-9 1-15,8-10-1 0,4-12 1 0,6-13-1 16,3-10-1-16,19-22-66 15,-9-5-19-15</inkml:trace>
  <inkml:trace contextRef="#ctx0" brushRef="#br0" timeOffset="7204">8063 5998 449 0,'0'0'2'0,"20"12"-1"0,3 6 1 16,11 5 0-16,9 12 0 15,5 9-1-15,6 10-3 16,3 3-4-16,-2 4-7 15,-11-11-9-15,-9-3-3 0,-11 0-55 16,-9-27-8-16</inkml:trace>
  <inkml:trace contextRef="#ctx0" brushRef="#br0" timeOffset="7452">8673 5604 472 0,'0'0'1'15,"30"10"0"-15,7 12 0 16,17 16 2-16,6 16-2 16,7 24-1-16,-4 17-1 0,-2 26-1 15,-20 9-2-15,-27 7-1 16,-25-5-1-16,-32-7-6 15,-32-15-14-15,-42-17-60 16,-8-24-2 0</inkml:trace>
  <inkml:trace contextRef="#ctx0" brushRef="#br0" timeOffset="7721">6146 5961 443 0,'-6'19'2'0,"-3"18"0"16,-2 22 0-16,5 23 2 16,6 13-1-16,18 15-2 15,18 5-5-15,24 9-19 16,37-19-61-16,9-30-3 0</inkml:trace>
  <inkml:trace contextRef="#ctx0" brushRef="#br0" timeOffset="8381">9269 5490 280 0,'0'0'5'0,"0"0"2"16,0 0 4-16,0 0-1 15,0 0 1-15,0 0 0 0,0 0 3 16,0 0 3-16,2-10-2 15,17 6-4-15,6 0-2 16,6 2-1-16,4 2 1 16,3 0-2-1,4 1-3-15,-6 8-3 0,-4 4-2 0,-11 7 2 16,-10 5 0-16,-11 5 2 15,-13 3 1-15,-6-1 1 16,-6-2 0-16,-2-1 0 31,2-7-1-31,4-2 3 0,8-6-1 0,13-14-2 0,30 10 0 16,11-9 0-16,17-1-4 15,7-5-4-15,10 7-8 0,-2 0-19 16,-18 11-56-16,-4 6-2 16</inkml:trace>
  <inkml:trace contextRef="#ctx0" brushRef="#br0" timeOffset="9184">4234 9443 305 0,'4'9'8'16,"4"10"1"-16,4 6 2 0,1 6 1 15,3 3 1-15,-1 0 3 16,1 3 6-16,-1-2 1 15,-5-9-6-15,-3-11 1 16,-7-15-3-16,0-4-2 0,-5-23-1 16,-11-11-3-16,-6-14-5 15,-4-12-3-15,-8-13-2 31,-4-6-1-31,-6-3 1 0,1 3 0 0,3 10 2 0,4 12 0 16,5 11 0-16,7 15-2 16,8 10-1-16,11 6-1 15,14-1 1-15,23 2-1 16,13-3 0-16,17-2 0 15,11-3 0-15,15-4 1 0,7-3-1 16,6 3-6-16,-5 2-6 16,-5 5-13-16,-8 0-59 15,-11-2-2-15</inkml:trace>
  <inkml:trace contextRef="#ctx0" brushRef="#br0" timeOffset="9405">3751 9135 511 0,'0'0'0'0,"0"0"0"0,0 0 0 15,7-6 0-15,20-1-2 16,16-1-1-16,14 0-3 15,11-2-4-15,12 2-3 16,9-6-4-16,6-3-35 16,-5 1-38-16,-7-1-3 0</inkml:trace>
  <inkml:trace contextRef="#ctx0" brushRef="#br0" timeOffset="9651">5494 8332 468 0,'0'0'0'16,"0"14"0"-16,-5 9 1 15,-3 13-1-15,2 12 0 0,1 15-1 16,-2 7-5-16,0 14-4 31,-2 0-10-31,2-16-58 0,2 5-9 0</inkml:trace>
  <inkml:trace contextRef="#ctx0" brushRef="#br0" timeOffset="10053">6215 8375 389 0,'0'0'4'0,"-21"22"1"16,-3 5 1-16,-5 14 1 0,-6 14 0 16,-3 14 2-16,-1 14 0 15,2 10 0-15,8 3-3 16,16-4-2-16,13-2 1 15,7-11-2-15,17-10-1 0,10-13-4 16,10-18-6-16,16-13-15 16,14-17-62-16,2-17-2 31</inkml:trace>
  <inkml:trace contextRef="#ctx0" brushRef="#br0" timeOffset="10334">6574 9009 416 0,'-3'9'3'16,"-5"9"1"-16,-1 10 0 0,2 4 0 15,3 4 1-15,4 4 2 32,8-2 0-32,12-4 0 0,17-18-2 0,19-15-1 0,11-15 0 15,4-22-1-15,3-14-2 16,-9-12 0-16,-5-6 1 15,-17-4 1-15,-19 5 1 16,-18 7-1-16,-15 11 0 16,-25 19 0-16,-18 15 1 0,-9 15-2 15,-5 18 0-15,3 16-4 16,-5 14 0-16,8 7-3 15,9 1-1-15,20-6-5 16,12-8-9-16,17-9-66 16,4-7-3-16</inkml:trace>
  <inkml:trace contextRef="#ctx0" brushRef="#br0" timeOffset="10606">7464 8231 432 0,'14'1'2'16,"17"13"2"-16,16 13-2 16,12 16 3-16,12 16 0 15,6 16 1 1,2 16 0-16,-4 17 1 0,-19 8-1 0,-28-1-1 15,-21-6-2-15,-19-11-1 16,-18-13 0-16,-13-16-3 16,-3-17-4 15,4-11-5-31,2-14-6 0,19-6-13 0,18-7-58 0,9-7-5 0</inkml:trace>
  <inkml:trace contextRef="#ctx0" brushRef="#br0" timeOffset="11116">9065 8395 469 0,'0'0'1'0,"0"0"-1"0,0 0 0 15,12 9 0-15,10-3 1 16,14 2 1-16,14-1 0 15,17 2-1-15,15-2 1 16,12-1 0-16,10-4-1 31,4-1-1-31,2-6-2 0,-2-2-3 0,-8-6-5 0,-6 2-7 16,-18-4-26-16,-3 5-45 15,-10-1-3-15</inkml:trace>
  <inkml:trace contextRef="#ctx0" brushRef="#br0" timeOffset="11327">9130 8712 490 0,'0'0'2'0,"0"0"-1"15,0 0 1-15,23 0-1 16,13 2 0-16,25 1 1 31,31-2 0-31,24 2 0 0,29-2-2 0,25 2-2 0,11-2-2 16,8 0-2-16,-3-4-2 15,-6-6-2-15,-20-1-2 16,-13-5-4-16,-19-5-13 31,-25-1-57-31,1 0-1 0</inkml:trace>
  <inkml:trace contextRef="#ctx0" brushRef="#br0" timeOffset="12012">12584 8277 497 0,'0'0'1'16,"0"0"0"0,0 0 0-16,0 0 0 0,13 0 1 0,19-1-1 15,17-2 2-15,15 0-1 16,15 0 0-16,11 0-2 15,10-4 0-15,4 0 0 0,0 1 0 16,-8-3-2-16,-10 2-4 16,-7-3-4-16,-6 0-7 31,-6 5-71-31,-1-13-5 0</inkml:trace>
  <inkml:trace contextRef="#ctx0" brushRef="#br0" timeOffset="12180">14070 7506 501 0,'0'0'0'15,"-1"22"1"1,-1 16 0-16,1 25 2 0,-2 29 2 16,4 30-5-16,4 35 0 15,7 29 0-15,10 28 0 0,0 16 0 16,12 19 0-16,4 11-84 15,11-28-10-15</inkml:trace>
  <inkml:trace contextRef="#ctx0" brushRef="#br0" timeOffset="22978">9438 11328 292 0,'0'0'-2'15,"0"0"-2"-15,6 19 2 16,-2 5 1-16,0 12 4 16,1 11 5-16,0 18 3 0,0 12 0 15,-2 13 5-15,-2 10 0 16,-1 4 1-16,1-1-3 15,1-3-3-15,2-9-10 16,1-9-12-16,-4-8-31 31,1-20-35-31,0-13-7 0</inkml:trace>
  <inkml:trace contextRef="#ctx0" brushRef="#br0" timeOffset="23306">7248 12543 406 0,'0'0'3'0,"0"0"-4"15,0 0 2-15,6 4 3 16,33 0 1-16,33-2 3 0,36 2 2 15,41-2 1-15,46 1-1 16,45 1 3-16,38-1-2 16,44-1-1-16,26-1-2 31,48-1-3-31,-10 1-1 0,4-2-3 0,-3-7-2 15,-17-3-2-15,-19-6-5 0,-39 4-11 16,-40 1-36-16,-69-1-36 16,-19 0-4-16</inkml:trace>
  <inkml:trace contextRef="#ctx0" brushRef="#br0" timeOffset="23812">8037 13173 405 0,'0'0'0'0,"1"10"1"16,3 10 2-16,-1 12 0 15,-1 14 2-15,-1 14 0 0,-1 14 1 16,-3 34 2-1,-7 6 0 1,-1-3 1-16,-3-4-2 16,-1-11-1-16,4-10-2 15,-2-14-5-15,7-11-8 0,6-31-50 16,6-19-28-16</inkml:trace>
  <inkml:trace contextRef="#ctx0" brushRef="#br0" timeOffset="24115">8419 13682 422 0,'0'0'1'0,"30"8"7"31,24-8 0-31,23 1 2 15,19-10-1-15,9 0 1 16,10 0 0-16,7-2 0 16,3-5-2-1,-32-1-8 1,-18 5-2-16,-26 1-5 0,-21 7-5 0,-18-4-12 0,-10 8-65 16,-15-6-3-16</inkml:trace>
  <inkml:trace contextRef="#ctx0" brushRef="#br0" timeOffset="24329">8821 13237 457 0,'0'0'-1'0,"0"5"2"16,0 12 0-16,0 10 0 0,1 13 0 15,0 13 1-15,0 12 0 16,-14 31 3 0,-3 8 1-16,-6 3 0 15,-5-4 0-15,-1-5 0 16,-3-7-5-1,-1-12-4-15,9-8-10 0,6-12-72 16,15-34-5-16</inkml:trace>
  <inkml:trace contextRef="#ctx0" brushRef="#br0" timeOffset="24630">10511 13243 436 0,'0'0'0'0,"0"0"2"15,-2 14-1-15,-7 1 3 16,-6 14 2-16,-11 7 0 15,-8 14 1-15,-12 10 0 0,-17 16 2 32,-1 2-1-17,-2 0-1-15,5-3-5 0,4-10-3 0,12-8-7 16,7-17-6-16,3-10-73 15,35-30-6-15</inkml:trace>
  <inkml:trace contextRef="#ctx0" brushRef="#br0" timeOffset="24804">9999 13344 490 0,'0'0'2'0,"18"16"0"16,21 6 0-16,15 8 0 16,12 10 1-16,7 14-1 0,21 27 2 31,4 5 0-31,10 5-4 15,-11-4-7-15,-5 3-23 16,-4-15-58-16,-2-21-5 0</inkml:trace>
  <inkml:trace contextRef="#ctx0" brushRef="#br0" timeOffset="25647">13339 12635 348 0,'0'0'4'15,"-1"11"3"-15,1-11 3 0,-3 15 5 16,3-15 3-16,0 13 2 15,0-13-1-15,0 0 1 16,-12-13-4-16,4-12-3 16,-2-9-1-16,2-8-7 0,-4-10-3 15,3-6-2-15,4-2 0 16,5 0-1-16,2 3-1 15,13 7 0-15,9 8-1 0,8 15 0 32,8 14 0-32,6 15 1 0,5 17 0 0,5 20 1 15,6 9 1-15,4 7 1 16,1 1 1-16,6-6 2 0,5-12 0 15,3-15 1-15,6-16 0 16,-3-14-5-16,-5-14 0 16,-6-13 0-16,-11-7 0 15,-8-2 0-15,-23 2-52 0,-13-4-41 16,-16-1-1-16</inkml:trace>
  <inkml:trace contextRef="#ctx0" brushRef="#br0" timeOffset="26201">13202 13301 450 0,'0'0'-1'0,"0"0"0"0,-2 9 1 15,-1 4 1-15,0 5 1 16,0 2 0-16,-3 1 1 16,-1 0 4-16,4-2 3 15,-1-7-1-15,4-12-1 16,0 0-1-16,0-29 0 15,7-9 0-15,13-10-7 16,12-5 0-16,6 1 0 16,11 4 0-16,7 11-2 0,1 13 0 15,3 19 0-15,4 13 0 16,-6 22 0-16,-2 11 2 0,-4 3 0 15,1-2 2-15,1-7 1 16,1-11 0-16,8-12-1 16,-1-12-2-16,-4-11 0 0,-6-14 0 15,-8-9 0-15,-10-2 0 16,-13-4 0-16,-8 4 0 15,-13-3-28-15,-10 6-64 0,9 2-5 16</inkml:trace>
  <inkml:trace contextRef="#ctx0" brushRef="#br0" timeOffset="26777">16211 11666 432 0,'0'0'0'15,"-1"12"4"-15,-1 18 0 16,-2 15 3-16,-2 17 1 0,-4 21 1 16,-3 18 2-16,-9 16 0 15,0 13 0-15,-8-1-3 31,-3-6-2-31,-3-9-6 0,1-9 0 0,1-18 0 0,4-17 0 16,9-12 0-16,3-15-4 16,16-5-21-16,10-21-66 15,13-20-3-15</inkml:trace>
  <inkml:trace contextRef="#ctx0" brushRef="#br0" timeOffset="27152">16832 12480 472 0,'0'0'-1'15,"0"0"2"-15,15 0 1 0,17-2 3 16,20-5 1-16,24-4 0 16,17 0 0-16,12-2 1 15,9 3 0-15,7-2-7 16,-7 3 0-1,-7 6 0-15,-19 3-2 0,-20 7-16 0,-22 2-26 16,-9 5-49-16,-17-5-2 16</inkml:trace>
  <inkml:trace contextRef="#ctx0" brushRef="#br0" timeOffset="27537">19397 11854 479 0,'0'0'-1'15,"0"0"-1"-15,0 4 0 16,-3 12 0-16,-11 10 1 15,-11 9 2-15,-13 13 1 0,-11 13 2 16,-15 14 0-16,-12 7 2 16,-7 7 0-16,-3 3 0 15,3-5 0-15,6-5-3 16,12-11-1-16,9-10-4 31,11-14-1-31,18-13-4 0,1-26-17 0,8-11-65 0,8-27-5 16</inkml:trace>
  <inkml:trace contextRef="#ctx0" brushRef="#br0" timeOffset="27706">18741 12105 509 0,'0'0'2'16,"31"11"-2"-16,12 12 0 16,17 13 0-16,9 13 0 15,9 13 0 1,7 13 0-16,5 14 0 0,-1 5 0 0,-19 2 0 15,-14-7 0-15,-12-10 0 16,-1-7 0-16,1-15-21 16,-2-13-71-16,21-18-3 0</inkml:trace>
  <inkml:trace contextRef="#ctx0" brushRef="#br0" timeOffset="28366">20528 12334 377 0,'0'0'4'16,"3"9"5"-16,12-1 3 0,14 1 1 15,19-4 2-15,22 1 0 32,21-6 0-17,16 0 1-15,8-1-3 0,1-9-6 0,0-2-4 0,-9-7-5 0,-17 5-8 16,-31 6-67-16,-15-20-13 15</inkml:trace>
  <inkml:trace contextRef="#ctx0" brushRef="#br0" timeOffset="28576">21143 11874 406 0,'0'0'1'16,"-9"29"2"-16,1 3 1 16,-3 15 3-16,-1 12 1 0,-4 15 1 15,-2 11 1-15,-3 11 0 16,0-1-1 15,4-3-2-31,1-11-1 0,4-10-2 0,1-9-2 0,7-9-3 0,1-13-6 16,3-5-13-1,0-9-67-15,7-12-2 0</inkml:trace>
  <inkml:trace contextRef="#ctx0" brushRef="#br0" timeOffset="29222">22638 12387 511 0,'0'0'0'0,"0"0"0"0,0 0 0 0,0 0 0 0,0 0 0 16,0 0 0-16,0 0 0 16,0 0 0-16,-10-1 0 0,10 1 0 15,0 0 0-15,0 0 0 16,4 5-85-16,-4-5-9 15</inkml:trace>
  <inkml:trace contextRef="#ctx0" brushRef="#br0" timeOffset="29414">23354 12271 511 0,'0'0'0'16,"0"0"0"-16,0 0 0 16,0 0 0-16,10 7 0 15,-10-7 0-15,0 0 0 16,0 0 0-16,0 0 0 15,3 13 0-15,-3-13-10 0,-8 11-81 16,14-9-3 0</inkml:trace>
  <inkml:trace contextRef="#ctx0" brushRef="#br0" timeOffset="29534">23742 12260 511 0,'0'0'0'16,"0"0"0"-16,3 12 0 15,15 1 0-15,3 0 0 31,11-16-73-31,4 19-20 0</inkml:trace>
  <inkml:trace contextRef="#ctx0" brushRef="#br0" timeOffset="29667">24128 12253 511 0,'0'0'0'0,"0"0"0"16,4 12 0-16,10 5-3 0,-3 19-86 47,3-15-4-47</inkml:trace>
  <inkml:trace contextRef="#ctx0" brushRef="#br0" timeOffset="30663">19356 14368 286 0,'0'0'7'0,"-9"-13"4"0,0 2 2 16,-4-3 1-16,-9 3-1 16,-11 0 0-16,-8 9 0 15,-12 3 1-15,-7 18-6 16,-5 14-3-16,-2 13-1 15,2 13 2-15,5 11 2 0,9 7 1 16,13-1 1-16,16 2 1 16,17-7 1-16,15-7-2 15,24-12 0 1,24-15-1-16,22-17-2 0,20-15 0 0,13-10 0 15,7-17-3-15,4-10-4 16,-1-9 0-16,-12-8 0 16,-16-4 0-16,-21-4 0 15,-23 3 0-15,-22-3-4 0,-22 2-1 16,-23 5-1-16,-28 3 0 15,-20 11 1-15,-21 9 2 16,-13 8 2-16,-6 7 2 31,3 9 1-31,11 3 0 0,14 5-1 0,18 4 2 0,23 0 1 16,35-9-1-16,23 11-1 15,39-11-4-15,26 4-11 16,8 3-44-16,25-10-30 16,15-11-6-16</inkml:trace>
  <inkml:trace contextRef="#ctx0" brushRef="#br0" timeOffset="31351">19205 14358 358 0,'-10'0'5'0,"-8"4"4"0,-3 3-2 15,-2 3 0-15,-1 6 0 16,3 5 3-16,7-1 5 16,14-2 1-16,31-6-5 15,29-8-1-15,24-4 0 16,17-5 0-16,10-6-4 0,3-4-8 15,4 5-17-15,-16 11-56 16,-14-1-15-16</inkml:trace>
  <inkml:trace contextRef="#ctx0" brushRef="#br0" timeOffset="32768">19594 14160 337 0,'0'0'2'0,"0"-10"3"15,-6-1 0-15,0-1 0 16,-3-2 1-16,-4-1 0 16,-4-1 2-16,-5-1-2 0,-6 7-1 15,-6 6-3-15,-5 4 0 16,-6 8 0-16,-5 9-2 15,-5 7 1-15,-2 5-1 16,0 5 2-16,0 5-2 0,6 0 0 16,3 4 1-16,7 2 0 31,3 3 2-31,4 2 0 0,7 6 1 0,3 2 1 15,5 3 0-15,8 2 3 0,1 2-1 16,7 0-2-16,3-2 0 16,7-2-1-16,6-4 0 15,6-3-1-15,5-7 0 16,2-4 0-16,5-5 0 0,3-6 0 15,3-9 1-15,1-6 1 16,8-5 0-16,6-12 0 16,6-5-1-16,5-11 1 15,6-10-1-15,7-8-1 16,4-5 1-16,-1-9 0 0,1-3 0 15,-5-6-4-15,-5-1 0 16,-6-5 0-16,-6 0 0 16,-8-4 0-16,-10 1 0 0,-7 1 0 15,-12 0 0-15,-8 6 0 16,-10 3 0 15,-6 6 0-31,-12 6 0 0,-9 4 0 0,-6 7 0 0,-5 4 0 0,-2 5 0 16,-6 5 0-16,0 4 0 15,0 5-3-15,-3 3 1 16,1 7 0-16,-6 10 1 15,-1 9-1-15,-4 9 0 0,3 7 0 16,1 7 0-16,6 6 1 16,6 2 0-16,11 0 2 15,17-7 1 1,17-8-1-16,25-10 3 0,26-10-1 15,23-8-1-15,15-5-8 0,8-7-18 16,-9-7-63-16,23-7-5 16</inkml:trace>
  <inkml:trace contextRef="#ctx0" brushRef="#br0" timeOffset="33371">21097 14077 273 0,'-10'0'9'16,"-13"12"7"-16,-13 9 3 16,-10 11 3-16,-15 15 2 31,-7 11 3-31,-10 15-1 0,-4 11 1 0,13 5-8 0,11 0-6 15,19-6-3-15,17-8-1 16,22-11-1-16,24-11-2 16,23-19-3-16,19-6-3 31,9-8 0-31,9-8 0 0,4 0 0 0,-5-7-12 0,0 2-12 15,-15 9-60-15,-6-16-10 16</inkml:trace>
  <inkml:trace contextRef="#ctx0" brushRef="#br0" timeOffset="33625">21504 14244 395 0,'0'0'1'0,"-16"10"3"16,1 9 1-16,-6 7 4 15,-6 12 2-15,-7 12 2 16,-7 10-2-16,-7 14 3 0,-3 5 0 16,1 3-4-16,0-2-2 15,3-4-2-15,4-6-2 16,5-9-2-16,7-9-1 0,7-11-3 15,8-13-6-15,6-5-5 16,-3-1-74-16,13-22-5 16</inkml:trace>
  <inkml:trace contextRef="#ctx0" brushRef="#br0" timeOffset="33822">21029 14434 484 0,'0'0'0'0,"0"0"1"0,23 6 1 0,2 7 0 16,6 4 1-16,6 10 0 0,5 8 1 15,7 10 1-15,6 8-1 16,-3 7-1 0,-6 2-3-16,-3-2 0 0,0 1 0 15,-6-9-4-15,-1-4-15 16,-9-13-70-16,3-16-4 0</inkml:trace>
  <inkml:trace contextRef="#ctx0" brushRef="#br0" timeOffset="34406">21842 14119 391 0,'0'0'1'0,"4"-7"1"16,11 0 3-16,10-1 1 15,9-1 0-15,9 1 2 0,5 2-1 16,4 0 0-16,1 5 0 16,-4 1-3-1,-7 6-1-15,-7 4-2 0,-11 3 0 16,-5-1-1-16,-7 3 0 15,-8 2 2-15,-4 2-1 0,-4 1 0 16,-13 3 1-16,-7 1-1 16,-11 4 0-16,-9 0-1 15,-5 0 0-15,-2-2 1 16,0-1-1-16,1-1 1 0,8-2-1 15,5-3 1-15,16-2 4 32,11-2 1-32,13-3 1 0,22 0-1 0,16-6 0 15,13 0 0-15,12-4 0 0,5 0 0 16,4-1-3-16,1-1-3 15,-4 0-5-15,-11-5-3 16,-4 3-11-16,-12-8-69 16,-9-7-4-16</inkml:trace>
  <inkml:trace contextRef="#ctx0" brushRef="#br0" timeOffset="34618">22467 13782 436 0,'14'1'3'15,"30"13"1"-15,24 11 1 16,23 16 2-16,12 19 3 15,11 22-1-15,5 20 1 0,1 26 2 16,-17 12-3-16,-43 13-3 16,-33 5-6-16,-40 6 0 15,-38-3 0-15,-37 3 0 16,-32-10-3-16,-29 0-88 15,-23-9-4-15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40:31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4259 3509 248 0,'0'0'0'0,"0"19"1"15,-1 13 2-15,0 20-1 16,-2 13 1-16,2 26-1 16,-1 16 2-16,2 17 0 15,-1 5 0-15,0 2-2 16,0-10 1-16,-1-11 0 0,2-11-1 15,1-22-1-15,-2-17-2 16,1-17-1-16,0-12-65 16,-3-20-4-1</inkml:trace>
  <inkml:trace contextRef="#ctx0" brushRef="#br0" timeOffset="555">3920 3314 14 0,'0'0'12'16,"0"0"10"-16,0 0 5 15,-15-12 2-15,15 12-1 0,-3-21 0 16,7 4 2-16,10-4 2 16,14-6-10-16,20 2-8 15,10 0-6-15,12 8 0 16,11 7 0-16,2 11-2 15,0 14-1-15,-1 14 0 0,-15 24-3 16,-15 13 0-16,-21 16 1 16,-18 7 0-16,-18 8 1 15,-20 2 0-15,-20-7 2 16,-14-6-1-16,-10-16 2 0,-9-14-1 15,-3-18 0-15,5-18 1 16,2-15-2-16,9-11 0 16,13-11-3-16,8-3-4 0,24-3 0 15,9 2-2-15,23 6 0 16,19 7 0-16,11 8 1 15,13 14-1-15,3 14 3 16,5 15 2-16,-6 11 3 16,-4 14 1-1,-9 7 0-15,-9 7 0 0,-8 2 1 0,-9 3 2 16,-5-6-2-16,-4-7 1 15,-5-9-2-15,-2-9-3 0,1-13-2 47,0-8-6-47,7-13-23 0,13-12-49 0,-3-17-6 0</inkml:trace>
  <inkml:trace contextRef="#ctx0" brushRef="#br0" timeOffset="1331">4819 4398 417 0,'0'0'-3'16,"0"0"2"-16,10 0 0 0,15-2 1 16,10-3 0-16,13-5 0 15,5-1 1-15,10-2 0 16,3-6 3-16,0-7 0 0,-7-6-2 15,-11-3 1-15,-10-3-1 16,-20 2-1-16,-10 0 0 16,-10 6-1-16,-15 10-1 15,-14 13 0-15,-13 12-1 16,-6 19-1-16,-7 13-1 0,1 14 1 15,1 7-1-15,5 7 2 16,8 4-1-16,10-5 1 16,11-2 1-16,9-5 2 0,11-4 1 15,1-9 1-15,10-5 1 16,11-9-1-16,5-4 2 15,4-7-3-15,4-6 0 16,7-7-5-16,3-9-6 16,10-14-4-16,4-13-2 0,7-9-3 15,0-8 1-15,3-7 1 16,2-6 0-16,-5-2 5 15,-3 4 6-15,-10 2 4 16,-10 9 6-16,-8 2 1 0,-11 6 4 16,-9 6 1-16,-9 5 0 15,-5 6-1-15,-10 7 0 16,-9 9 0-16,-5 6-3 0,-3 13-3 15,-1 9-2-15,5 10-1 32,1 8 0-32,8 5 0 0,9-1 1 0,7-1 0 15,14-6 2-15,11-9 1 16,7-9 0-16,8-15 1 0,8-9-2 15,3-18-1-15,-1-9-3 16,-3-7-3-16,-6-4 0 16,-8-1-1-16,-7 4-1 15,-9 6-1-15,-9 11 0 16,-9 14 2-16,-1 9 2 0,-5 19 1 15,-1 13 2-15,-1 15 1 16,3 8 1-16,1 13 1 16,-1 3 0-16,1 4 2 0,2-1 0 15,-2-2 0-15,0-2-2 31,-1-6 0-31,-5-5-1 0,3-8-1 0,-1-9-4 0,3-6-8 16,0-10-9-16,-9-15-64 16,22-15-2-16</inkml:trace>
  <inkml:trace contextRef="#ctx0" brushRef="#br0" timeOffset="1629">6429 3515 410 0,'0'0'1'0,"12"1"1"0,17-2 1 32,16 0 0-32,10 1 0 0,13-1 0 0,6 2 0 15,9-1 0-15,3 1 0 0,-8 0-3 16,-4-1-1-16,-8 1-6 15,-7 0-9-15,-7-8-35 16,-2 5-30-16,-10-6-7 16</inkml:trace>
  <inkml:trace contextRef="#ctx0" brushRef="#br0" timeOffset="1797">6421 3939 446 0,'0'0'-1'15,"9"-4"0"1,21-3 0-16,19-5 1 0,21-2 0 15,23-6-2-15,24 2-5 16,14-1-12-16,18-1-17 16,3 8-44-16,-2-3-7 0</inkml:trace>
  <inkml:trace contextRef="#ctx0" brushRef="#br0" timeOffset="2301">8386 2774 335 0,'0'0'-4'0,"0"0"-1"16,-10 6 2-16,6 20 3 0,-5 17 4 15,-1 14 3-15,-6 19 3 16,-5 19 0-1,-1 19 7-15,-9 7-1 0,0 7-2 16,-1-4-3-16,2-10-3 0,-1-11-3 16,4-17-4-16,7-20-2 15,5-15-2-15,5-17-9 16,5-12-47-16,5-22-23 15</inkml:trace>
  <inkml:trace contextRef="#ctx0" brushRef="#br0" timeOffset="2818">8019 2761 370 0,'0'0'4'0,"22"-11"1"16,8 2 3-16,16-2 0 15,16 1 0-15,15 2 0 0,12 5-1 16,8 3 2 15,5 13-4-31,-9 9-4 0,-8 15 0 0,-17 7-2 0,-19 9 1 16,-19 5 0-16,-17 4 1 15,-13-4 0-15,-20-4 0 0,-18-6 1 16,-18-7-2-16,-16-10 1 15,-11-12-2-15,-6-9 1 16,2-10 0-16,5-2-2 16,10-3 1-16,10-4-2 15,17 0-1-15,20 2 1 0,25 7 2 16,0 0 0-16,24 12 2 15,10 6-1-15,9 9 2 0,7 9 1 16,4 11 3-16,1 7-1 16,-1 10-1-16,-5 5-1 15,-9 3-1-15,-7 0 0 16,-10-5-1-16,-5-4 1 15,-6-9-2-15,-5-9-1 0,-3-10-5 16,-3-10-2-16,2-9-13 16,-3-7-63-16,0-9-3 15</inkml:trace>
  <inkml:trace contextRef="#ctx0" brushRef="#br0" timeOffset="2994">9166 3740 476 0,'0'0'-1'15,"0"0"0"-15,0 25 0 16,1 3 0-16,-1 13 0 0,0 13-2 16,-1 7-5-16,-3 11-6 15,-1 2-8-15,-1-10-51 0,2-3-14 16</inkml:trace>
  <inkml:trace contextRef="#ctx0" brushRef="#br0" timeOffset="3546">12559 1458 328 0,'0'0'0'0,"0"7"-1"0,1 15 3 16,3 24 0 15,1 23 1-31,0 16 0 0,2 20 1 0,2 15 3 0,9 23 1 16,3 4-4-1,4-21-8-15,5-16-37 16,4-20-28-16,-5-22-6 0</inkml:trace>
  <inkml:trace contextRef="#ctx0" brushRef="#br0" timeOffset="3777">11006 2938 464 0,'0'0'-1'0,"0"0"-1"16,14 0 4-16,16 1 1 15,31-2 2-15,36-1 1 0,43 0 1 16,44-2 0-16,39 2 2 15,47 1 0-15,33-5-7 16,58 2-2-16,-35 0 0 16,-6 1 0-1,-16-1 0-15,-16 0 0 0,-27-7-21 16,-42 4-66-16,-16-3-5 0</inkml:trace>
  <inkml:trace contextRef="#ctx0" brushRef="#br0" timeOffset="4175">11738 3535 391 0,'0'0'-1'0,"-5"21"1"15,-2 5 0-15,0 12 0 0,-2 10 0 16,-2 13 2-16,1 8-1 15,-6 13 3-15,1 1 0 16,-1-2 0-16,2-6 0 16,-1-7 0-16,2-9-1 0,1-13 0 15,-1-11-4-15,8-8-8 16,-2-2-46-16,13-25-25 15</inkml:trace>
  <inkml:trace contextRef="#ctx0" brushRef="#br0" timeOffset="4369">11856 3968 488 0,'0'0'0'16,"14"-4"1"-16,20-2-1 0,22 0 1 15,19 0 0-15,13 2-2 16,10-2-1-16,10 3-1 15,3 1 1-15,-7 0-1 16,-15-4-3-16,-19 1-7 0,-22 5-55 16,-7-15-19-16</inkml:trace>
  <inkml:trace contextRef="#ctx0" brushRef="#br0" timeOffset="4582">12420 3695 469 0,'0'0'0'0,"-15"28"0"0,1 5 0 16,-3 14 0-16,-4 13 0 0,-3 8 0 16,-5 9 0-16,-1 5-1 15,-1-6 2-15,10-11-2 16,1-14 0-16,6-15-1 0,8-12-10 15,5 0-53-15,15-34-22 16</inkml:trace>
  <inkml:trace contextRef="#ctx0" brushRef="#br0" timeOffset="4801">13122 3525 485 0,'-2'12'-1'0,"-8"8"1"16,-4 13-1-16,-3 14 0 15,-4 14 1-15,-1 14 0 16,-2 13-1-16,-2 9 0 16,8-1 2-16,3-7-3 0,5-8-1 15,5-14-4-15,4-22-17 16,1-20-63-16,0-25-2 15</inkml:trace>
  <inkml:trace contextRef="#ctx0" brushRef="#br0" timeOffset="4923">12904 3730 485 0,'0'0'2'16,"14"9"0"-1,18 8 1-15,14 8 0 0,24 11 0 0,15 11-1 16,19 17-6-16,5 6-16 16,-3 7-67-16,10-2-4 15</inkml:trace>
  <inkml:trace contextRef="#ctx0" brushRef="#br0" timeOffset="5765">19066 2076 320 0,'0'0'6'15,"0"0"-2"-15,0 0-2 16,0 0-1-16,-12 9 2 15,-9 10 2-15,-10 12 5 0,-37 40 4 32,-12 18-3-32,-15 12 1 15,-2 10 0-15,-3 5 1 16,5-7-3-16,9-5-3 0,12-12-5 15,37-39-6-15,15-22-34 16,22-31-44-16,-6-10-1 16</inkml:trace>
  <inkml:trace contextRef="#ctx0" brushRef="#br0" timeOffset="6007">18386 2150 374 0,'0'0'0'0,"6"30"2"16,14 38 3-1,8 18 3 1,0 11-2-16,2 14 1 0,0 6 1 16,0 6-1-16,-3-4 2 15,-1-9-2-15,-15-40-5 16,-3-19-10-16,-3-19-11 15,3-17-61-15,7-18-4 0</inkml:trace>
  <inkml:trace contextRef="#ctx0" brushRef="#br0" timeOffset="6201">19087 2301 333 0,'0'0'8'0,"65"4"3"31,3 2 2-15,7-3-4-16,8-3-7 0,-5 0-9 15</inkml:trace>
  <inkml:trace contextRef="#ctx0" brushRef="#br0" timeOffset="8876">18929 2748 336 0,'0'0'-1'0,"0"0"1"16,1-11 3-16,10 5 3 0,11-2 2 15,12-1 1-15,9-2 1 16,8 2 0-16,9 3 3 16,7 4-3-16,2 0-3 0,-5 3-1 15,-3 1-3-15,-13 3-2 16,-7 1-3-16,-4 1-7 15,-10-7-23 1,-7 0-46-16,5-6-5 0</inkml:trace>
  <inkml:trace contextRef="#ctx0" brushRef="#br0" timeOffset="9193">19052 3163 375 0,'0'0'2'0,"0"0"4"16,16-1 0-16,11-3 0 16,13-2 2-16,10 2 0 31,14 1 1-31,12 1-1 0,4 2-4 0,2 1-8 0,-8 0-12 15,-3 2-43-15,-11 5-23 16</inkml:trace>
  <inkml:trace contextRef="#ctx0" brushRef="#br0" timeOffset="9708">20465 1491 326 0,'0'0'2'15,"-2"19"0"-15,-3 6 2 16,4 27 0-16,0 17 1 0,1 17-1 15,5 8 1-15,4 11-1 16,2 3 1-16,3-7 1 16,5-19-2-1,-2-20-1-15,-2-18 2 0,-1-19-10 0,-7-8-45 16,1-25-27-16</inkml:trace>
  <inkml:trace contextRef="#ctx0" brushRef="#br0" timeOffset="10160">20368 1406 377 0,'0'0'1'0,"13"-7"0"0,2 2 0 16,5 1-1-16,4 1-1 16,5 2-1-16,1-1-1 15,3 2 0-15,1 5-2 16,1 2 1-16,-1 3 0 0,3 3 2 15,-4 2 1-15,-3 0 1 16,-3 3-1-16,-4 0-2 16,-4 10 3-16,-19 21 0 15,-20-2 1 1,-20-6 3-16,15-27-1 0,-2 2 4 0,-1-7 0 15,2 2-2-15,-22 1-3 16,13-2 3-16,21-2-1 16,14 3-4-16,9 3 2 15,17 8-3-15,12 2 4 0,6 6 3 16,5 9-1-16,2 1-1 15,0 2 0-15,-2 1-1 16,-7-4-2 0,-5-4-5-16,-7-2-8 0,-2-1-29 0,2-9-40 15,-11-9-6-15</inkml:trace>
  <inkml:trace contextRef="#ctx0" brushRef="#br0" timeOffset="10502">21597 1828 366 0,'0'0'4'0,"0"22"0"15,0 3 1-15,0 10 0 0,-2 9-1 16,0 8 0-16,0 1-2 16,2 11-7-16,-3-14-21 15,2-2-25-15,-1-8-29 31</inkml:trace>
  <inkml:trace contextRef="#ctx0" brushRef="#br0" timeOffset="10864">20693 2470 450 0,'0'0'1'16,"6"-3"3"-16,18-5-1 15,17-2 2-15,21-2 0 16,19-3 0 15,23 0 0-31,15 2 1 0,18 2-2 0,3-2-3 0,-1 5-3 0,-8-1-6 16,-12 3-9-16,-19-8-23 15,-25 7-51-15,-6-2-4 16</inkml:trace>
  <inkml:trace contextRef="#ctx0" brushRef="#br0" timeOffset="11239">20696 2904 380 0,'0'0'4'0,"0"0"-2"15,10 9 5-15,-4 8-1 16,3 7 1 15,4 9 2-31,-2 12 1 0,-1 14 1 0,2 10-3 0,-5 8 1 0,-1-1-6 16,-2 0 1-16,-2-6-2 15,-2-9-3-15,2-13-4 0,-1-10-5 16,-1-14-1-16,2-12-14 16,-2-12-40-16,11-5-13 15</inkml:trace>
  <inkml:trace contextRef="#ctx0" brushRef="#br0" timeOffset="11731">20440 3002 471 0,'0'0'0'16,"0"-9"-1"-16,12-5 2 15,12-5-1-15,12-6 1 0,13-1 0 16,8 2 0-16,7-1-1 15,7 4 1-15,9 5 0 16,-5 10-1-16,-6 8 0 16,-7 10 0-16,-9 5-1 31,-7-1-1-31,-6 5 0 0,-9 2-2 0,-10 0 0 0,-11 1-2 15,-8-4-3-15,-6 3-1 0,-15-7-5 16,-11-2 0-16,-10-1 2 16,-9-3 6-16,-4-2 5 15,-1-1 3-15,-1-3 6 16,6-5 0-16,7 3 5 15,11 5 2 1,14 3 0-16,12 2-3 0,11 1-5 0,15 8 1 16,10 3-4-16,10 10 1 15,4 4 2-15,5-2-2 16,0 5-1-16,-1-2 0 0,-2-1 0 15,-4 1-2-15,-3-3 0 16,-7-6-2-16,0 3-5 16,-5-5-7-16,0-2-15 15,-2 4-48-15,-4-12-14 16</inkml:trace>
  <inkml:trace contextRef="#ctx0" brushRef="#br0" timeOffset="12246">21655 3245 439 0,'0'0'2'0,"0"0"-3"0,0 0-1 16,3 8-1-16,6-7 1 15,6-4 1-15,12-5-1 16,6 0-1-16,6-3 0 15,4 3 2-15,6 2 3 32,0-2-1-32,-1 8 1 0,-7 1-2 0,-6 10 3 0,-8 2 0 15,-5 2 1-15,-12 6 0 16,-8 6 0-16,-9 0 1 15,-9 1 1-15,-7 2 0 0,-2-6 0 16,-1 0 0-16,4-5-3 16,5-8 0-16,5-1 3 15,12-10-3-15,17 7 0 16,14-8-1-16,15-6-1 15,10 0-3-15,7-3-4 0,11 3-7 16,-1-8-17-16,-8 5-58 16,-1-4-2-16</inkml:trace>
  <inkml:trace contextRef="#ctx0" brushRef="#br0" timeOffset="12762">20245 2517 468 0,'0'0'-4'0,"0"0"3"15,7 5 1-15,15-6 1 16,20-10 1-16,21-2-2 16,20-3 2-16,17 1-1 0,16-3 4 15,14-2-6-15,15 5-18 31,13 3-65-31,-16-6-5 0</inkml:trace>
  <inkml:trace contextRef="#ctx0" brushRef="#br0" timeOffset="14285">6355 6413 295 0,'0'0'-3'16,"0"0"0"-16,0 0 2 16,11 0 7-16,11 0 3 15,16 4 2-15,17 0 2 0,18 0 0 16,19 3 4-16,17 1 0 15,10-2-4-15,7 0-9 16,-1 0-6-16,2-1-12 0,-14-3-12 31,-4-2-44-31,-3 0-13 0</inkml:trace>
  <inkml:trace contextRef="#ctx0" brushRef="#br0" timeOffset="14575">6548 6940 341 0,'5'0'3'0,"25"-6"1"16,13-3 1-16,26-1 0 0,14 1 2 15,23-1-2 16,16 4 1-31,14 6-1 0,1 0-7 0,-7 13-11 0,-7 4-23 0,-15 3-42 16,-13-1-6 0</inkml:trace>
  <inkml:trace contextRef="#ctx0" brushRef="#br0" timeOffset="15215">6674 6066 279 0,'0'0'0'0,"0"0"1"16,-7 11 0-16,7-11 0 15,-6 15 4 16,6-15 0-31,0 0 0 0,-13 5-2 0,11-14 0 0,2-15-1 0,0-11 0 16,5-8 1-16,5-3 1 16,1-5 4-16,0 4 0 31,4 8 0-31,-1 10-1 0,3 18 1 0,2 11 1 15,2 23-4-15,2 11-2 0,11 12-3 16,8 2 2-16,17-9 2 16,8-8 3-16,7-17-1 15,6-13 3-15,-2-24 1 0,-2-18 2 16,-9-19 0-16,-13-5-2 15,-15-2-1-15,-15 2-2 16,-7 11-7 0,-14 7-30-16,-1 11-52 0,2 17-5 0</inkml:trace>
  <inkml:trace contextRef="#ctx0" brushRef="#br0" timeOffset="16073">8805 5959 223 0,'0'0'9'0,"0"16"3"0,-1 10 4 15,-4 16 3-15,0 18 1 16,-3 18-1-16,-4 15 3 16,-2 16-1-16,-2 8-5 15,0-3-1-15,-1-8-6 0,1-11-2 16,-2-13-4-16,4-21-4 15,1-12 0-15,5-16-6 0,-2-17-12 16,10-16-29-16,0 0-34 16,-10-32-6-16</inkml:trace>
  <inkml:trace contextRef="#ctx0" brushRef="#br0" timeOffset="16582">8376 6005 385 0,'0'0'0'0,"0"0"-2"0,3-10-2 16,12-4 1-16,14-3 0 31,11-4 0-31,16-5 2 0,12-3 1 0,19-6 2 16,10 8 1-16,4 5 0 15,1 10 1-15,-7 10 1 16,-9 4-2-16,-10 16 0 0,-12 8-2 15,-17 12 1-15,-14 4 0 16,-15 3 1-16,-13 2-1 16,-12-3-2-16,-19 1-2 0,-16-3-4 15,-20-3-4 1,-18-4-2-16,-4-6 0 0,-8-8 3 15,2-4 2-15,6-5 3 0,11-4 0 16,14-2 5 0,20 3 4 15,20 1 0-31,16 4 2 0,12 7 0 0,18 4 1 0,14 7-2 0,9 7 3 0,6 7-1 15,5 3 0-15,1 3-1 16,-2 1-1-16,-3 1-1 16,-7-2-1-16,-6-1-2 15,-9-7-3-15,-3-2-6 16,-6-10-10-16,-3-10-46 15,2 2-19-15</inkml:trace>
  <inkml:trace contextRef="#ctx0" brushRef="#br0" timeOffset="16821">9942 6697 442 0,'0'0'-1'16,"0"0"0"-16,0 19-1 16,2 4 2-16,-1 11 0 0,-1 14-2 15,0 8-5-15,-5 13-9 16,-3 2-32-16,-1 4-33 15,-4-8-6-15</inkml:trace>
  <inkml:trace contextRef="#ctx0" brushRef="#br0" timeOffset="17352">11040 5507 260 0,'-12'9'4'0,"-7"14"1"15,-10 16 4-15,-6 21 0 16,-9 14 3-16,-2 27 0 0,-5 19 3 16,-4 21 1-16,14 2-2 15,10 2 2-15,13-4 0 16,17-12-2-1,15-11 0-15,18-20 0 0,13-20-1 16,13-18-2-16,6-10-1 0,-1-14-4 16,2-11-1-16,-7-5-5 15,-12-8-7-15,-6 1-13 16,-17 8-54-16,-6-17-15 0</inkml:trace>
  <inkml:trace contextRef="#ctx0" brushRef="#br0" timeOffset="17798">11781 5961 309 0,'0'9'5'0,"0"12"5"15,0 10 0-15,3 18 2 16,1 18 2-16,2 12 1 0,2 14 2 16,-1 10-1-16,4-1-4 15,-4-4-4-15,2-11 0 16,-3-15-1-1,-3-16-1-15,-1-13 0 0,-2-14-1 0,-1-12-3 16,-3-8-4-16,-5-9-15 16,3-9-31-16,6-5-37 15,6-5-5-15</inkml:trace>
  <inkml:trace contextRef="#ctx0" brushRef="#br0" timeOffset="18143">12876 6401 390 0,'0'0'4'15,"0"0"-1"-15,0 0 3 16,0 0 0-16,15 5 2 15,7-4 0-15,12-1 1 16,7 3-1-16,12-3-3 0,6 6 1 16,6-4-3-16,1 2-2 15,-3-3-8-15,-1 3-8 16,-9-3-11-16,-3-11-55 15,1 5-6 1</inkml:trace>
  <inkml:trace contextRef="#ctx0" brushRef="#br0" timeOffset="18440">14706 5986 428 0,'0'0'1'0,"0"0"1"16,-7 13 1-16,-3 7 1 15,-6 12-1-15,-7 10 1 0,-6 19 0 16,-8 12 1-16,-3 14 0 15,-4 2-2-15,2 1-2 16,-2-3 0-16,6-9-1 31,5-10-2-31,5-16-1 0,3-15-5 0,9-10-11 0,9-16-66 16,-7-16-2-16</inkml:trace>
  <inkml:trace contextRef="#ctx0" brushRef="#br0" timeOffset="18631">14118 6133 454 0,'0'0'-1'15,"0"8"3"-15,9 5 0 0,17 11 0 16,10 12 2-16,8 13 0 16,12 17 1-16,9 12 0 15,7 9 0-15,1 7-4 16,-5 6-3-16,-6-4-3 15,-2-3-10-15,-7-16-15 0,-3-11-59 16,3-17-1-16</inkml:trace>
  <inkml:trace contextRef="#ctx0" brushRef="#br0" timeOffset="19088">15347 6257 417 0,'0'0'4'16,"24"-4"0"-16,8 1 1 15,17 0 1-15,10 0 0 16,13-1 0-16,12 2 0 0,12-1-4 16,-3 0-7-16,-2 0-14 15,-14 4-43-15,-10-7-23 0</inkml:trace>
  <inkml:trace contextRef="#ctx0" brushRef="#br0" timeOffset="19322">15728 5939 422 0,'0'0'2'0,"0"0"0"15,0 0-1-15,0 15 2 16,0 7-2-16,0 12 2 15,0 17 1-15,2 15-1 16,2 13 0-16,0 15 2 16,-1 7-3-16,0-2-1 31,-2-4-2-31,-1-11-8 0,0-11-12 0,-1-12-35 0,1-20-30 15,2-23-7-15</inkml:trace>
  <inkml:trace contextRef="#ctx0" brushRef="#br0" timeOffset="19992">17394 5916 311 0,'0'0'0'0,"0"0"-3"16,-22-6 0-16,0 5-1 0,-7 2 0 15,-8 6 0-15,-4 8 3 16,-8 7-1-16,-4 15 4 15,1 9 3-15,6 14 1 0,10 9 1 16,3 2 3-16,16 5 3 16,10-5 0 15,12-3 1-31,23-15 1 0,13-10 0 0,17-18-2 0,12-15 1 0,10-13-3 15,5-20-3-15,5-16-6 16,-6-12-2-16,-6-12-6 16,-11-6 0-16,-13-6-1 15,-17-1-4-15,-17 1-4 16,-20 7-5-16,-22 13-1 15,-26 11 1-15,-22 11 1 16,-19 12 5-16,-10 14 2 0,-3 7 8 16,-3 19 5-16,9 4 7 15,9 6 2-15,24 1 7 0,24-3 7 16,28-7-4-16,27-15 1 15,36-7-5 1,28-23-2-16,24-9 1 0,17-14-3 16,10-10-9-16,10-2-19 0,-10 11-52 15,-11-6-16-15</inkml:trace>
  <inkml:trace contextRef="#ctx0" brushRef="#br0" timeOffset="21446">18864 5686 318 0,'0'0'5'15,"-7"20"2"-15,-7 6 2 0,-4 14 2 16,-10 19 0-16,-4 13 2 16,-5 17 1-16,-5 13-1 15,-1 1 0-15,1-1-5 31,5-4-4-31,5-14-3 0,6-18-3 0,6-17-6 0,2-25-44 16,5-9-28-16,1-19-9 16</inkml:trace>
  <inkml:trace contextRef="#ctx0" brushRef="#br0" timeOffset="21634">18365 5966 320 0,'0'0'6'0,"1"5"1"15,8 5 5-15,9 4 3 16,6 10 1-16,9 7 0 0,9 13 0 15,5 12 0-15,6 8-2 16,2 6-4-16,0 3-7 16,-6-2-6-16,1-5-7 15,-7-11-16-15,-19-12-56 0,17-18-4 16</inkml:trace>
  <inkml:trace contextRef="#ctx0" brushRef="#br0" timeOffset="22221">19337 5667 123 0,'0'0'-9'0,"0"0"0"15,0 6-3-15,0-6 0 16,0 0-2-16,-5 11 8 0,5-11 11 15,0 0 5-15,0 0 11 16,0 0 1-16,15 1-1 16,1-1 5-16,7 0-2 15,4 0-7-15,5-1-10 0,1 1-5 16,6 0-2-16,-3 5-1 15,1 1-1-15,-7-1-4 16,-4 4 2-16,-7 2 4 31,-5 3 1-31,-6-1 1 0,-8 6 1 0,-8 4 5 0,-10 4 0 16,-5 2 4-16,-4 1-1 15,1-4-2-15,-4 1 1 0,7-5-2 16,1-6 6-16,9-1 4 16,5-7 0-16,8-8 1 15,14 13 0-15,8-8 1 16,12-4-4-16,4 1-3 15,8 5-11 1,2-7-19-16,9-9-55 0,0 10-10 0</inkml:trace>
  <inkml:trace contextRef="#ctx0" brushRef="#br0" timeOffset="22512">20168 5169 337 0,'12'0'4'0,"10"15"-1"16,16 12 2-16,5 16 0 15,1 23 3-15,-1 17 1 16,-5 25-3-16,-9 15 0 16,-23 17-5-16,-22 3-1 15,-32-2-1-15,-21-11-3 0,-13-13-8 16,-19-22-12-16,-17-17-51 15,0-13-4-15</inkml:trace>
  <inkml:trace contextRef="#ctx0" brushRef="#br0" timeOffset="22874">18306 5450 256 0,'-10'18'9'16,"-12"17"2"-16,-9 16 5 15,-10 19 0-15,1 27 2 0,1 21 0 47,3 17 0-47,9 13 4 0,23-7-8 0,21-10-3 0,32-8-6 0,16-18-7 16,13-23-11-16,7-15-31 15,2-25-35-15,-3-21-7 0</inkml:trace>
  <inkml:trace contextRef="#ctx0" brushRef="#br0" timeOffset="24126">17408 5939 261 0,'0'0'3'16,"0"0"3"-16,0 0-1 15,0 0 2-15,-7-10-1 0,7 10 4 16,-9-12 2-16,9 12 2 31,-15-12 0-15,7 2-3-16,-2 2-1 0,1 2-3 0,-4 3 1 0,-3 3-5 15,-4 0-3-15,1 4 0 0,-1 4-3 16,-2 3-1-16,-2 1 0 16,-3-1 4-16,3 1-1 15,2 1 1-15,2-1 0 16,-2 4-2-16,2 0 2 0,1 8-3 15,5 3 1 1,1 4 0-16,3 5 1 0,0 0-1 16,3 2 1-16,3 2 1 15,1 3-1 16,3-8 3-31,0 3 0 0,2-5 1 0,3-1-1 0,5-2 1 0,2-2 0 16,2-4 0-16,1-4-1 16,1-1-1-16,-3-3 0 0,2-2-1 15,-2-2 2-15,2-2 1 16,-2 1 2-1,5-5 2-15,3 2 0 0,5-7 2 16,4 0 0-16,0-1 0 0,5-7-1 16,0-4-1-16,2-5-1 15,-4-4-2-15,2-5 1 16,-3-1-3-16,-1 1 1 15,0-4-1-15,3 0 0 0,0 0-1 16,-2-1 1-16,-1 0 0 16,-1 0-1-16,-4-3 1 15,0-4 0 1,-3-1 1-16,0-1-1 0,-3-4-1 0,-1 1 0 15,4-1 0-15,-2 0 0 16,0 3-1-16,-3 2-1 16,-1 4 1-16,-5-1-1 15,-1 4 0-15,-3 0 0 0,-6 0 0 16,-2 5-1-16,-1-1 1 15,-3 0-1-15,-3 3-1 16,-6 4 0-16,-4 4-1 16,-5 4 0-16,-6 4 0 0,-6 8 0 15,-10 0 1-15,-6 8 0 16,-6 6 1-16,-9 6 0 15,-1 5 0-15,-8 6-1 16,-1 7 2 0,3 5 1-16,4 3-1 0,5 3 1 0,8-2 0 15,13-4 3-15,12-6 3 16,21-5 0-16,16-18 1 47,32-11 0-47,30-12-1 0,20-17 0 0,19-7-2 0,13-12-7 0,12-1-11 0,1-4-20 15,-12 11-52-15,-6 4-3 16</inkml:trace>
  <inkml:trace contextRef="#ctx0" brushRef="#br0" timeOffset="25174">17728 5903 395 0,'0'0'-1'0,"1"-18"-1"16,13-6 1-16,16-12 1 15,26-15 1-15,34-12 1 16,32-11-2-16,24-7-6 0,21 8-29 16,15 7-40-16,3 2-7 15</inkml:trace>
  <inkml:trace contextRef="#ctx0" brushRef="#br0" timeOffset="26227">20347 4716 337 0,'0'0'-2'0,"0"-10"-1"0,14 3 0 15,15 7 0-15,13 1 1 16,19 21 2-16,6 17 0 15,11 25 0-15,13 30 3 0,1 29 4 16,3 30 2-16,-12 24 1 16,-19 22-1-16,-21 7 2 15,-25 5 0-15,-27 1-2 16,-40-2-8-1,-37-3-35-15,-50 1-42 0,-44-16-6 0</inkml:trace>
  <inkml:trace contextRef="#ctx0" brushRef="#br0" timeOffset="27626">6028 8967 339 0,'0'0'3'0,"-8"-3"2"0,8 3 2 15,-15-5 0-15,15 5-3 16,-14-5-4-16,14 5 0 15,0 0 2-15,10 3 0 0,22 9-4 16,16 2-2-16,20 5 1 16,10 1 1-16,22 4 1 15,9-5-5 1,9 0-8-16,-4-9-13 0,0-4-29 15,-3 2-24-15</inkml:trace>
  <inkml:trace contextRef="#ctx0" brushRef="#br0" timeOffset="27885">5993 9523 171 0,'0'0'4'16,"15"6"5"-16,14-1 5 0,19-4 1 15,17-1 3-15,26-2 0 16,16-5 1-16,19-5 0 15,5 0-6-15,5 0-18 16,-1 10-46 0,-10-5-19-16</inkml:trace>
  <inkml:trace contextRef="#ctx0" brushRef="#br0" timeOffset="28435">8265 8727 253 0,'0'0'1'0,"0"14"0"16,0 8 0-16,0 11 1 15,-2 10 1-15,1 15 2 16,-5 4-1-16,4 12 2 0,0 0 1 15,2-3-6-15,0-7-10 16,6-12-37-16,11-4-23 16</inkml:trace>
  <inkml:trace contextRef="#ctx0" brushRef="#br0" timeOffset="29123">9086 9385 209 0,'0'0'7'16,"16"0"2"-16,6 1 3 16,5 0 4-16,9-3 0 15,3-4 2-15,2-4 1 16,1-4 2-16,1-7-5 0,-13-5-3 15,-8-6-2-15,-10-3-2 16,-8-6-2-16,-4-2-4 16,-7-1-1-16,-5-1-2 0,-4 5-2 15,-3 3 0-15,4 5 1 31,5 3-2-31,7 3 2 0,8 3 0 0,15 5 1 16,17 6 0-16,4 7 1 0,7 5-2 16,3 10 1-16,-3 13-1 15,-9 11 1-15,-12 15 2 16,-20 8 2-16,-13 9 1 15,-12 2 0-15,-8-3 0 0,2-1 1 16,-1-9 1-16,11-8 1 16,14-11-2-16,16-10 0 31,23-10-2-31,16-7-1 0,16-1-6 0,10-4-10 15,10 3-29-15,1 1-40 0,-4-1-8 16</inkml:trace>
  <inkml:trace contextRef="#ctx0" brushRef="#br0" timeOffset="29540">10502 8272 284 0,'-8'31'5'0,"-7"22"3"16,-7 38 3-16,-2 23 6 16,3 29 0-16,8 17 2 15,8 17 4 16,10 8-2-31,22-22-3 0,19-18-2 0,19-33-5 0,16-23-6 0,9-27-6 16,0-17-8-16,0-13-13 16,-6 2-50-16,-4-24-15 15</inkml:trace>
  <inkml:trace contextRef="#ctx0" brushRef="#br0" timeOffset="30002">11657 8411 219 0,'-5'13'11'0,"-7"8"0"31,2 17 5-31,-3 19 6 0,-2 18 1 0,-5 17 3 0,-2 15-1 16,-3 12 2-16,1-6-8 16,3-2-3-16,-2-18-3 15,3-15-3-15,1-20-3 16,5-15-1-16,4-18 0 0,0-11-3 15,7-6-4-15,3-8-11 16,0 0-10-16,0 10-41 16,14-12-24-16</inkml:trace>
  <inkml:trace contextRef="#ctx0" brushRef="#br0" timeOffset="30308">12139 9036 404 0,'0'0'1'0,"9"-5"2"15,19 3 2-15,21-3 1 16,20 2 2-16,20-3 0 15,17 1 1-15,13-3 1 16,9 0 0-16,-6-1-1 0,-10-3-1 16,-15-3-1-16,-19 0 0 15,-19-1-1-15,-17-1-1 16,-12 5-2-16,-10-2-6 15,-4 7-10-15,-16 7-8 0,0 0-13 16,11 15-57-16,-27 1-2 16</inkml:trace>
  <inkml:trace contextRef="#ctx0" brushRef="#br0" timeOffset="41916">14458 8458 97 0,'0'0'3'0,"0"13"5"16,0 9 5-16,0 10 4 16,-3 11 7-16,-2 11 5 0,-6 14 2 15,-1 11 1-15,-3 8 0 16,-1 9-4-16,-4 1-3 15,-2 1-4-15,-3-1-4 16,1-7-4-16,-1-9-2 0,-2-8-2 16,3-11-2-16,-1-11-1 15,6-12-1-15,4-11-1 16,8-10-5-16,7-18-8 15,13 0-16-15,26-12-56 0,-4-25-3 16</inkml:trace>
  <inkml:trace contextRef="#ctx0" brushRef="#br0" timeOffset="42276">14856 8944 198 0,'-2'18'11'0,"-7"13"4"0,1 18 2 15,0 12 2-15,7 8 3 16,1 9 2-16,8 0 4 16,10 2 3-16,9-20-8 0,16-20-3 15,15-26-3-15,14-18-1 16,5-24-2-16,4-19-1 31,-2-13-5-31,-7-14-3 0,-11-13-2 0,-13-2-1 0,-25 2-2 16,-23 3 0-16,-20 9-2 15,-28 11-2-15,-19 15 1 16,-17 17 0-16,-12 16 0 15,-4 14 0-15,4 13 1 16,6 15-1-16,12 10-1 0,14 5-2 16,22 0-1-16,21-3-7 15,27-2-19-15,35-4-51 16,4-15-4-16</inkml:trace>
  <inkml:trace contextRef="#ctx0" brushRef="#br0" timeOffset="42590">15763 8339 363 0,'0'0'-4'0,"0"0"3"16,0 0 2-16,12 0 3 15,7 0 0-15,11 0 1 32,14 0 1-32,7-3 0 0,7 0 3 0,5-3-8 0,1 3-11 15,-3-1-26-15,-14 1-41 16,1-3-6-16</inkml:trace>
  <inkml:trace contextRef="#ctx0" brushRef="#br0" timeOffset="42986">16696 7921 97 0,'-6'14'14'15,"-14"36"9"1,0 14 5-16,-1 8 1 16,4 11 3-16,2 3-1 15,6 5 4-15,7 4 3 16,10-15-11-16,29-39-8 0,11-19-1 15,9-12-3-15,4-11-1 16,1-13-2-16,-5-13-5 16,-6-8-4-16,-12-5-3 15,-19-2-1-15,-15 4-2 0,-15 3-1 16,-22 8-1-16,-10 7 3 15,-10 15 0-15,-6 7 1 16,0 19 3 0,5 10 0-16,9 5 2 0,13 6-1 0,13 0-2 15,10-1-6-15,14-1-16 16,33 0-59-16,-10-17-4 15</inkml:trace>
  <inkml:trace contextRef="#ctx0" brushRef="#br0" timeOffset="43578">17685 8807 334 0,'0'0'7'0,"0"0"1"16,0 0-1-16,0 0 2 15,0-11 2-15,19 8 2 0,20-5 0 16,17 1 1-16,19-2-6 16,9 0-3-16,6 0 2 15,12 1 0-15,-2 1-3 16,-5 0 0-16,-14 3-3 0,-15 0-1 31,-14 4-4-31,-10-3-8 0,-6 3-7 0,-9 0-13 16,-27 0-52-16,11 6-5 0</inkml:trace>
  <inkml:trace contextRef="#ctx0" brushRef="#br0" timeOffset="43819">18101 8454 341 0,'0'0'1'0,"2"14"0"16,6 7 0-16,2 8 0 16,0 14 2-16,-3 13 1 0,2 8 0 15,-1 6 1-15,-1 0 1 16,-6-2 1-16,-1-8 2 15,0-6-1-15,-5-11-6 16,-2-12-8-16,-1-11-53 0,-3 6-16 31</inkml:trace>
  <inkml:trace contextRef="#ctx0" brushRef="#br0" timeOffset="50088">19775 8319 226 0,'0'0'1'15,"3"5"6"-15,2 10 4 16,-3 7 4-16,1 11 4 0,-3 11 1 16,0 14 3-16,-1 7-2 15,-8 9 1-15,0 3-6 16,-3-2-3-16,3-6-4 15,-1-9-4-15,4-6 0 0,0-13-1 16,4-8 2-16,-1-7-1 16,3-6-2-16,0-4-2 15,0-4-3-15,6-1-8 16,-6-11-13-1,29 3-57-15,3-6-5 0</inkml:trace>
  <inkml:trace contextRef="#ctx0" brushRef="#br0" timeOffset="50462">20201 8411 108 0,'-2'11'15'16,"-4"5"2"-16,-3 15 3 0,-2 12 3 15,5 8 3-15,2 10 1 16,4 7 4 0,6 8 2-16,14-11-8 0,18-5-2 15,12-20 0-15,10-15 0 0,6-16-5 16,5-12 1-16,-5-21-5 15,-3-15-4-15,-10-16-5 16,-16-8-3-16,-18-9-2 16,-17-2-4-16,-16 1-1 0,-20 5-1 15,-18 9 0-15,-16 10 1 16,-8 15 0-16,-3 13 1 31,7 21-1-31,7 12 2 0,12 14-8 0,14 1-7 0,22 7-27 16,27 4-34-16,17-6-5 15</inkml:trace>
  <inkml:trace contextRef="#ctx0" brushRef="#br0" timeOffset="51965">19588 8726 214 0,'0'0'9'16,"-8"0"1"-16,8 0-3 15,2-12-1-15,23-4 2 16,13-7-1-16,28-6 1 0,24-7-4 16,34-2-4-16,20 1 6 15,15-5 4-15,4 7 2 16,-10 10-1-16,-13 12 3 15,-28 10 2-15,-28 4 4 0,-37 18-2 16,-43 9-4-16,-39 11-5 16,-43 3-1-16,-35-2 0 15,-23-5-1 1,-18-9-1-16,-12-7-3 0,-1-13 0 15,10-7-2-15,27-14-2 0,30-14-3 16,40-6-4-16,38-5 1 16,41-1-4-16,42-1 3 15,42 2 0-15,29 5 3 16,22 5 3-16,9 13 5 0,-5 16 4 15,-16 11 1-15,-25 13 2 16,-30 16-2-16,-41 14 0 16,-40 8-2-16,-38 6 0 15,-39-5-2-15,-28-5-1 0,-25-8 1 16,-20-9-2-16,-6-12 1 15,-1-14-1-15,12-15 0 16,20-5-2-16,25-14-3 0,30-13 0 16,35-9-2-16,35-8-1 15,33-4-2-15,34-4 1 16,24 2 1-16,28 1 2 15,15 10 3-15,4 16 2 16,-7 16 2-16,-15 17 1 0,-19 18 3 16,-27 19-2-16,-32 15 0 15,-42 14 0-15,-36 9 0 16,-39 1-1-1,-35-1-2-15,-30-8 1 0,-22-10-1 0,-9-17 1 16,5-14-1-16,11-16 0 16,20-15-2-16,32-18-2 15,38-13-1-15,42-11 0 0,44-3 0 16,44 0 0-16,30 3 0 15,18 9 2-15,10 10 0 16,1 12 2-16,-11 11 2 16,-19 12 1-16,-29 15-1 15,-40 15 0-15,-34 11-2 16,-32 12-6-16,-24 0-14 0,-12 5-59 15,1 12-8-15</inkml:trace>
  <inkml:trace contextRef="#ctx0" brushRef="#br0" timeOffset="52646">21741 8322 290 0,'0'0'-3'0,"0"0"-2"0,-6 5 2 16,-4 10 3-16,-5 9 5 15,-3 7 1-15,-1 11 2 16,-3 8-1-16,9 2 5 0,-2 6 3 16,11-11 6-16,9-5-2 31,20-12-3-31,16-11-2 0,9-15 1 0,9-8 1 15,1-15-2-15,-2-9-3 16,-1-4-9-16,-13-9-4 0,-16-5-3 47,-16 0-2-47,-19-1-1 0,-21 8-5 0,-17 5 1 0,-16 8 1 0,-12 12 4 15,-2 10 1-15,3 7 2 0,8 14 3 16,13 5 3-16,22-1 5 16,27-1 0-16,25-11 1 15,31-9 0-15,19-3 1 16,13-13 0-16,5-10-1 0,0-10-1 15,-6-4-4-15,-15-1-2 32,-17 4-3-32,-14 5-7 0,-17 5-9 0,-12 8-13 0,-10 7-15 15,0 12-18-15,-6 5-12 16</inkml:trace>
  <inkml:trace contextRef="#ctx0" brushRef="#br0" timeOffset="53200">23003 8145 298 0,'0'0'5'0,"0"11"2"16,3 2 3 0,-1 10 3-16,-1 6 2 0,-1 8 2 0,-1 8-1 15,-5 5 2-15,-2 0-4 16,-2-3-2-16,-2-2-3 15,0-8 0-15,-2-5-3 16,5-7 0-16,-1-6-2 0,5-6-3 16,-1-2-5-16,6-11-7 15,-5 11-19-15,11-11-53 16,6-10-5-1</inkml:trace>
  <inkml:trace contextRef="#ctx0" brushRef="#br0" timeOffset="53484">23171 8327 342 0,'0'0'2'0,"0"9"0"15,5 5 1-15,5 10 1 0,7 2 2 16,4 4 6-16,6 3 2 16,7-4 2-16,9-3-1 15,3-11-1-15,1-7 0 0,-1-11 0 16,-4-14-3-16,-8-12-5 15,-13-10-5-15,-13-4-3 16,-16-4-1-16,-24 2-1 16,-15 1-1-1,-10 11-1-15,-9 9 0 0,3 12-1 0,3 12 0 16,8 14 1-16,13 11-1 15,22 9-5-15,17 2-7 16,15 0-25 15,19 1-36-31,2-10-5 0</inkml:trace>
  <inkml:trace contextRef="#ctx0" brushRef="#br0" timeOffset="53809">23704 7882 344 0,'0'0'1'16,"18"1"1"-16,1 1-1 16,2-2-6-16,6 3-8 15,1 2-37-15,5 0-27 0</inkml:trace>
  <inkml:trace contextRef="#ctx0" brushRef="#br0" timeOffset="54378">24300 7706 105 0,'0'0'5'0,"15"-1"2"15,-1 1 1 1,4 0 0-16,2 1-1 0,-1 5-1 0,1 2 2 15,-5 1 4-15,-3 5 1 16,-12 3 2-16,-10 2-2 0,-11 3 5 16,-8 1 0-1,-8 2 0-15,-6-4-3 0,9 1-3 16,-2-2-2-16,13-1 0 15,14-4 0-15,14-1-1 0,26-4-1 16,18-1 1-16,15-3 0 16,6 2-10-16,2-6-18 15,-2 0-53-15,-6 8-8 16</inkml:trace>
  <inkml:trace contextRef="#ctx0" brushRef="#br0" timeOffset="54663">24124 7672 380 0,'0'0'-2'0,"0"0"-5"0,0 0 1 16,0 0-1-16,-6 12 1 15,0 3 2-15,-2 8 1 16,-6 8 2-16,-3 6 2 15,-3 7-2-15,13-1-68 47,7-5-3-47</inkml:trace>
  <inkml:trace contextRef="#ctx0" brushRef="#br0" timeOffset="55142">24663 7298 318 0,'0'0'-3'0,"0"0"-4"16,13 4 1-16,17 18-1 15,7 17 4-15,9 23 8 0,6 26 3 31,-6 34 2-31,-6 32 8 0,-31 35 3 0,-26 26 1 16,-49 20-1-16,-42 8-5 16,-41 3-9-16,-45-4-7 15,-34-7-18-15,-33-4-64 0,-39-16-3 16</inkml:trace>
  <inkml:trace contextRef="#ctx0" brushRef="#br0" timeOffset="57098">22742 8143 418 0,'0'0'1'0,"-6"10"0"16,-4 7 2-16,1 13 1 15,-2 14 0-15,6 12 1 16,4 12-2-16,9 10-2 0,12 4-3 15,22 1-18-15,15-6-61 16,9-22-3-16</inkml:trace>
  <inkml:trace contextRef="#ctx0" brushRef="#br0" timeOffset="57752">24577 7556 406 0,'0'0'-3'15,"0"0"-3"-15,0 0 1 16,0 0-1-16,3 15 1 0,4 4 4 16,3 13 2 15,0 15 2-31,4 19 4 0,-3 23 5 0,-6 20 0 0,-7 22 0 15,-17 11-8-15,-14 18-10 0,-17-1-8 16,-20 1-43-16,-20 3-25 47</inkml:trace>
  <inkml:trace contextRef="#ctx0" brushRef="#br0" timeOffset="58557">5128 11443 391 0,'0'0'2'15,"0"0"-5"-15,0 0 0 16,0 0 1-16,18-1 1 0,10-1 0 15,18 1 1-15,13-3 0 16,17-2 0-16,12 0 5 16,9 1 0-16,7 1-2 15,0 4-7-15,-3 3-15 16,-8 2-48-16,-5 13-12 15</inkml:trace>
  <inkml:trace contextRef="#ctx0" brushRef="#br0" timeOffset="58778">5153 11871 387 0,'0'0'0'0,"5"7"0"0,12 0 0 0,17 4 0 16,16 1 0-16,16 2 1 15,14-1 0-15,19-4 0 16,14-2 1-16,6-5 0 16,4-2-2-16,0-6-11 0,-10-5-21 15,-7 1-43-15,7-4-6 16</inkml:trace>
  <inkml:trace contextRef="#ctx0" brushRef="#br0" timeOffset="59197">6924 11243 216 0,'-5'8'3'0,"-3"14"-1"16,-2 11 2-16,2 16 4 15,1 6 4-15,7 11 3 0,9 9 5 16,15-2 5-16,22-15 0 16,15-19 0-16,20-18 0 31,8-22-3-31,7-22-4 0,-2-26-4 0,-7-17-4 0,-16-14-5 15,-22-8-2-15,-27-3-4 16,-22 1-1-16,-32 7-1 16,-26 13 0-16,-26 18 1 15,-20 19-1-15,-6 24-5 0,4 15-5 16,11 36-7-16,17 20-33 15,25 13-27-15,28 1-9 16</inkml:trace>
  <inkml:trace contextRef="#ctx0" brushRef="#br0" timeOffset="59546">7901 11633 475 0,'0'0'3'0,"0"-9"1"15,0 9-2-15,0-9 1 16,0 9 0-16,0 0 1 16,8-11-1-16,-8 11 1 15,10-10-3-15,-10 10 0 16,7-18 0-16,-7 3 0 0,-7-3-1 15,-8 0-1-15,-2 4-3 16,-2 3-4-16,5 13-10 16,0 12-39 15,14 6-31-31,8 2-6 0</inkml:trace>
  <inkml:trace contextRef="#ctx0" brushRef="#br0" timeOffset="60232">9417 10757 316 0,'0'0'4'0,"0"-13"1"0,-8 4 0 15,-7-2 1-15,-7 2 2 16,-11 0 1-16,-10 6 1 15,-10 3 1-15,-8 16-4 16,2 12 0-16,0 10-2 16,9 9-2-16,7 1-2 0,13 2-1 15,12-4 2-15,17-8 0 16,10-12 1-16,20-11 0 15,11-15 1-15,11-7 0 0,5-12 0 16,5-5-4 15,0-4-1-31,-2-1-2 0,-6 2-2 0,-13 6-1 0,-8 3-1 16,-10 8 1-16,-8 7 2 0,-6 3 4 15,-1 17 0-15,-3 9 2 16,-1 10 2-16,0 5 2 16,2 3 3-16,-1 0-1 15,-2-2-1-15,1-2 0 16,-3-5-1-16,-4-2-1 0,-7-5-2 15,3 3-6 1,-3-1-10-16,9 7-20 0,11 2-49 16,1-6-5-16</inkml:trace>
  <inkml:trace contextRef="#ctx0" brushRef="#br0" timeOffset="60666">10143 10797 265 0,'0'0'0'0,"-14"0"-2"16,1 8 2-16,-6 6 2 0,-5 3 4 15,-2 9 6 1,-4 4 0-16,-4 5 2 0,7 6 1 15,8 0 3-15,10-3 2 0,9-7-1 16,17-9-3-16,14-11-7 16,13-11-2-16,9-11 0 15,2-20-2-15,4-9-2 16,-4-12-4-16,-10-4 0 15,-5-1 0-15,-16 3 4 0,-9 5 0 16,-9 9 1-16,-9 12-1 16,-11 18 1-16,-11 13 0 15,-5 20 0-15,-3 18-2 16,-3 13-1-16,1 11 0 0,2 8 2 15,3 1 1 1,7 0 0-16,5-6-1 0,5-5 1 16,7-8-2-16,4-6-2 15,4-6-2-15,4-7-9 16,12 0-12-16,3 0-63 0,11-11-1 15</inkml:trace>
  <inkml:trace contextRef="#ctx0" brushRef="#br0" timeOffset="61102">11251 10721 329 0,'0'0'-1'0,"-13"-2"-1"16,-2 8 0-16,-8 7-2 15,-9 4 3-15,-8 8 1 16,-7 6 4-16,-6 9 2 0,-3 6 1 16,5 4 1-16,5-4 2 15,18-2 7 1,16-9 0-16,12-10-2 0,22-12-5 15,16-13-2-15,15-13-1 16,10-13 0-16,4-12-1 16,-5-5-7-16,-6 0 0 31,-10 1 1-31,-12 6 2 0,-11 3 0 0,-8 12-2 0,-12 10 1 15,-9 11 1-15,-12 19 0 16,-6 9-1-16,-4 13-1 16,-5 9 1-16,0 7 2 0,-2 4 1 15,-1-2 0-15,7-2 0 16,4-7 0-16,3-2-2 15,3-10-2-15,5-2-2 16,5-8-6-16,9 0-11 0,9-1-28 16,11-7-40-16,6-5-4 15</inkml:trace>
  <inkml:trace contextRef="#ctx0" brushRef="#br0" timeOffset="61547">11939 10758 393 0,'0'0'1'0,"0"0"-3"16,-11-5 0-16,-7 5 1 16,-8 8-2-16,-6 7 1 15,-10 6-1 1,-4 6 2-16,-3 9 0 0,0 5 1 0,6 4 1 15,8-2 3-15,15-3 1 16,12-4 3-16,22-10-1 16,20-13 0-1,14-13 0-15,7-4 0 16,3-19 0-16,4-8-1 0,-3-9-2 15,-8-4-3-15,-18 6 1 16,-9 2 0-16,-10 8-3 16,-5 5 1-16,-8 14-1 0,-1 9 0 15,-14 18 0-15,3 14 1 16,-5 8-1-16,2 11 0 15,-4 9 4-15,1 4 0 16,0-1 1-16,2-1-1 0,2-6 1 16,2-4-1-16,0-7-2 15,4-4-4-15,5-7-10 16,7 0-23-16,18-2-47 0,-1-12-5 15</inkml:trace>
  <inkml:trace contextRef="#ctx0" brushRef="#br0" timeOffset="62017">12751 10744 401 0,'0'0'2'0,"-2"-9"-2"15,2 9-1-15,-12-7-1 0,-2 7 0 31,-4 2 0-31,-5 9-1 0,-8 6 2 0,-2 11-1 16,-3 9 0-16,-1 6 3 16,5 3 1-16,7 2 1 0,9-3-1 15,10-4 3-15,6-6 2 16,14-9 0-16,8-12-1 15,11-9 0-15,2-6 0 16,0-13-1-16,0-8 1 16,-6-7-4-16,-3-2-2 0,-6-2-1 15,-3 4 1-15,-5 2-2 16,-5 6-2-16,-1 9 1 15,-6 12 0-15,9 1 2 0,-7 19 0 16,0 12 1-16,-2 9 0 31,0 9 4-31,-4 4 1 0,-2 3 1 0,0-1-2 16,-2-4-1-16,3-2-3 0,-1-8-6 15,6 0-21-15,3-6-56 16,2-9-3-16</inkml:trace>
  <inkml:trace contextRef="#ctx0" brushRef="#br0" timeOffset="63347">13814 10742 269 0,'0'0'-2'0,"-12"2"-2"15,-7 6-2-15,-9 4 0 16,-7 3-1-1,-8 3 0-15,-4 9 2 0,-9 0-1 0,3 5 4 16,5 0 1-16,7 3 1 16,10-5 3-16,13-1 7 0,10-3 3 15,10-7-1-15,17-6 1 16,15-6 1-16,12-7-1 15,6-6 1-15,8-7-1 0,-4-9-7 16,5-3-1-16,-8-3-1 16,-7-1 0-16,-10-3-1 46,-9 4 1-46,-10 1 1 0,-8 5-2 0,-3 6-2 0,-6 6-1 0,0 10 2 0,-5 10 0 16,-1 14 3-16,4 11-1 16,2 9-1-16,3 10 5 15,10 2 1-15,5 3 0 16,5 0 0-16,5-4-4 0,6-2-7 15,-1-5-13-15,6-16-54 32,0 9-12-32</inkml:trace>
  <inkml:trace contextRef="#ctx0" brushRef="#br0" timeOffset="66809">17080 11218 224 0,'0'0'3'16,"-2"19"6"-16,0 1 1 15,1 6 1-15,1 5 4 0,8 2 5 16,11-2 3-16,7-4 1 16,12-9-2-16,6-14-4 15,9-10 0-15,3-17-2 16,1-14-5-16,-1-10-3 0,-6-7-6 15,-9-7-2-15,-9-1 0 16,-3-1-3-16,-6 2 1 16,-5 3 0-16,-3 6-2 15,-5 5-2-15,4 10 2 16,3 9 1-16,5 8-1 0,4 13 0 15,3 7 1-15,0 11 0 16,0 14 1-16,0 12 3 16,-7 9 0-16,-2 10-1 0,-6 2 3 15,-5 0 1-15,-3-6 2 16,2-5 3-1,6-11 2-15,15-9-1 0,17-14 1 0,27-8-1 16,22-4-2-16,14-1-6 16,16 4-14-16,-1 6-36 31,8 4-38-31,-12 5-5 0</inkml:trace>
  <inkml:trace contextRef="#ctx0" brushRef="#br0" timeOffset="70355">2683 15353 264 0,'0'0'-1'16,"6"9"-1"-16,4 11 1 16,-1 4 5-16,1 16 5 15,-3 12 3-15,-1 11 3 16,-2 10 0-16,-4 5 4 15,-1 3 0-15,-9-4 0 0,-3 0-4 16,0-13-5 0,-1-6-3-16,2-10-4 0,1-9-6 15,2-4-9-15,-1-10-19 0,2-7-48 16,8-18-8-16</inkml:trace>
  <inkml:trace contextRef="#ctx0" brushRef="#br0" timeOffset="70630">2841 15726 400 0,'0'0'-1'0,"2"26"-1"16,10 4 1-16,8 11-1 16,10 11 1-16,11 2 1 0,11 0 2 15,9-1 3 1,9-16 3-16,5-16 0 0,1-20 1 15,-2-17 0-15,-7-23-1 16,-9-14-3-16,-13-8-5 16,-13-8-2-16,-19 1-2 0,-15 2-1 15,-21 7 0-15,-20 10-1 16,-20 16 2-16,-14 16 2 15,-4 13 1-15,-3 9 0 16,11 17-1-16,9 9 1 0,17 9-6 16,19-2-7-16,25-5-35 15,19-4-34-15,17-13-4 16</inkml:trace>
  <inkml:trace contextRef="#ctx0" brushRef="#br0" timeOffset="70870">3392 15074 401 0,'0'0'0'0,"18"0"1"15,13 0 0-15,11-3 0 16,11-3 0-16,6-1 0 16,5 1-3-16,3-1-8 15,4 3-27-15,3 4-40 16,-21-4-8-16</inkml:trace>
  <inkml:trace contextRef="#ctx0" brushRef="#br0" timeOffset="71228">4235 14538 377 0,'0'0'0'16,"0"19"-1"-16,2 8 1 0,3 12-1 15,4 9 1-15,3 15 2 16,3 6 1-16,8 9 2 15,7-1 1-15,8-11 2 16,8-10 1-16,4-14 0 0,3-12 0 16,3-19 0-16,-2-11-3 15,-3-15-3-15,-7-10-4 16,-15-6-4-16,-13-5-4 15,-16 3 1-15,-15 1 0 16,-18 10 1 0,-11 8 1-16,-12 13 1 0,-2 8 5 0,4 16 2 15,4 12 1-15,13 9 1 16,16 6-2-16,20-2-3 0,9-3-9 15,28-12-44 17,9 3-26-32</inkml:trace>
  <inkml:trace contextRef="#ctx0" brushRef="#br0" timeOffset="71692">5136 15709 391 0,'0'0'0'0,"0"11"0"16,7-1 0-16,2 2 2 0,6-2 2 15,8-4 2-15,6-5 1 16,8-1 0-16,8-17 0 16,9-12 1-16,6-11 0 0,4-10-3 15,4-4-2-15,-2-3-3 16,-1-3-1-16,-4 8 0 15,-11 9-3-15,-9 7-3 16,-11 12 0 0,-10 8 0-16,-7 16 0 0,-11 8 1 0,-2 17 1 15,-10 8 0-15,1 6 2 16,2 2 5-16,-2 1 1 15,3-1 2-15,0-5 2 32,6-5 2-32,0-5-1 0,8-6 1 0,6-5 0 0,7-2-1 15,4-3-1-15,9-3-2 16,4 0-4-16,3-3-4 15,7 0-7-15,-3-4-9 0,5 0-15 16,-2 3-41-16,0-5-16 16</inkml:trace>
  <inkml:trace contextRef="#ctx0" brushRef="#br0" timeOffset="71930">6644 15277 433 0,'0'0'-3'16,"2"9"0"-16,11-1 1 15,4 3 0-15,10-3 2 0,9 0 0 16,12-2 0-16,9-2 1 15,12-2 2-15,5-2-4 16,3 0-14-16,-4 10-56 16,-5-9-12-16</inkml:trace>
  <inkml:trace contextRef="#ctx0" brushRef="#br0" timeOffset="72084">6813 15771 463 0,'0'0'-1'0,"10"-1"0"0,15-3 1 15,19-4-1-15,17-1 0 16,20-3-2-16,15-3-4 15,21-2-10-15,9 2-25 32,15-3-43-32,-1-2-5 0</inkml:trace>
  <inkml:trace contextRef="#ctx0" brushRef="#br0" timeOffset="72625">9332 15053 204 0,'0'0'2'15,"-15"2"7"-15,2 9 6 16,-2 6 6-16,-3 9 2 15,6 10 2-15,4 10 2 0,8 10 0 16,13 2 0-16,28-1-5 16,17-8-6-16,25-13-5 15,10-15-1-15,8-21-1 16,3-14-2-16,-9-22-1 15,-9-12 0-15,-24-7 0 16,-19-3-3-16,-30 1 1 0,-20 7-2 16,-30 9-2-16,-20 9 0 15,-13 10-1-15,-6 11-2 16,4 11-5-16,2 15-10 0,22 8-46 15,18 18-24 17</inkml:trace>
  <inkml:trace contextRef="#ctx0" brushRef="#br0" timeOffset="73068">10498 15547 511 0,'0'0'0'0,"0"0"0"16,0 0 0-16,-5 3 0 15,5-3 0-15,0 0 0 16,-9 1 0-16,9-1 0 0,0 0 0 15,0 0 0-15,0 0 0 16,0 0 0-16,0 0 0 16,0 0 0-16,0 0 0 15,-12 0 0 16,12 0 0-31,0 0 0 0,0 0 0 0,-8-4 0 0,8 4 0 0,0 0 0 16,0 0 0-16,0 0 0 16,0 0 0-16,0 0 0 0,0 0 0 15,0 0 0-15,0 0 0 16,0 0 0-16,0 0 0 15,0 0 0-15,0 0 0 16,-8-9 0-16,8 9 0 0,0 0 0 16,6-4 0-16,4-3-3 15,9 1 0-15,6-3-1 16,2-1 1-16,-2 2 0 15,1-1 3-15,-1 2 1 0,-5 0 1 32,-11 2 0-32,-9 5 0 0,-5-4 0 0,-9 1-1 15,0 2-3-15,2 1-4 16,0 1-12-16,12-1-66 15,7 9-8-15</inkml:trace>
  <inkml:trace contextRef="#ctx0" brushRef="#br0" timeOffset="73320">9862 15109 462 0,'0'0'3'16,"-12"-10"0"-16,-2 1 1 0,-10 1 0 31,-10 1-1-31,-16 5 1 0,-7 2-1 0,-6 6-3 15,-3 9-12-15,14 4-63 16,7 20-14-16</inkml:trace>
  <inkml:trace contextRef="#ctx0" brushRef="#br0" timeOffset="74882">19353 14554 410 0,'0'0'-3'0,"0"0"-1"0,1 8 1 15,1 8 4-15,-2 9 2 16,0 11 2-16,-1 10 0 16,-5 12 1-16,-3 7 3 0,-2 4 2 15,-1-2-2-15,-2 0-4 16,0-7-5-16,5-1-13 15,-1 1-47 1,6-17-24-16</inkml:trace>
  <inkml:trace contextRef="#ctx0" brushRef="#br0" timeOffset="75743">18696 14841 256 0,'0'0'0'16,"-15"6"-1"-16,-4 8 1 16,-4 9 3-1,-8 10 4-15,0 12 2 0,-7 8 3 0,4 8 0 16,6 6 3-16,13-8 5 15,15-1 2-15,13-20 0 16,22-14-2-16,12-21-3 16,10-14-1-16,3-23-1 0,-2-14-1 15,-11-13-5-15,-13-7-3 16,-22 0-4-16,-17 3-5 15,-19 15-12-15,-18 10-19 0,-22 19-52 16,13 13-4-16</inkml:trace>
  <inkml:trace contextRef="#ctx0" brushRef="#br0" timeOffset="76954">17791 15176 182 0,'-1'10'9'15,"-2"9"5"-15,1 12 3 16,1 2 3-16,3 6 3 0,10 0 5 16,11-2 4-16,9-5-1 15,12-19-4-15,12-15-5 16,3-22-3-16,4-16-1 15,-10-12-5-15,-10-12-5 0,-19-3-2 16,-19 0-3-16,-17 8-3 16,-26 7-6-16,-14 22-9 15,-18 12-14-15,-13 18-57 16,3 18-4-16</inkml:trace>
  <inkml:trace contextRef="#ctx0" brushRef="#br0" timeOffset="77422">16767 14989 225 0,'0'0'0'16,"-13"8"5"-16,1 9 4 31,-3 9 1-31,-2 10 5 0,3 10 2 0,5 11 1 0,9 4 2 16,12 1 6-16,19-12-1 15,16-11-2-15,14-17-2 16,12-19-2-16,1-20-3 15,1-17 1-15,-15-15-3 0,-15-9-6 16,-23-2-5-16,-22 4-3 16,-23 8-7-16,-27 12-11 31,-17 14-43-31,-17 18-30 0,-7 8-3 0</inkml:trace>
  <inkml:trace contextRef="#ctx0" brushRef="#br0" timeOffset="77952">15967 15263 98 0,'0'0'8'0,"-11"17"10"0,3 0 4 16,-1 7 6-16,0 6 3 15,0 6 4-15,5 3 3 16,4-3 3-16,14-8-5 15,11-17-6-15,16-11-5 0,4-20-5 16,8-18-1-16,-4-18-4 16,-8-7-4-16,-16-2-6 15,-20 0-4-15,-20 12-4 16,-27 13-7-16,-21 25-12 0,-22 18-31 15,-10 23-37-15,-4 11-5 16</inkml:trace>
  <inkml:trace contextRef="#ctx0" brushRef="#br0" timeOffset="78300">15122 14919 341 0,'0'0'1'0,"-20"15"2"15,-2 8 2 1,-6 8 2-16,-1 10-1 0,5 10 4 0,6 5 0 16,8 3 0-16,18-3 0 15,28-16 0-15,19-13-4 16,17-15 1-16,10-13-1 0,-1-21 0 15,-4-13 0-15,-18-13-3 16,-23-6 0-16,-32-1 0 16,-25 5-1-16,-34 6-1 15,-25 9-1-15,-20 18-8 16,-17 14-15-16,-8 17-61 0,14 18-2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09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2792 12183 152 0,'0'0'5'0,"0"0"4"16,0 0 1-16,0 0 4 16,-2-11 1-16,2 11 1 15,0 0 0-15,-3-10 2 0,3 10-3 16,0 0-3-16,0-9-2 15,0 9-1-15,0 0-1 16,0-10-2-16,0 10 2 0,0 0-3 16,-4-8 1-16,4 8-2 15,0 0 0-15,0 0-1 16,-9-9 0-16,9 9-1 15,0 0 0-15,0 0-1 0,-12-5 0 16,12 5-1-16,0 0-1 16,-11 0 1-16,11 0-1 15,-14 1 1-15,2 3-1 0,1 5 0 16,-3-2 0-1,2 4 0-15,-4 1 1 0,3 1-1 16,-3 1 1-16,4 1 0 16,1 1-1-16,0 1 1 15,2 1-1-15,-1 0 0 16,1 0 1-16,1 3-1 0,2 1 0 15,0 2 0-15,4 4 0 16,0-3 0-16,2 2 1 16,0-3 0-16,7 3 0 15,1-5 1-15,0 1 0 0,5-7 0 16,2 0 1-16,6-3 1 15,2-2-1-15,4-1 2 16,3-2-1-16,0-4 0 0,5-3 1 16,2-1 0-16,3-4 1 15,-4-7 0-15,3-4-1 16,3-6 2-16,-2-3-1 15,-2-3 0-15,-1-6-1 0,-2-1 0 16,-8-1 0-16,-3-2 0 16,-8 2-1-16,-9 0 1 15,-7 3 0 1,-6 2-1-16,-14 8 0 0,-8 4 0 15,-12 6 0-15,-9 5-1 0,-6 3-2 16,0 4-7-16,-1 5-9 16,2-5-58-16,10 13-8 15</inkml:trace>
  <inkml:trace contextRef="#ctx0" brushRef="#br0" timeOffset="1043">3249 12459 143 0,'0'0'5'0,"0"0"5"16,0 0 3-16,0 0 4 15,0 0 3-15,0 0 4 0,0 0 2 16,0 0 0-16,0 0-4 16,0 0-3-16,0 0-5 15,0 0-3-15,0 0-2 0,0 0-2 16,0 0-1-16,7 0-1 15,5-1-1-15,5-2 2 16,3 0-2-16,6 0 1 16,3-1 0-16,6 1-2 15,-2 0 0-15,6-1-1 0,-1 1 0 16,3 0-1-16,2 0 0 15,1 0 0-15,5 0 0 16,-1-3 0-16,3 1 0 0,2-2 0 16,2 1 0-16,1-3 0 15,5 2 0-15,-1-2 0 16,1 1 0-16,3 0 0 15,-1 1 0-15,4 0 1 16,-6 0 0-16,2 2 1 0,-3 0 0 16,-4 3 1-16,0-1-1 15,-1 2 1-15,-1 1 0 16,1-3 0-16,0 3-1 15,0-3 0-15,4 0-1 0,-1-2 0 16,0 0 0-16,-1-2 1 31,-7 0-1-31,-2 1 0 0,-7 0 1 0,-9 2-2 0,-4 3-4 16,-10-3-6-16,-3 4-13 15,-4 2-61-15,-11-2-3 16</inkml:trace>
  <inkml:trace contextRef="#ctx0" brushRef="#br0" timeOffset="2082">5389 12328 78 0,'0'0'8'16,"0"0"5"-16,0 0 8 16,0 0 3-16,-3 6 4 15,3-6 3-15,0 0 2 0,0 0 2 16,0 0-6-16,0 0-4 15,0 0-5-15,0 0-2 16,-8-6-3-16,8 6-1 16,0 0-3-16,0 0-1 0,-3-13-1 15,3 13-2-15,0 0-1 16,0 0-2-16,0 0-1 15,-1-8-2-15,1 8 0 16,0 0-2-16,0 0 1 0,0 5-1 16,0-5 0-16,0 15 0 15,0-3 1-15,0 3 0 16,0 3 1-16,0 3-1 15,-1 3 1-15,0 2-1 16,0 3 0-16,-1 2 0 16,1 0 0-1,0 2 0-15,1 1 0 0,1 1 0 0,-1 4 0 16,0 3 0-16,0 6 1 15,0 4-1-15,0 8 1 0,0 4 1 16,-2 6-1-16,-1 2 0 16,1 2 0-16,-3-2 0 15,2-3 0-15,-1-1 1 0,1-11-1 16,0-4 0-1,0-8 0-15,2-10-2 0,1-3-10 16,0 5-54-16,0-37-19 31</inkml:trace>
  <inkml:trace contextRef="#ctx0" brushRef="#br0" timeOffset="2765">5125 14346 258 0,'0'0'9'0,"0"0"6"16,15 0 5-16,5 0 3 0,13 0 2 15,12-2 1-15,14-3 2 16,12 2-2-16,2-1-6 16,7-2-6-16,-5 2-7 31,-2 0-2-31,-14 1-4 0,-12-1-3 0,-11 4-6 0,-15-6-5 15,-5 6-23-15,0 0-48 16,-16 0-3-16</inkml:trace>
  <inkml:trace contextRef="#ctx0" brushRef="#br0" timeOffset="3121">5451 14170 283 0,'0'0'4'0,"0"0"3"16,0 16 5-16,1 2 2 0,3 4 3 16,2 9 1-16,1 6 3 15,0 7 1-15,1 4-2 16,1 0-5-16,0 2-2 15,-1-4-3-15,-1-3-2 0,0-5-1 16,-1-6-4-16,-2-4-2 16,-1-5-7-16,4-6-8 15,-4-6-28 1,-3-11-43-16,11 6-3 0</inkml:trace>
  <inkml:trace contextRef="#ctx0" brushRef="#br0" timeOffset="3379">5222 14926 357 0,'0'0'5'15,"12"7"6"-15,13-4 1 16,13-1 2-16,15-1 0 16,12-1 1-16,10 0 0 15,5 0-1-15,6-6-5 0,-7-1-9 16,-11-4-9-16,-12 7-16 15,-3-1-59 1,-25-3-3-16</inkml:trace>
  <inkml:trace contextRef="#ctx0" brushRef="#br0" timeOffset="20711">5274 13752 64 0,'0'0'2'0,"-10"0"-2"0,10 0 1 16,-14-1 0-16,14 1 0 16,-19-3 0-16,10 2-1 15,-6-1 0-15,4 1 0 16,1-1-2-16,-2 1 1 15,1 0-2-15,-1 0 2 0,2 1 0 16,-3 0 0-16,0 1 1 16,0 3-1-16,2 0 1 15,-6 5 0-15,3 1 0 16,-3 4 0-16,2 2-1 0,-4 3 1 15,6 4 0-15,-2 0 0 16,4 3 0-16,-2 3 1 16,4 1 1-16,1 3 0 15,2 1 4-15,-1 4 3 0,1-1 0 16,0 7 3-16,0-5 1 15,2 10 0 17,-2 3-1-32,1-2-2 0,1 5 0 0,0-2-3 0,1 3-1 15,1-4-4-15,0 3 2 0,2-3-1 16,0-6-1-16,0 2 0 15,2-6 1-15,3 7-2 16,-1-1 0-16,-1-2 0 16,1 1 0-16,2-6 0 0,0 3 2 15,-1-8-1-15,1 3 1 31,1-10 4-31,2-3 0 0,1-2 0 0,2-2-1 16,3 1 2-16,1-2-1 0,3 4-2 16,1-4 0-16,2 3-3 15,0-4 0-15,3 0-1 16,-1-4 0-16,2-3 0 15,0-6 0-15,4-1 0 0,5-5 1 16,-4-1-1-16,4 0 1 16,-2-4 0-16,5 0 1 15,-4-5 0-15,5 4 2 16,-3-4 1-16,1 0 1 0,1-2 1 15,-1-3-1-15,2-1-1 16,0-2 1-16,1-5-1 31,-5-1-1-31,6-2-1 0,1-2-2 0,-3-1 0 0,1-1-1 16,-1-1 0-16,0-1 1 15,-6-3-1-15,4-6 0 16,-5-2 1-16,-1-4 0 16,-3-4 0-16,2-2-1 0,-5-6 0 15,1-1 0-15,-3-2-2 16,-4 3 1-16,-3-2 0 15,-4 2 0-15,-5 1 1 16,-7-1 0-16,0 2-1 0,-7 0 1 16,-5-1 0-16,-7 4 0 15,-9-3-1-15,-5 1-1 16,-8 2 0-16,-13 4 1 15,-8 6-1-15,-13 5 2 0,-7 8-1 16,-7 12 1-16,-2 10 1 16,-3 8-7-16,3 14-18 15,10 11-49-15,3 7-4 16</inkml:trace>
  <inkml:trace contextRef="#ctx0" brushRef="#br0" timeOffset="22138">5519 15493 191 0,'0'0'4'0,"0"0"0"16,0 0 1-16,1 5 3 16,-1-5 2-16,0 0 3 0,1 10 1 15,-1-10 2-15,0 0-2 16,0 0-1-16,0 0 0 15,0 0-1-15,0 12-2 16,0-12-2-16,0 13-2 0,0-3 1 16,0 4-1-16,0 5 1 15,0 4 1-15,1 4-2 16,4 3 0-16,1 7 1 15,2 2-2-15,-1 7-1 16,4 2-1-16,-3 2-1 0,0 2-1 16,1 1-1-16,-2 4 1 15,2-3-1-15,-3-2 0 16,3 0 1-16,-1-6-1 31,2 0 0-31,-1-4 1 0,0-2-1 0,0-2-1 0,0-2 1 16,-2-4 0-16,-1-3 0 15,-2-1 0-15,0-5 0 16,-2 0 1-16,-2-4-1 0,1-1 1 15,-1-4-1-15,0-3 1 16,-2 0 0-16,2-11 0 16,-6 16 0-16,6-16 1 15,0 0 0-15,0 0 0 0,0 0 1 16,0 0 0-16,-9 0 0 15,9 0-1-15,-7-6 1 16,7 6-1-16,-13-13-1 16,13 13 0-1,-17-12-1-15,7 9 1 0,1-2-1 0,-5 0 2 16,1 2-2-16,-5 0 0 15,1 0 0-15,-6-2 0 16,-2 1 0-16,-5-1 0 0,-1-1 0 16,-5 2 0-16,-2 1 0 15,-3 0 0-15,-2 1 1 16,-2 1-1-16,-1 1 0 15,-4 0 0-15,-3 2 0 16,0 1-1-16,-1 0 1 0,-1 0 0 16,-2-2 0-16,-2 3 0 15,1-4 0-15,-2 0 0 16,0 0 0-16,0 0 0 0,-2 0 0 15,0-3 0 1,-2-1 0 0,-3 1 0-16,0-1 0 0,-4 1 0 0,-1 1 0 15,0-2 0-15,-4 2 0 0,4 0 0 16,1 1 0-16,-1 1 0 15,2 0 0-15,2-1 0 16,3 1 0-16,0 0 0 16,2 0 0-16,-1 0 0 15,5 0 0-15,1 0 0 0,3 0 0 16,2 1 0-16,4-1 0 15,4 2 0-15,4-1 0 16,4 1 1-16,6 0-1 16,6-2 0-16,2 0 0 0,6 1 0 15,4-1-5 1,13 0-8-16,-11 0-22 0,11 0-47 15,0 0-3-15</inkml:trace>
  <inkml:trace contextRef="#ctx0" brushRef="#br0" timeOffset="22600">2810 16511 261 0,'0'0'5'0,"-15"8"-1"16,0-1 1-16,-9 4 1 0,-1 4 0 31,-5 5 1-31,-4 6 3 0,-4 2 0 0,0 6 0 16,2 2-1-16,6 8-2 15,6 2 2-15,1-1 0 0,6 1-1 16,4-5 0-16,9-3-2 15,4-7 0-15,9-7-2 16,9-15 2-16,8-8-3 16,6-7 3-16,10-19 2 15,7-9-1-15,3-8 1 0,1-4-2 16,-4 1 1-16,-4 1-1 15,-8 3 0-15,-10 2-1 16,-11 8-4-16,-11 7 0 0,-7 4 0 16,-12 6-1-1,-2 3-2-15,-4 2-4 16,-1 2-11-16,7-2-54 0,0 9-14 15</inkml:trace>
  <inkml:trace contextRef="#ctx0" brushRef="#br0" timeOffset="25768">6645 13075 81 0,'0'0'1'0,"0"0"2"16,2-11-2-16,-2 11 2 15,4-22 1-15,-2 12 1 16,0-5 2-16,-1 2 0 16,-1-1-1-16,0 14-1 0,-6-18-1 15,-2 16 1-15,-10 2-3 16,0 4 0-16,-12 4-1 15,4 6 1-15,-8 8 3 0,5-1 2 16,-3 9 0-16,6-2 1 16,2 7 1-16,9-5 0 15,8 4 2-15,3-8-2 16,4-5 1-16,9-5 1 15,5-6-1-15,7-7 0 0,1-3 0 16,4-8 0-16,2-6-1 16,-4-4-1-16,0-2-3 15,-9-2 0-15,2 0 0 16,-8 0 0-16,1 2 1 0,-9 2 0 31,0-2 2-31,-1 7-2 0,0 4-1 0,0 9-1 16,0 0 0-16,0 0-1 15,6 9 0-15,-2 8-1 0,5 7 1 16,5 1 0-16,6 4 2 15,6-1 1-15,9-3-5 16,8 0-16-16,5-5-55 0,-3-6-5 16</inkml:trace>
  <inkml:trace contextRef="#ctx0" brushRef="#br0" timeOffset="26869">6727 15262 311 0,'0'0'1'15,"0"0"1"-15,0 0 1 16,5 14 2-16,-2 2-1 0,2 6 2 16,2 5-1-16,0 9 1 15,1 3-1-15,0 7-1 16,-2-1 0-16,2 1-2 15,-3-2-1-15,-1-5 0 0,0-4 0 16,-3-7-1-16,0-1 0 16,-1-9 1-16,0-6-1 15,0-2 3-15,0-10-1 31,0 9 2-31,0-9-1 0,-9-2 0 0,2-8-1 0,-4-5 2 16,1-4-2-16,0-4-2 16,-1-3-1-16,5-3 0 15,5-1-1-15,4 0 2 16,13 0 3-16,14 5-1 0,11 3 2 15,10 9-1-15,4 6 2 16,6 7-1-16,-1 13 0 16,-4 9-1-1,-9 9 0-15,-16 7-2 0,-19 4-1 0,-14 2 0 16,-19-2 0-16,-20-6 0 15,-12-3 1-15,-12-8-1 16,-7-9-2-16,-4-9-3 31,3-7-7-31,10-12-40 0,6-4-27 0,14-9-5 0</inkml:trace>
  <inkml:trace contextRef="#ctx0" brushRef="#br0" timeOffset="27603">7904 14545 341 0,'11'-1'3'0,"11"-2"2"0,9-1-1 15,7-1 1-15,6 0 2 16,4-1-2-16,1 1 0 16,6 0 0-16,-12-1-6 15,-7 4-5-15,-14-1-7 0,-1 3-10 16,-10 0-20-16,-2 0-19 15,3 0-19-15</inkml:trace>
  <inkml:trace contextRef="#ctx0" brushRef="#br0" timeOffset="27993">8026 14381 73 0,'0'0'3'16,"0"0"3"-16,8 3 6 15,-8-3 7-15,14 7 6 16,-6 3 4-16,1 1 4 15,1 7 2-15,-2 1-2 32,-2 5-2-32,1 3-6 0,-1 2-4 0,1 0-7 0,-2-1-3 15,0 0-4-15,-1-4-5 16,0 3-9-16,0-8-21 0,-4 4-46 15,2-4-5-15</inkml:trace>
  <inkml:trace contextRef="#ctx0" brushRef="#br0" timeOffset="28456">8944 14264 336 0,'0'0'7'0,"2"11"2"0,1 4 2 16,2 4 4-16,0 5 0 15,-1 8 0-15,3 7 0 16,0 3 1-16,0 3-7 0,-3-1-2 15,-2-5-2-15,-2 0-4 16,0-6-4-16,-3-4-6 16,-6-9-10-16,3-8-46 15,-5-4-18-15</inkml:trace>
  <inkml:trace contextRef="#ctx0" brushRef="#br0" timeOffset="28803">9119 14512 334 0,'0'0'3'15,"1"16"0"-15,6 1 0 16,5 0 1-16,4 2 1 31,5 0-1-31,3-3 1 0,6-3 0 0,3-12-1 0,2-4-2 16,-1-12-1-16,-3-10 0 15,-1-5 0-15,-8-5-1 16,-7-1 1-16,-7-2 1 16,-8 0 0-16,-7 5 2 0,-11 3-1 15,-7 5 0-15,-2 6 1 16,-4 7-1-16,-1 7 0 15,1 5-2-15,-1 12-2 16,6 5-4-16,2 3-10 0,7 2-39 16,6 3-24-16</inkml:trace>
  <inkml:trace contextRef="#ctx0" brushRef="#br0" timeOffset="29396">10009 14263 373 0,'0'0'3'15,"0"0"1"-15,4 11 2 16,2 2-1-16,2 5 1 31,2 6-1-31,3 2 1 0,-2 10 0 0,2 3-2 0,1 0-3 16,-5 1 1-16,-1-4-1 15,-1-5 0-15,-4-5 0 16,0-5 1-16,-2-5 1 0,1-5-1 16,-2-11 0-16,1 9 1 15,-1-9 0-15,0 0 1 16,0 0 0-16,0 0-1 15,0 0 0-15,8-9 0 0,2-8 0 16,4-10-1-16,6-10 0 16,8-11 0-16,8-9-1 15,6-7-2-15,6-2-4 0,-4-1-7 16,4 7-10-1,-9 9-44 1,-3 3-18-16</inkml:trace>
  <inkml:trace contextRef="#ctx0" brushRef="#br0" timeOffset="31256">5994 12480 324 0,'0'0'3'15,"0"0"1"-15,0 0 2 16,0 0 3-16,0 0 1 16,-8 6 1-16,8-6 1 15,0 0 0-15,-3-15-4 0,3-5 0 16,0-6-3-16,0-8-2 15,-1-7-2-15,5-9 0 16,1-7 0-16,6-7 0 0,2-3 1 16,3-2 0-16,5-2 3 15,2 0 0-15,0 3 1 16,1 2 0-16,-1 6 1 15,-5 2-1-15,-1 9-1 0,-6 0-1 16,-2 5-1-16,-3 2-2 16,0 3 1-16,-1 2-2 15,0 2 1-15,1 2-1 16,1 2 0-16,-2 3 1 0,-2 3-1 15,1 3 2-15,-3 3 0 16,0 5 0-16,-1 1 0 31,0 2 1-31,0 11-1 0,0-12 0 0,0 12 0 16,0 0-2-16,0 0 1 0,0 0-1 15,-10-9-1-15,10 9 1 16,-19 0 0-16,1 0 0 16,-9 5-1-16,-7-3 3 15,-10 3-2-15,-8 1 0 0,-12-1 0 16,-9-2 0-16,-6-1 0 15,-4 0 0-15,-6-2 0 16,-2 0 0-16,0-5 0 16,-1-1 1-16,5-1-1 0,7 1 0 15,2 0-1-15,9 1 1 16,9-1-1-16,10 3 0 15,11 0-1-15,7 1-3 16,9 2-4-16,7-1-2 0,16 1-5 16,-17 7-9-16,17-7-29 15,10 11-33-15,-10-11-4 16</inkml:trace>
  <inkml:trace contextRef="#ctx0" brushRef="#br0" timeOffset="31800">5103 10821 406 0,'0'0'3'0,"0"0"-1"16,0 0 1-16,0 0-1 15,-7 11 1-15,2 4 0 16,-6 6 0-16,-4 5 1 0,-7 6-3 16,-7 5 1-16,-8 5-1 15,-6 0 2-15,-7 0-1 16,-3-3 0-1,-2-5 0-15,2-3 0 0,2-6-1 0,7-3 1 16,7-8 0-16,8-4-1 16,9-4 0-16,6-3 1 15,14-3 0 16,0 0 1-31,25 8 0 0,3-3 1 0,7 3-1 0,6 6 0 0,8 3 0 16,3 4 0-16,6 1-1 16,0 4-3-16,3 1-2 15,-6-4-6-15,10 0-12 0,-4 7-57 16,0-17-6-16</inkml:trace>
  <inkml:trace contextRef="#ctx0" brushRef="#br0" timeOffset="33283">6975 10516 327 0,'0'0'2'16,"0"0"-1"-16,-11 3 1 16,11-3 1-16,-20 20 0 15,5-4-1-15,-3 5 1 0,-2 4 1 16,-1 3-3-16,-1 1 1 15,4-1-1-15,7 1 0 16,7-5 0-16,5-2 1 16,13-4 1-16,14-1 1 15,9-3 1-15,7-2 2 0,7 1-1 16,4-2 3-16,-1 5-2 15,-2-2 0-15,-7 4-1 16,-7 0-1-16,-9 3 0 16,-7 1 0-16,-12 0-1 0,-10 1 1 15,-13 0 0-15,-17 0-2 16,-12-4 2-16,-11 0-1 15,-8-5 2-15,-7-2-2 16,-2-6 0-16,3-2-2 0,4-3-1 16,7-2-3-1,13-3-6-15,5-8-7 0,14 3-37 16,13-1-33-16,2-3-5 0</inkml:trace>
  <inkml:trace contextRef="#ctx0" brushRef="#br0" timeOffset="33525">7013 10633 362 0,'0'0'5'0,"0"0"0"15,0-12 0-15,11 6 2 16,10-2-2-16,11-3 1 16,10-1 0-16,11-1 0 15,8 2-6-15,5-2-6 0,0 8-15 31,0 5-47-31,-15-5-12 0</inkml:trace>
  <inkml:trace contextRef="#ctx0" brushRef="#br0" timeOffset="34125">7747 10735 348 0,'0'0'5'15,"4"17"1"-15,1-1 2 16,2 7 1-16,3 4 1 0,0 6-1 15,5 3 0-15,-2 6 1 16,2-5-5 15,-1 0-1-31,-3-5-1 0,1-5-1 0,-5-4 1 0,0-5 1 0,-4-10-3 16,-3-8-3-16,0 0-4 15,-1-20 0-15,-5-3-2 16,-1-10 0-16,-1-9-2 16,0-4 2-16,5-4 0 15,-2-4 8-15,5 2 4 0,1-2 2 16,6 3 2-16,7 1 0 15,3 2 0-15,4 3 0 16,3 5-1-16,5 6-2 0,-1 5-1 16,0 6-1-16,0 5-2 15,-1 8 0-15,-5 8 0 16,-1 7-1-16,-4 8 0 15,-1 10 1-15,-2 4-1 16,-1 7 0-16,0 6 0 0,-2 6 1 16,0 3-1-16,-3 3 1 15,2 2-1-15,-3 2 0 16,-3 1 0-16,-1-1 0 0,1-1 1 15,0-1 1-15,1-4-2 16,2-4-1-16,2-4-5 16,4-3-9-16,-2-6-25 15,-4-7-42-15,13-8-3 16</inkml:trace>
  <inkml:trace contextRef="#ctx0" brushRef="#br0" timeOffset="34336">8126 10767 476 0,'13'-3'1'15,"12"-1"-1"-15,13 2-1 16,7-1-10-16,12 3-73 0,0 5-3 16</inkml:trace>
  <inkml:trace contextRef="#ctx0" brushRef="#br0" timeOffset="35370">8023 10871 29 0,'0'0'3'15,"0"0"6"-15,0 0 5 16,0 0 4-16,0 0 4 16,9-10 6-16,-9 10 1 15,0 0 3-15,12-8 0 0,-12 8-2 16,13-6-5-16,-2 2 1 15,8-2-4-15,5-1 1 16,5-4-5-16,5 0-2 16,2 3-4-16,-4 0-13 0,3-4-53 15,-5 12-21-15</inkml:trace>
  <inkml:trace contextRef="#ctx0" brushRef="#br0" timeOffset="36197">8082 10788 143 0,'0'0'-4'0,"0"0"-5"16,0 0-1-16,0 0 0 16,-9 5 4-16,9-5 8 15,-12 7 5-15,12-7 7 0,-16 11 7 16,6-6 10-16,1-2 2 15,9-3 1-15,-16 6-1 16,16-6-8-16,-14 4-4 0,14-4-5 16,-13 4-4-16,13-4-2 15,-13 3-2-15,13-3-3 16,0 0-2-16,-12 3-1 15,12-3 2-15,0 0-1 16,6 10 0-16,7-7 1 0,5 1-1 16,6 0 1-16,7-2 0 15,4-2 0-15,3 0-1 16,3 0-1-16,0 0-6 0,-9-3-14 15,-9 3-60 17,4-1-3-32</inkml:trace>
  <inkml:trace contextRef="#ctx0" brushRef="#br0" timeOffset="52085">11470 2648 292 0,'0'0'5'0,"0"0"1"16,0 0 1-16,3-10-2 0,-3 10 0 15,0 0 1-15,12-5-1 16,-12 5 1-16,14 7-4 15,-8 4 0-15,3 7 2 16,0 4 2-16,1 9 1 16,2 7 2-16,3 2 1 0,2 6 1 15,-1 2-1-15,1 5 0 16,0-2-1-16,-2 3-1 15,2-3 0-15,-3-2-1 16,0-2-1-16,-4-4-1 0,-1-7-1 16,1-7 0-16,-6-5 2 15,3-7 3-15,-2-7 1 16,-5-10 0-16,5-13 0 15,1-18-3-15,3-17-7 0,4-18 0 16,7-17 0-16,7-20 0 16,5-14 0-16,9-3 0 15,0 2 0-15,-2 7 0 16,-2 15 0-1,-6 14 0-15,-3 21 0 0,-14 12-22 0,0 21-33 16,9 16-38-16,-14 7-3 16</inkml:trace>
  <inkml:trace contextRef="#ctx0" brushRef="#br0" timeOffset="53140">12291 3042 435 0,'0'0'1'0,"0"0"-1"15,0 0 0-15,-12 2 0 16,3 7 2-16,1 4-2 15,0 1 0-15,1 4 0 0,2 3 0 16,2-2 0-16,1-1 1 16,2-2 1-16,2-4 2 15,-2-12 1-15,8 11 1 16,-8-11 2-16,0 0 0 15,11-3 0-15,-11-5 0 0,0-3-2 16,0-3-1-16,-2-2-3 16,-3-1-1-16,-1 0-1 15,3 0 1-15,-4 6 0 16,3 1 0-16,4 10 0 0,-6-11-1 15,6 11 0-15,0 0 0 16,0 0-1-16,0 0-1 16,0 0 0-16,0 0 0 15,0 0 1-15,0 0 1 0,0 0 1 16,0 0 1-16,0 0 1 15,0 0 0-15,0 0 1 16,0 0-4-16,0 0 0 0,0 0 0 16,0 0 0-16,0 0 0 15,0 0 0-15,0 0 0 16,0 0 0-16,0 0 0 15,0 0 0-15,0 0 0 16,0 0 0-16,0 0 0 0,0 0 0 16,-12 1 0-16,12-1 0 15,-19 17 0-15,8-4 0 16,-3 3 0-16,0 4 0 15,1 2 0-15,2 4 0 16,2-1-2-16,5 0 2 0,4 0 2 16,0-2-2-16,5-2 0 15,4-3 0-15,2-4 0 16,0-3 0-16,1-2 0 0,1-1 0 15,-2-1 0 1,1-3 0-16,-3 1 0 0,-9-5 0 16,12 3 0-16,-12-3 0 15,0 0 0-15,0 0 0 0,6-18 0 16,-6 2 0-16,0-5 0 15,0-4 0-15,0-4 0 16,0-5 0-16,0-1 0 16,1 4 0-16,3 1 0 15,-1 3 0-15,3 5 0 0,-3 5 0 16,2 1 0-16,-2 8 0 15,-3 8 0-15,4-9 0 16,-4 9 0-16,0 0 0 0,0 0 0 16,0 0 0-16,0 14 0 15,8-1 0 16,1 2 0-31,0 4 0 0,7 1 0 0,-2 1 0 0,3 0 0 0,4-1 0 16,-1-3 0-16,3 2 0 16,1-9 0-16,10-2-55 15,-2 3-34-15,1-10 0 16</inkml:trace>
  <inkml:trace contextRef="#ctx0" brushRef="#br0" timeOffset="53859">12790 2789 469 0,'0'0'0'15,"0"0"-3"-15,0 0-1 0,0 0 1 16,1 9 0-16,2 5 0 31,6 6 1-31,-1 9 0 0,9 6 2 0,0 11 3 16,0 7 1-16,2 5 1 0,-3 2-1 15,1-1 1-15,-6-4-1 16,1-7 1-16,-7-8-1 16,0-10 2-16,-4-7-1 15,-1-13-1-15,0-10 0 0,-9-7-1 16,3-12-1-16,0-4-1 15,2-6-1-15,4-2-1 16,6-4-1-16,12 1 1 16,12 5 1-16,12 3 0 0,8 7 1 15,4 6-1-15,1 10 2 16,-1 3-1-16,-9 14 2 15,-10 10-3 1,-23 6 0-16,-14 10 0 0,-25 2 0 0,-16 3 0 16,-11-6 0-16,-10-2 0 15,-3-8 0-15,4-9 0 16,12-2-29-16,25-13-56 15,10-5-4-15</inkml:trace>
  <inkml:trace contextRef="#ctx0" brushRef="#br0" timeOffset="54736">14192 2692 453 0,'0'0'1'0,"5"0"1"16,9 0 2-16,8-3 0 15,11 0 1-15,8-3 1 16,6 0-1-16,10-4 1 0,2 2-1 16,0 2-1-16,-3 2-2 15,-8 1 0-15,-3 4-2 16,-10-1-3-16,-4 5-3 15,-10 2-8-15,-1 9-17 0,-2 1-54 16,-11-3 0-16</inkml:trace>
  <inkml:trace contextRef="#ctx0" brushRef="#br0" timeOffset="55027">14010 3230 468 0,'0'0'3'0,"19"-6"2"16,14-4 1-16,18-5 2 15,19-2 1-15,20-4-1 16,16-1-4-16,14-4-4 31,3 5 0-31,-1 3 0 0,-9 2 0 0,-11 7 0 0,-18 4 0 16,-12 5-34-16,-4 1-55 15,-24 2-2-15</inkml:trace>
  <inkml:trace contextRef="#ctx0" brushRef="#br0" timeOffset="59314">15944 2616 362 0,'0'0'3'0,"0"0"1"16,0 0-1-16,0 0 1 16,0 0-2-16,2 10-1 0,-2-10-1 15,0 0 1-15,3 8-1 16,-3-8-1-16,8 10 0 15,-8-10 2-15,19 15 6 16,-3-8 1-16,4-4 4 16,9 3 0-16,5-4 0 15,8 0 0-15,4-1 0 0,8-1-1 16,0-5-3-16,2 1-2 15,-4 2-2-15,-3-1-1 16,-8 1 0-16,-7 1-1 0,-6 0-2 16,-8 1 1-16,-4 1-3 15,-3 2-4-15,-2 6-7 16,-11-9-13-16,13 13-36 15,-4-2-24 1</inkml:trace>
  <inkml:trace contextRef="#ctx0" brushRef="#br0" timeOffset="59675">16269 2502 297 0,'0'0'4'0,"0"0"-2"16,0 0 0-16,0 0 5 15,-1 16 5-15,-2 2 1 16,0 5 4-16,0 9 2 16,-3 8-1-1,1 8 0-15,-2 4 0 0,-1 2-6 0,0 0-2 16,-1-4-3-16,-1-3-3 15,1-8 0-15,0-5-3 16,2-4-1-16,-1-6-5 0,4-1-9 16,1 3-44-16,3-12-23 15,3-5-5-15</inkml:trace>
  <inkml:trace contextRef="#ctx0" brushRef="#br0" timeOffset="59994">17139 2562 469 0,'0'0'-1'0,"0"0"1"16,2 22 1-16,-1 2 2 15,2 6 0-15,1 11 1 16,-1 7-1-16,0 7 0 0,2 7 1 15,0-3-1-15,-3 1-1 16,-2-6-4-16,1-4-5 16,-1-7-9-16,0-1-21 31,0-7-48-31,0-18-2 0</inkml:trace>
  <inkml:trace contextRef="#ctx0" brushRef="#br0" timeOffset="60345">17555 2836 372 0,'0'0'1'0,"0"9"0"16,-2 1 0-16,-1 9 1 0,2 5 4 15,1 5 0-15,6 4 3 16,9 0 1-16,5 0 1 15,13-10 0-15,7-1 2 32,4-16-3-32,6-6-1 0,3-15-1 0,-4-9-1 0,-5-9-2 15,-6-9-2-15,-10-7 0 16,-9-4-2-16,-12 4 1 15,-10-2-1-15,-19 4 0 0,-10 3-2 16,-10 11 2-16,-8 13-1 16,-5 10 0-16,-4 8 0 15,2 6 0-15,2 10-1 16,7 9-3-1,6 1-3-15,12 1-8 0,7-8-15 0,4 6-54 16,19-5 0-16</inkml:trace>
  <inkml:trace contextRef="#ctx0" brushRef="#br0" timeOffset="60776">18469 2506 448 0,'0'0'1'0,"0"0"0"15,0 0-3-15,3 6 1 0,1 5 0 16,2 10 1-16,0 6 0 15,4 10 1-15,-3 8 0 16,6 8-1 0,0 5 4-16,0 9-1 0,0-6 0 0,-2 2-1 15,0-7 1-15,-2 0-1 16,-1-7-1-16,-2-9 2 15,0-5 1-15,-2-9 1 32,-1-6 3-32,-3-20 0 0,0 0-1 0,5-16 0 0,3-20-4 15,7-13-3-15,6-10 0 16,15-11 0-16,5-10 0 15,14-1 0-15,5 5 0 0,7 8 0 16,-8 5-20-16,6 17-69 16,-8 7-3-16</inkml:trace>
  <inkml:trace contextRef="#ctx0" brushRef="#br0" timeOffset="61518">12520 4773 365 0,'0'0'8'0,"0"24"2"16,0-1 2-16,0 13 0 16,0 8 1-16,2 11 1 15,0 7 1-15,2 9-1 0,1-3-5 16,-3-2-3-16,0-1-2 15,-2-7 1-15,0-6 0 16,-6-6-1-16,-3-3 0 16,-5-7-1-16,2-1-3 0,-4-8-4 15,1-1-6-15,-4-10-23 16,6-7-54-16,3-9-3 15</inkml:trace>
  <inkml:trace contextRef="#ctx0" brushRef="#br0" timeOffset="61813">12032 4856 408 0,'0'0'2'16,"0"0"-2"-16,0 0 2 15,0 0 2-15,16 1 1 31,7 1 2-31,14 0 3 0,12-1-2 0,16-1 2 0,13 1 0 16,11-3-1-16,5-3-2 16,4-1-1-16,-2 1-2 15,-3-1-2-15,-8-1-4 0,-5 5-6 16,-10-2-11-16,-7-2-45 15,-7 6-25-15</inkml:trace>
  <inkml:trace contextRef="#ctx0" brushRef="#br0" timeOffset="62124">12088 5803 480 0,'11'0'3'16,"16"-6"1"-16,13-5 1 15,17-2-1-15,12-2 2 32,11 0-1-32,11 0-1 0,6 2-4 0,-1 3 0 0,-10 8 0 15,-12 3 0-15,-6 10-13 16,-13 2-12-16,-2 1-40 0,-2 5-25 15,-7-5-2-15</inkml:trace>
  <inkml:trace contextRef="#ctx0" brushRef="#br0" timeOffset="62585">13763 5657 280 0,'0'0'7'16,"0"0"4"-16,-7-9 1 15,7 9 2-15,-20-12-2 16,4 9 2-16,-5 0-1 0,-7 3 1 16,-7 4-5-16,-4 11-3 15,-3 7-1-15,-2 9 0 16,0 3 1-16,3 5-1 15,3 3 1-15,9 1 0 16,10-1-1 0,13-4 1-16,6-6-1 0,18-9-2 0,10-7 0 15,10-11 0-15,7-5-2 16,4-11 0-16,1-8-1 15,-4-7 0-15,-6-4-1 0,-5-5 0 32,-10 0 2-32,-5 1 2 0,-8 2 3 0,-4 2 1 15,-6 7-1-15,1 5 1 16,0 7 0-16,-3 11-1 0,11 6-1 15,4 11-1-15,3 9-1 16,8 3-2-16,7 6 1 16,6 3-2-16,4-4-3 0,5 2-13 15,-7 7-62-15,3-24-9 16</inkml:trace>
  <inkml:trace contextRef="#ctx0" brushRef="#br0" timeOffset="63199">14236 5073 369 0,'0'0'5'0,"4"11"4"16,3 4 2-16,3 10 1 15,5 11 2-15,3 7 0 16,6 14 0-16,2 7 2 0,3 7-4 15,0 5-3 1,-4 2-1-16,0-4-3 0,-6-5-1 16,-7-5 0-16,-3-14 1 0,-8-10-5 15,-1-11 0-15,-10-15 0 16,-4-11 0-16,-5-10 0 15,-3-10 0-15,0-10 0 16,3-5 0-16,9 1-4 16,8-2 1-16,6 4 0 15,19-1 2-15,16 13 0 0,16 4 0 16,15 9 1-16,5 4 0 15,2 13 0-15,-4 11 1 16,-3 5 1-16,-15 9-1 0,-15 1 1 16,-20 4 0-16,-20-2 1 15,-21-3-1 1,-15-8-2-16,-12-8 0 0,-14-9 0 15,-11-10 0-15,-3-4 0 0,-3-10-5 16,7-3-11-16,3-3-33 16,12-2-40-16,12-1-2 15</inkml:trace>
  <inkml:trace contextRef="#ctx0" brushRef="#br0" timeOffset="63680">15547 5136 361 0,'0'0'6'16,"0"0"4"-16,0 0 2 0,12 13 1 16,6-8 1-16,8 1 1 31,8 1 0-31,9-1 2 0,12 1-6 0,5-4-3 15,3-2-2-15,2 0-2 0,-2-1 0 16,-3 0-2-16,1-2 0 16,-10 3-3-16,-2-1-2 15,-7 0-3-15,-3 2-8 16,-7-2-12-16,-3 0-62 0,0 0-1 15</inkml:trace>
  <inkml:trace contextRef="#ctx0" brushRef="#br0" timeOffset="63916">15805 5532 484 0,'16'0'3'16,"21"0"2"-16,26-5 0 16,26-1 1-16,29 0 0 15,23 2-4-15,17 1-2 0,22 4 0 16,-4 1 0-16,0-8-70 15,-23 23-22-15</inkml:trace>
  <inkml:trace contextRef="#ctx0" brushRef="#br0" timeOffset="71297">18181 5172 356 0,'0'0'5'0,"21"0"3"0,11-4 1 16,17-1 2-16,15-2 0 15,20-3 0-15,11 1 1 16,14-4 0-16,9 0-5 0,-3-3-2 16,-6 3-1-16,-18 2-3 15,-6 1-5-15,-18 3-10 16,-4 3-27-16,-2 6-43 15,-12-2-3-15</inkml:trace>
  <inkml:trace contextRef="#ctx0" brushRef="#br0" timeOffset="71879">20179 4691 338 0,'0'0'2'16,"-15"1"2"-16,-1 9-1 0,-7 1 2 31,-8 11 1-31,-5 5 1 0,-3 4-1 0,0 6 0 16,4 1 0-16,8 6-3 15,14-4 1-15,13 3-1 16,21-5 1-16,18-6-2 16,15 1 4-1,15-3-2-15,7-4 2 0,4-3 1 0,-3-4 0 16,-8-2 2-16,-12-5-2 15,-11-2 2-15,-16-6-1 0,-15-2 0 32,-15-2-1-32,-21 0-1 0,-19 0-2 0,-12-2 0 15,-13 2-2-15,-9-1-1 16,-8 10 0-16,-2 3 1 0,2 7-3 15,7 6-2-15,8 3-5 16,13-4-13-16,5 6-67 16,23-3 0-16</inkml:trace>
  <inkml:trace contextRef="#ctx0" brushRef="#br0" timeOffset="72184">20259 4757 406 0,'0'0'3'16,"0"0"1"-16,-8-6 0 0,8 6 0 16,0 0 0-16,0 0 1 31,23-3-1-31,7 1 1 0,13 1-2 0,17-2-4 15,6-3-2-15,17 4-12 16,-4-2-37-16,8-2-30 16,-1-1-4-16</inkml:trace>
  <inkml:trace contextRef="#ctx0" brushRef="#br0" timeOffset="72993">21197 5222 400 0,'0'0'4'15,"0"25"0"-15,2-1 2 16,2 8 1-16,2 8-1 15,1 9 3-15,-1 6 1 0,4 3 0 16,-2-7-3 0,-1-7-2-16,-3-10 0 0,1-12-1 15,-4-13-1-15,-1-14-3 16,-6-17-1-16,-3-13-1 15,1-13-2-15,-2-8 0 16,3-11 0-16,4-7 1 0,1-2 0 16,4-3 2-16,8 3 0 15,7 3 2-15,6 3 1 0,0 6 0 16,2 6 1-16,-3 10-1 15,3 6 2-15,-6 8-2 16,-1 7 0-16,-1 9-1 0,-5 8 0 16,4 6-1-16,-1 5 0 15,2 12-1-15,1 9-1 16,2 6 1-1,1 9 1-15,-3 4 1 0,2 5 0 16,-5 6 2-16,-2 2 0 16,-4 3 1-16,-2-1-1 0,-2-1 0 15,-1 2 0-15,1-5-1 31,-1 2 1-31,4-5-3 0,0 0 2 0,4-4-2 16,0-3-1-16,5 0-3 0,-2-6-2 16,4-2-4-16,-3-7-6 15,2-2-12-15,-2 4-45 16,-1-16-15-16</inkml:trace>
  <inkml:trace contextRef="#ctx0" brushRef="#br0" timeOffset="73203">21134 5317 452 0,'0'0'4'0,"-1"-14"0"0,3-2 1 16,12-4 0-16,10-6 0 15,12-2 0-15,15 1-2 16,7-2-8-16,22 4-50 16,6 14-32-16,11 1-2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40:37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19014 2662 455 0,'0'0'2'15,"0"0"-2"-15,107-23 0 16,-32 8 1-16,14 2-1 16,10-2 0-16,10-4-2 0,10 3-4 15,-9 0-13-15,-18 10-64 16,-15-1-2-16</inkml:trace>
  <inkml:trace contextRef="#ctx0" brushRef="#br0" timeOffset="5">18890 3113 467 0,'0'0'2'0,"15"4"1"16,21-4-1-16,25 0 2 15,25-3-2-15,23 3-3 16,8-2-16-16,10 2-65 15,19-6-6-15</inkml:trace>
  <inkml:trace contextRef="#ctx0" brushRef="#br0" timeOffset="117278">7889 5224 357 0,'0'0'5'16,"0"0"2"-16,0 0-2 15,0 0-2-15,0 0 4 0,0-12-1 16,13 8 1-16,11-1 1 16,9 2-5-16,6-1-2 15,8-1 1-15,0-1-6 0,8-6-49 16,-6 11-27-16</inkml:trace>
  <inkml:trace contextRef="#ctx0" brushRef="#br0" timeOffset="117785">8665 4510 224 0,'0'0'1'16,"0"0"0"-16,13 13 5 15,3 7 4 1,5 15 4-16,5 17 0 0,0 21 2 16,1 23-1-16,-7 21-1 0,-8 19 1 15,-12 15-6-15,-11 6-10 16,-17 7-23-16,-9-6-46 15,-17-13-7-15</inkml:trace>
  <inkml:trace contextRef="#ctx0" brushRef="#br0" timeOffset="118219">7878 4771 307 0,'-5'18'6'15,"-6"20"5"-15,-5 23-1 16,-1 22 1-16,2 20 2 16,9 18 1-16,5 13 1 0,5 14-2 15,19-16-9-15,24-5-23 16,25-17-58-16,7-21-2 15</inkml:trace>
  <inkml:trace contextRef="#ctx0" brushRef="#br0" timeOffset="118948">8031 8901 311 0,'8'0'5'15,"16"-3"1"-15,9-5 1 16,12 0-1-16,4 0-1 15,11-1-4-15,3-2-16 16,-4 1-52-16,-1 1-10 0</inkml:trace>
  <inkml:trace contextRef="#ctx0" brushRef="#br0" timeOffset="119324">8066 8368 319 0,'0'0'4'16,"0"0"-2"-16,-5 0-1 0,-5 14 2 15,-4 9 1-15,-3 18 2 16,-3 16 2-16,-1 19 2 16,3 19-1-16,5 17 1 31,9 10 1-31,10-2-4 0,16-5-6 0,18-14-7 0,12-23-17 15,5-23-54-15,24-24-7 16</inkml:trace>
  <inkml:trace contextRef="#ctx0" brushRef="#br0" timeOffset="119727">8819 8118 300 0,'0'0'1'15,"9"2"1"-15,10 9 1 16,3 12 1-16,10 18 3 16,5 15 2-16,2 25 1 0,-1 23 2 15,-6 24 1-15,-15 16-2 16,-17 13 1-16,-15 4-3 15,-21-2-4-15,-12-15-13 16,-12-13-67-16,-3-19-6 0</inkml:trace>
  <inkml:trace contextRef="#ctx0" brushRef="#br0" timeOffset="120555">14259 6616 269 0,'0'0'1'0,"25"0"-14"0,3-1-52 16,2-3-3-16</inkml:trace>
  <inkml:trace contextRef="#ctx0" brushRef="#br0" timeOffset="120884">13977 6268 310 0,'0'0'2'0,"-17"27"0"15,2 0 3-15,-1 19 1 0,-1 9 0 16,6 16 0-16,2 9 0 16,9 7 0-16,10-6-1 15,19-10 0-15,11-12-4 16,16-14-17-16,12-19-57 0,-1-23-6 15</inkml:trace>
  <inkml:trace contextRef="#ctx0" brushRef="#br0" timeOffset="121168">14900 6020 350 0,'8'2'2'0,"11"14"-1"0,3 10 2 15,0 16 1-15,-1 15 2 16,-2 17 1-16,-10 13 0 15,-5 18 0-15,-16 12-2 16,-21 1-5-16,-19-8-19 16,-9-5-56-16,11-13-7 0</inkml:trace>
  <inkml:trace contextRef="#ctx0" brushRef="#br0" timeOffset="121759">16853 6574 318 0,'0'0'1'16,"20"0"3"-16,7 0-2 15,7 0 0-15,4 1 0 0,5 2-2 16,6 3-2-16,-3-6-9 15,-3 1-41-15,2 0-22 16</inkml:trace>
  <inkml:trace contextRef="#ctx0" brushRef="#br0" timeOffset="122043">16650 6453 311 0,'-5'16'3'15,"-2"11"3"-15,0 18 0 16,0 16 0-16,4 12 0 0,3 12 0 16,3 11 0-16,10 0-1 15,10-13-2-15,15-14-5 16,10-16-17-16,12-18-54 15,1-28-7-15</inkml:trace>
  <inkml:trace contextRef="#ctx0" brushRef="#br0" timeOffset="122254">17536 6171 325 0,'9'7'1'0,"10"14"1"15,-1 18-1-15,1 19 2 16,-7 20-1-16,-8 25 0 16,-10 16-4-16,-13 19-14 0,-21 1-38 15,-16-8-21-15</inkml:trace>
  <inkml:trace contextRef="#ctx0" brushRef="#br0" timeOffset="122951">19693 6599 354 0,'0'0'-1'0,"0"0"0"0,7 0 2 16,1 0 1-16,10 0-1 16,0 0 1-16,6 0-1 15,6 0 0-15,1 0-4 0,2 1-20 16,-3-1-50-16,4-1-5 15</inkml:trace>
  <inkml:trace contextRef="#ctx0" brushRef="#br0" timeOffset="123165">19505 6429 293 0,'-3'14'6'0,"-2"13"2"0,1 18 1 15,1 14 1-15,3 14-1 16,3 10 1-16,12 9-3 15,6 3-1-15,17-9-8 32,3-20-15-32,18-24-50 0,8-14-13 0</inkml:trace>
  <inkml:trace contextRef="#ctx0" brushRef="#br0" timeOffset="123487">20351 6191 306 0,'3'10'4'0,"11"18"1"15,-1 12 3-15,-4 20-1 16,-7 13 0-16,-4 16 1 16,-13 16 0-16,-11 12 0 15,-9-9-10-15,-12-5-27 16,5-10-45-16,-10-21-7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43:46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4357 7663 137 0,'0'0'-5'15,"0"0"-2"-15,0 0 5 16,23-2 11-16,4-1 6 16,29-1 3-16,20-1 1 0,21-2 2 15,19 1 5-15,18-1 1 16,11 2-3-16,-2-2-9 15,-2 2-6-15,-18 1-3 16,-18 0-2-16,-17 1-8 0,-21-1-18 16,-17 0-25-16,-13 2-28 15</inkml:trace>
  <inkml:trace contextRef="#ctx0" brushRef="#br0" timeOffset="448">4981 7303 165 0,'-1'10'1'0,"1"11"1"16,-1 13 2-16,0 11 0 0,-2 7 2 16,-3 11 0-16,0 1 2 15,0 8 2-15,-1-7 3 16,-1-7 1-16,4 11-72 31,-2-21-3-15</inkml:trace>
  <inkml:trace contextRef="#ctx0" brushRef="#br0" timeOffset="1690">4598 8450 191 0,'0'0'5'16,"7"0"2"-16,20 0 1 16,10 0 2-16,12 1 0 15,14-1 2-15,5 0 0 16,10-1 2-16,7-2-4 15,-7-5-6-15,-9-3-11 0,-7-6-32 16,-8 5-27-16</inkml:trace>
  <inkml:trace contextRef="#ctx0" brushRef="#br0" timeOffset="2564">4418 6846 118 0,'0'0'0'0,"-21"-1"-1"0,-2 5-2 15,-9 3 0-15,-9 4-2 16,-9 5-2-16,-6 5-1 15,-15 4-2-15,4 12 2 0,-2 1-1 16,3 12 1-16,0 1 1 16,5 12 1-16,-1 7 0 15,5 3 3-15,8 2-2 16,1 4 1-16,9-1-1 15,5 0 1-15,9 4-1 0,13 28 6 32,11 1 6-32,5 7 3 15,15-4-1-15,7 11 1 0,6 2 9 16,9-3 3-16,1 1 3 15,5-38-1 1,-2-7 0-16,7-12 3 0,1-2 4 16,6-14-2-16,9-11-5 0,-1-7-2 15,7-5 1-15,4-7-3 47,5-8-3-47,4-10-2 0,5-3-2 0,-1-14-3 0,3-8 1 0,4-14-1 0,2-7-2 16,4-12-3-16,2-6-1 15,-1-7-2-15,2-8 1 16,2-5 0-16,2-6-2 15,-1-3 0-15,0-4 0 0,-7-2-1 16,-3-2-1-16,-7-2 0 16,-11 0-1-1,-6 1 0-15,-10 0 0 0,-13 4 0 16,-11 2 2-16,-9 5-1 0,-12 3-1 15,-8 6 1-15,-10 2 0 16,-9 5-1-16,-15 2 0 16,-5 8-1-16,-12 2 0 31,-8 5 0-31,-10 3 1 0,-13 7 0 0,-8 3 0 0,-14 9-1 15,-13 7 0-15,-18 9-1 16,-15 4-1-16,-12 12-1 16,-11 4 0-16,-7 12-1 0,-5 10-2 15,10 13 2-15,9 8-2 16,24 18-16-16,18 18-42 15,29 3-13-15</inkml:trace>
  <inkml:trace contextRef="#ctx0" brushRef="#br0" timeOffset="3213">7357 7425 111 0,'0'0'-3'0,"0"0"-5"16,0 16 3-16,1 3 9 16,4 7 4-16,3 10 5 0,-2 8 4 15,2 11 3-15,-1 2 5 31,1 6 5-31,-2 3 2 16,-2-5-5-16,-2-9-3 16,-1-11-6-16,-1-6-5 15,0-15-12-15,0-8-48 16,0-12-21-16</inkml:trace>
  <inkml:trace contextRef="#ctx0" brushRef="#br0" timeOffset="3703">7722 7736 86 0,'0'0'8'16,"0"0"13"-16,0 0 4 0,0 0 1 16,-3-4 0-16,3 4-1 15,8-9 2-15,3 3-2 16,2 2-8-16,-1-1-11 31,-1 0-4-31,0 1-2 0,-11 4 1 0,10-2-1 0,-10 2 2 16,0 0-1-16,-3 11 1 15,-4-2 0-15,-1 1-1 16,4 5-6-16,-4-2-20 0,1 3-44 15,14-3-5-15</inkml:trace>
  <inkml:trace contextRef="#ctx0" brushRef="#br0" timeOffset="4206">8082 7314 26 0,'0'0'6'0,"0"0"12"0,6 11 12 16,9-3 3-16,10 3 1 16,9-1 1-16,8 6-1 15,10 2-2-15,4 2-4 0,0 4-12 16,-4 2-10-1,-8 6-1-15,-13-1 1 0,-17 4 0 16,-13-2 3-16,-25 0-1 16,-15-3 0-16,-15-3 1 0,-11-4-1 15,-10-4 0 16,-1-4-3-31,5-2-3 0,7-4-3 0,14-2-7 0,10-4-2 16,17 0-15-16,23-3-39 16,0 0-19-16</inkml:trace>
  <inkml:trace contextRef="#ctx0" brushRef="#br0" timeOffset="4415">7993 7220 352 0,'7'-6'1'0,"24"-2"1"16,16-5 0-16,18-3 1 16,11 0 0-16,9-4 0 15,9 0 0-15,7-1-10 16,-12 5-19-16,-22 7-49 15,0 2-4-15</inkml:trace>
  <inkml:trace contextRef="#ctx0" brushRef="#br0" timeOffset="4969">9082 7150 194 0,'11'8'2'0,"6"2"4"16,4 13 4-16,3 5 2 0,2 6 5 16,6 5 0-16,3 5 1 15,2 5 3-15,-11-5-4 16,-3 4-1-16,-4-6-5 15,-3-2-3-15,-4-2-1 32,-2-4-1-32,-5-2-1 0,-3-7 3 0,-2-5 2 0,0-7 0 15,0-13 0-15,-6 0-1 16,4-13 0-16,2-15-1 0,0-13-1 15,13-10-1-15,8-14-3 16,12-9-2-16,12-6 0 16,9-4 1-16,2 2-1 0,6 4-1 15,6 12-5-15,-6 7-7 16,3 8-49-16,-7 24-23 47</inkml:trace>
  <inkml:trace contextRef="#ctx0" brushRef="#br0" timeOffset="10812">4565 9295 175 0,'0'0'-1'0,"0"0"0"16,-3-9 1-16,3 9 3 15,0-10 7-15,0 10 3 16,0-13 3-16,0 13-1 0,8-10-3 16,-8 10-11-16,0 0-4 15,0 0-4-15,0 0-3 16,9 19-1-16,-4 6 3 15,8 12 1-15,2 11 6 0,-1 12 13 16,4 6 5-16,-2 9 1 16,2 2 0-16,-5-2 0 15,1-5-8-15,-8-6-5 16,-2-7-6-16,-1-7-23 15,2 5-43 1,-6-10-8-16</inkml:trace>
  <inkml:trace contextRef="#ctx0" brushRef="#br0" timeOffset="11419">4242 11068 212 0,'9'0'7'0,"19"0"-1"0,19 0 4 16,10-6 0-16,22-1 0 16,11-3 2-16,11 1 0 15,8-3-3-15,-6-1-8 16,-16-1-14-1,-15 2-34-15,-4 7-25 0</inkml:trace>
  <inkml:trace contextRef="#ctx0" brushRef="#br0" timeOffset="12365">4599 10695 269 0,'0'0'-10'0,"0"0"-3"0,0 0 1 16,3 19 1-16,6 2 0 15,0 8 1-15,4 12 0 16,1 7 5-16,-2 14 10 16,9 8 8-16,-4 1-1 0,6-3-2 15,-7-2-5-15,0-8-10 16,-3-7-16-16,3-2-38 15,-11-15-6-15</inkml:trace>
  <inkml:trace contextRef="#ctx0" brushRef="#br0" timeOffset="12617">4318 11680 268 0,'0'0'4'15,"8"0"2"-15,13 0 1 0,15 0 0 16,8 0 3-16,15 0-1 16,11-2 2-16,11-1 0 15,5 0-4-15,-5-1-4 0,-5-2-9 16,-7-1-30-16,0 6-35 15,-20-6-6-15</inkml:trace>
  <inkml:trace contextRef="#ctx0" brushRef="#br0" timeOffset="13510">4567 10407 159 0,'0'0'5'0,"0"0"2"15,-12-12 2 1,0 3-1-16,-6-1 2 0,-4-1-1 15,-5 1 0-15,-6-2-2 0,-9 5-7 16,3 6-2-16,-8 3-4 16,0 10 0-16,-5 9 2 15,1 9-2-15,-4 2 1 0,-2 8-1 16,8 1 1-16,0 5 2 15,3-2-2-15,5 6 2 16,1-1-2-16,1 1 3 16,8 5-1-1,3 0 3-15,0 7 0 0,2 4 5 0,0 9 2 16,6 3 3-1,2-3 1-15,5 1-1 16,3-2 2-16,4 5 0 0,6-10 0 16,0 7-2-16,12-10-3 15,3 0-2-15,5-1-1 16,5 0 0-16,5-2-2 15,3-5 0-15,2 1 1 16,6-8 0-16,-3-7-2 0,6-5 2 16,5-7 2-16,5-4 2 15,4-7 2-15,7-4 2 16,11-7 1-1,8-10-2-15,12 0 3 0,8-12 0 0,4-5-4 16,2-6 0-16,4-5-3 16,-1-6-2-16,-3-3 1 15,-2-5-1-15,-4-3-1 0,-3-3 0 16,-2-9 2-16,0-3-1 15,0-6-1-15,1-5 0 16,0-5-1-16,-6-6 0 16,-1-1 0-16,-10-4-1 0,-2 0-3 31,-10-2 0-31,-13 0 0 0,-13 0 0 0,-13 0 0 15,-11 3 0-15,-14-2 0 16,-10 3-1-16,-15 2 2 16,-12 3-1-16,-15 2-1 0,-15 7-1 15,-16 2-1-15,-20 6 0 16,-14 7-1-16,-12 7-1 15,-15 6 1-15,-12 11 1 0,-6 12 1 16,-4 12-1-16,-1 10 3 16,13 20-5-16,4 9-12 15,15 14-26-15,20 22-31 16,10 5-7-16</inkml:trace>
  <inkml:trace contextRef="#ctx0" brushRef="#br0" timeOffset="14055">4815 12107 256 0,'0'0'3'15,"0"0"1"-15,0 0-4 16,0 0 0 15,0 0 0-31,0 0 1 0,0 21 1 0,0 0 4 0,-1 13 0 0,0 6-1 16,-4 13 4-16,-1 11 3 15,-1 7-1-15,-5 4 1 16,-1 4-3 15,0 2-1-31,1-1-4 0,-1-1-4 0,8 2-18 0,5 2-54 0,0-10-5 16</inkml:trace>
  <inkml:trace contextRef="#ctx0" brushRef="#br0" timeOffset="14549">4201 14069 237 0,'0'0'0'0,"0"0"4"16,5 0 6-16,9 4 3 15,13 0 2-15,14-1 3 16,14-1 0-16,17-2 2 16,10 0 0-16,12-5-2 0,0-2-5 15,2-2-4-15,-10-1-5 16,-8 0-6-16,-15 1-18 31,-9-1-39-31,-13 9-20 0</inkml:trace>
  <inkml:trace contextRef="#ctx0" brushRef="#br0" timeOffset="14786">4559 13746 319 0,'0'0'3'15,"0"11"-2"-15,7 8 2 0,6 10 0 16,0 10 1-16,4 12 1 16,0 7 3-16,-1 11 0 15,2 3 0 1,-6 2-1-16,-3-3-5 0,-5-2-11 15,-3 0-36-15,-1-12-30 0,-4-9-7 16</inkml:trace>
  <inkml:trace contextRef="#ctx0" brushRef="#br0" timeOffset="15219">4449 15023 279 0,'0'0'6'0,"19"1"4"15,9-1 3-15,17-3 2 16,13-6 1-16,10-3 0 0,10-4 2 15,10 1 0-15,-2-3-7 16,-7 1-7-16,-11 1-7 16,-8 7-16-16,-21 0-23 15,-13 9-37-15,-4 0-7 0</inkml:trace>
  <inkml:trace contextRef="#ctx0" brushRef="#br0" timeOffset="16018">3783 13604 4 0,'-5'10'5'15,"-17"16"6"1,-1 10 1-16,-5 10 3 16,-4 11 0-16,-2 10 3 15,-1 16 0-15,1 7 2 0,4 8-1 16,17-4-5-16,5 7 7 15,4 1 1-15,6 4 0 16,5 1 1-16,7 6-2 16,6 8 2-16,4-3-4 0,8-1-3 31,8 1-3-31,10 0-4 0,6-8-1 0,10-4-1 15,3-15 3-15,1-13-1 16,7-16 2-16,0-12 0 0,2-22 1 16,3-15-1-16,5-14 1 15,7-22-1-15,7-16-2 16,9-14-1-16,7-15-2 15,9-11-1-15,-2-11-2 32,2-11 0-32,-7-7 0 0,-1-9-1 0,-4-4-1 0,-7-8 0 15,-11 0 0-15,-12-6 0 16,-11 1-1-16,-11 1-1 0,-10 3 0 15,-16 5-2-15,-16 7 1 16,-18 7 0-16,-10 6-2 16,-19 11-1-16,-21 11 0 15,-19 11-1-15,-21 16 1 0,-25 12 0 16,-20 14 1-1,-22 14 0-15,-22 13 0 0,-10 7 1 16,-8 15 2-16,-5 9 0 16,2 9 0-16,-10 23-9 15,28 12-21 16,35 7-50-31,14 0-4 0</inkml:trace>
  <inkml:trace contextRef="#ctx0" brushRef="#br0" timeOffset="17059">4672 15945 249 0,'0'0'0'0,"0"0"0"16,-3 12 0-16,-2 5 4 15,-5 4 0-15,5 10 5 0,-4 6 1 16,4 12 2-16,-3 8 2 16,1 4-1-1,2 3 1-15,0 1-2 0,3-3-1 16,-3-6-3-16,1-8-1 15,-2-8-1-15,1-11-1 0,1-6 1 16,1-10-1-16,3-13-1 16,-1 11-1-16,1-11-1 15,0 0 0-15,0 0 0 16,0 0-1-16,0 0 1 0,0 0-1 15,0 0 0 17,0 0 0-32,0 0 1 0,0 0 0 0,0 0 1 0,0 0-1 15,0 0 0-15,0 0 0 0,0 0-1 16,0 0 0-16,0 0-1 15,0 0-1-15,0 0 0 16,0 0-1-16,0 0 0 16,0 0 1-16,0 0 0 0,0 0 0 15,0 0 1-15,0 0 1 16,0 0 0 15,0 0 1-31,0 0-1 0,0 0 1 0,0 0-1 0,0 0 0 16,0 0-1-16,-6-5 0 0,6 5 0 15,0 0 0-15,-10-9 0 16,10 9 0-16,0 0 0 15,0 0 0-15,-9-7 0 0,9 7 0 16,0 0-1-16,0 0 0 16,0 0 0-16,0-9-2 15,0 9-1-15,0 0 1 16,10-3-3-16,-10 3-4 15,0 0-9-15,0 0-31 0,0 0-33 16,4 9-5-16</inkml:trace>
  <inkml:trace contextRef="#ctx0" brushRef="#br0" timeOffset="17487">4345 17067 271 0,'0'0'4'16,"8"-2"5"-16,9 0 1 0,11-5 4 15,16-2 1-15,13-4 1 16,11-6 1-16,9-2 1 15,6-4-3-15,-5-1-6 16,0 3-3 0,-11 1-4-16,-11 5-5 0,-13 1-7 15,-8 13-8-15,-13-1-5 0,-6 4-20 16,-23 0-40-1,-14 0-5 1</inkml:trace>
  <inkml:trace contextRef="#ctx0" brushRef="#br0" timeOffset="17702">4644 16776 292 0,'0'0'0'0,"0"0"1"16,0 0 3-16,13 4 0 15,1 6 3-15,4 6-1 16,4 8 3-16,3 5 0 0,6 10 1 15,-5 3-1-15,-3 4-1 16,-3 2 0-16,-4 1 0 16,-6-3-3-16,-6-3-5 15,-3 0-9-15,-1-4-28 16,-17 0-38-16,2-4-7 0</inkml:trace>
  <inkml:trace contextRef="#ctx0" brushRef="#br0" timeOffset="17965">4470 17740 290 0,'0'0'5'16,"6"0"4"-16,7-3 2 16,6-5 2-16,9-4 1 15,-2-1 2-15,49-23 1 0,7-2 1 16,2-2-7 15,7-3-5-31,7 1-10 0,-6-6-17 0,-20 8-57 0,-25 17-5 16</inkml:trace>
  <inkml:trace contextRef="#ctx0" brushRef="#br0" timeOffset="18465">4037 16709 206 0,'-11'13'5'15,"-9"13"-2"-15,-2 16 7 0,-2 16 2 16,5 15 1-16,2 11 3 16,5 14 2 15,8-43 1-31,4 5-3 0,8-2 2 0,7 4-3 0,10-5 0 15,4 2 0-15,9-8 0 0,9-3-4 16,13-10 0-16,12-4 0 16,7-11-2-16,12-6-2 15,59-8 0-15,60-25-1 16,16-25 0-16,-7-32-1 0,-8-22 0 15,-21-14-1 1,-36-9-1 0,-41 3-2-16,-45 8-2 0,-25 0-2 0,-33-2-2 15,-26 4-1-15,-35 4 0 16,-29 16-1-16,-37 22 0 0,-30 25-1 15,-25 23 0-15,-12 25-2 16,3 24-4-16,17 25-16 16,18 22-30-16,40 47-23 15</inkml:trace>
  <inkml:trace contextRef="#ctx0" brushRef="#br0" timeOffset="19121">5126 17842 198 0,'0'0'9'16,"0"0"5"-16,0-10 2 16,0 10 3-16,3-13 1 0,-3 13-2 15,3-14 0 16,-3 14 0-31,0 0-8 0,0 0-3 0,0 8-3 0,1 11-2 16,-1-19-2-16,0 26 1 16,0 3 2-16,0 8 0 15,0 46-1-15,0-33 1 0,0-1-1 16,1 2 5-16,5-3 2 15,6-2-2-15,-12-46 0 16,23 36 0-16,45 24 0 16,-16-46 0-16,11-9 0 15,11-5-2-15,5-9-2 16,9-10-4-16,9-3-8 0,7-2-28 15,6-3-43-15,9-8-3 16</inkml:trace>
  <inkml:trace contextRef="#ctx0" brushRef="#br0" timeOffset="20109">5283 7002 166 0,'0'0'2'0,"0"0"4"15,0 0 8-15,0 0 4 16,0 0 5-16,0 0-3 0,0 0 2 15,0 0-1-15,2-21-4 16,-2 3-3-16,0-7-11 16,-10-9-9-16,1-6-6 0,-7-10 1 31,-2-7 4-31,-7-3 5 0,-7-2 7 0,0 0 4 15,-7 3 4-15,7 4 8 16,-5 6 3-16,7 10 2 16,2 7-7-16,5 8-7 0,8 4-6 15,11-4-2-15,20-4-4 16,31-11-1-16,28-16 1 15,45-13-1-15,80-20 2 0,21-14 1 16,57-14 3 15,73-3-3-31,9 1 1 0,17 4-9 0,24 19-17 0,-7 10-59 16,-45 12-5-16</inkml:trace>
  <inkml:trace contextRef="#ctx0" brushRef="#br0" timeOffset="21076">7168 10336 226 0,'0'0'1'16,"0"4"-1"-16,7 10 3 16,3 15 0-16,1 10-1 0,3 10 2 15,2 10-2-15,-2 3 2 16,7 5 0-16,-11-2 2 15,1-1-2-15,-1-10 1 16,-3-9-2-16,1-2 1 16,-2-7-6-16,1 4-23 0,1-13-42 31,2-11-4-31</inkml:trace>
  <inkml:trace contextRef="#ctx0" brushRef="#br0" timeOffset="21201">7682 10678 387 0,'0'0'0'15,"0"0"-1"1,17 0-1-16,-1 11-3 0,-3 9-7 16,10 10-8-16,-2 5-12 15,-1 3-13-15,0 4-18 16,-10-2-23-16</inkml:trace>
  <inkml:trace contextRef="#ctx0" brushRef="#br0" timeOffset="21433">8113 10226 267 0,'8'0'4'0,"17"0"1"16,6 3 1-16,9 10-1 15,-1 2 0-15,5 6 2 16,-4 2-1-16,1 7 2 0,-15 3-4 16,-19 7-5-16,-14 1-16 15,-26-3-53-15,-2-3-5 16</inkml:trace>
  <inkml:trace contextRef="#ctx0" brushRef="#br0" timeOffset="21556">8487 9935 303 0,'16'-4'-1'0,"21"-1"-21"15,9 3-49-15,6-3-2 32</inkml:trace>
  <inkml:trace contextRef="#ctx0" brushRef="#br0" timeOffset="21773">8960 9908 86 0,'10'10'11'15,"-2"10"4"-15,6 13 6 16,3 11 4-16,7 12-1 0,2 4 1 15,3 5 3-15,3 0 6 16,-9-12-1-16,3-12-4 16,-2-22-7-16,3-19 0 15,3-25-1 1,1-16-2-16,5-18-3 0,4-12-11 0,11-3-40 15,-2-3-48-15,-2-6-2 16</inkml:trace>
  <inkml:trace contextRef="#ctx0" brushRef="#br0" timeOffset="22379">8023 10296 316 0,'0'0'2'15,"5"-21"3"-15,12-5-1 0,13-11 2 16,21-13 1-16,16-13 1 16,20-8 0-1,7-2-1-15,9 8-5 0,-5 6-25 16,-8 22-49-16,2 15-8 15</inkml:trace>
  <inkml:trace contextRef="#ctx0" brushRef="#br0" timeOffset="23018">6898 13234 272 0,'0'0'0'0,"4"23"1"15,2 3 0 1,1 9 3-16,0 7-1 0,3 9 2 16,2 1-1-16,-1 7 3 0,-1-4 0 31,-1-7 0-31,-6-7-7 15,0-12-43-15,0 4-28 0</inkml:trace>
  <inkml:trace contextRef="#ctx0" brushRef="#br0" timeOffset="23171">7298 13643 438 0,'0'0'0'0,"8"27"-7"15,0 0-10 1,-3-1-17-16,-1 2-48 15,7-7-5-15</inkml:trace>
  <inkml:trace contextRef="#ctx0" brushRef="#br0" timeOffset="23411">7837 13000 310 0,'14'0'5'16,"17"1"2"-16,4 8 1 15,5 6 0-15,1 2 1 0,0 7 2 16,1 4 2-16,-4 5 0 16,-18 2-5-16,-18 3-1 15,-6-3-2-15,-13-2-1 16,-7 2-9-16,-11-6-32 15,-4-4-41 1,-6-12-6-16</inkml:trace>
  <inkml:trace contextRef="#ctx0" brushRef="#br0" timeOffset="23506">7864 12766 352 0,'8'-7'1'0,"19"-5"-3"0,12-6-13 16,10-6-48-16,8 6-13 16</inkml:trace>
  <inkml:trace contextRef="#ctx0" brushRef="#br0" timeOffset="23730">8288 12426 331 0,'0'0'0'0,"5"10"1"15,5 6 1 1,6 7 3-16,5 10 3 0,9 9 1 0,6 10 1 15,7 11 1-15,2 0 1 16,1-1-2-16,-1-5 1 16,-6-10 1-1,-1-10-1-15,-8-16-1 0,1-19-1 0,6-18-1 16,3-23 0-16,12-16-3 15,7-16-11-15,18-18-70 16,7 2-12-16</inkml:trace>
  <inkml:trace contextRef="#ctx0" brushRef="#br0" timeOffset="24225">7218 15415 365 0,'0'0'1'0,"4"17"-1"16,2 8 1-16,6 13 1 16,1 13-1-16,1 12 0 0,2 9 1 15,0 5 0-15,-1-2 1 16,-4-9 0-16,-3-10 1 15,-3-11-1-15,-3-14 0 16,-2-7-2-16,0-10-8 16,3 2-25-1,11 4-47-15,-13-7-4 0</inkml:trace>
  <inkml:trace contextRef="#ctx0" brushRef="#br0" timeOffset="24412">7782 15941 449 0,'0'0'1'16,"13"2"-1"-16,7 3-1 15,6 3 1-15,1 5-1 0,2 2 1 16,-1 1-1-16,3-2 1 16,-3 1 0-16,-13-1-3 15,-6-4-3-15,-2-1-12 16,-6 4-48-1,-1-13-19-15</inkml:trace>
  <inkml:trace contextRef="#ctx0" brushRef="#br0" timeOffset="24626">8151 15468 376 0,'0'0'0'0,"29"-6"2"16,4 3-1-16,10 3 1 15,4 0 2-15,6 6-1 16,-2 1 1-16,3 5 0 0,-8 2 0 15,-15 8 0-15,-11 5 0 16,-14 6 1-16,-6 5-3 16,-13 9-3-16,-14 2-10 0,-3-2-42 15,-11 7-27-15</inkml:trace>
  <inkml:trace contextRef="#ctx0" brushRef="#br0" timeOffset="24746">8520 15090 404 0,'19'-11'0'0,"18"-7"-4"15,19 0-26 1,15-2-47-16,-5-5-4 0</inkml:trace>
  <inkml:trace contextRef="#ctx0" brushRef="#br0" timeOffset="25005">8996 14839 350 0,'0'0'1'0,"16"20"1"15,2 5 2-15,3 13 2 16,7 15 3-16,1 13 0 16,6 9 1-16,3 6 0 0,-2-5 3 15,1-4 1-15,-7-18 0 16,-1-16-1-16,1-27-2 15,7-18-1-15,1-28 0 0,9-14-2 16,2-11-8-16,0-17-14 16,-6-1-72-16,14-7-5 15</inkml:trace>
  <inkml:trace contextRef="#ctx0" brushRef="#br0" timeOffset="27294">6356 18506 275 0,'0'0'1'0,"0"0"-1"16,0 0-5-16,0 0-8 15,0 0-6-15,0 0-17 16,0 0-24-16,0 0-10 15</inkml:trace>
  <inkml:trace contextRef="#ctx0" brushRef="#br0" timeOffset="28365">6204 18324 325 0,'0'0'2'16,"0"0"1"-16,0 0 1 15,0 0 1-15,0 0 0 16,0 0 2-16,-14-2 2 16,3 0 1-16,0 0-1 15,-25 2-1-15,17 0-2 16,19 0 0-16,-23 5 0 0,1 0-2 15,22-5-2-15,-21 5 0 16,-3-1 0 0,24-4 1-16,0 0 0 0,-9 4 1 15,-1-1 2-15,0 0 1 16,-1 3 0-16,11-6 0 15,0 0 2-15,0 0-2 16,1-9-1-16,27-43 0 16,-12 37-1-16,5-7-1 0,4 0-1 15,2-6-1-15,7-3-1 16,4-5 0-16,3-2 0 15,5-4-2-15,2-2 1 0,2-1 0 32,0-1 0-32,-19 23 3 0,72-72-1 0,-4 5 0 15,-10 1 0-15,-12 11 0 16,-6 12-1-16,-16 11 2 15,-7 13-3-15,-8 11 0 0,5-1-2 16,1 1 1-16,2 2 0 16,-2 1-1-16,-2 3 1 15,-6 4-1-15,-2 3 1 31,-6 4 0-31,-1 1 0 0,-3 0 0 0,4 2 1 0,0 0 0 16,8-3 1-16,5 1 0 16,2-4-1-16,8-2 1 0,1 3-1 15,5-2 1 1,0 0-2-16,0-2 1 0,0 2 0 15,-1 0 0-15,6 4 0 16,1 0 0-16,5-2 1 31,7 2-1-31,9 0 1 0,1 0 0 0,7-2 0 0,3-1 0 16,0-2 0-16,4-1 0 15,-6-2 0-15,0 2 1 32,-4-2-2-32,3-2 0 0,2-1 0 0,4-3 0 0,4-2 0 15,0-7 0-15,9-4 0 16,3-6 0-16,4-4 0 15,-5-3 0-15,-1-4 0 0,-5 3 0 16,-7 1 0-16,-8 3 0 16,-6 4 0-16,-9 6 0 15,-12 8 0-15,-6 1 0 16,-13 8 0-16,-6 2 0 31,-9 8 0-31,-5 0 0 0,-11 6 0 0,-1 2 0 0,-5 2 0 16,-11 4 0-16,13-3 0 15,-13 3 0-15,0 0 0 16,0 0 0-16,0 0 0 0,0 4 0 15,-8 11 0-15,1 8 0 16,-4 10 0-16,2 10 0 16,2 2 0-16,3 6 0 0,4 3 0 15,10-6 0 16,16-10 0-31,9-16 0 0,18-19 0 0,10-13 0 0,14-22-4 16,2-20-1-16,4-21-1 16,-3-18 1-16,-16-13 1 15,-13-4 1-15,-26-2 4 0,-21 5 2 16,-25 10 2-16,-28 23 2 15,-29 26 0-15,-15 26-3 16,-3 20-4-16,1 17 0 16,17 32-2-16,5 19-55 0,40 1-36 15,32-9 0-15</inkml:trace>
  <inkml:trace contextRef="#ctx0" brushRef="#br0" timeOffset="29339">8248 4641 411 0,'0'0'0'0,"0"0"-1"16,-8 8 0-16,3 3-1 15,2 7 2-15,0 7-1 16,-1 3-1-16,2 3 1 0,2 4 0 16,0 6 2-16,0 1-1 15,4 3 1-15,-2 3-1 16,0 0 1-16,-2 3 0 15,2 0 1-15,5-2 0 0,4-3 1 16,12-8-1-16,11-12-1 16,16-16 0-16,12-11-1 15,13-23-2-15,7-19-1 16,6-18-3-16,-4-21 2 0,-6-16 3 15,-16-12 8-15,-27-9 4 16,-21 1 4 15,-30 6 2-31,-30 11 2 0,-30 17 1 0,-20 27-1 0,-21 36-17 16,-9 27-2-16,7 41 0 0,13 27 0 15,38 22-63-15,22 21-32 16</inkml:trace>
  <inkml:trace contextRef="#ctx0" brushRef="#br0" timeOffset="32549">13536 8314 336 0,'0'0'1'0,"-20"-3"-1"0,6 1-1 15,-9 2 1-15,-6 2 0 16,-7 6 1-16,-4 6 2 16,-6 7 1-16,1 12 2 0,2 10 1 46,-1 17 1-46,8 15 2 0,5 11 1 0,8 12 0 0,15 7-5 0,8 3 0 16,16-5-1-16,18-5 0 0,16-18 1 16,17-17-1-1,13-22-1-15,9-17 1 0,0-20 1 16,1-12 1-16,-4-19 0 15,-9-6-2-15,-18-8-1 0,-17 0-1 16,-18-2 0 15,-20 6-2-31,-17 7 0 0,-24 9-1 0,-20 17-1 0,-14 6 0 16,-6 18-3-16,-5 8-3 15,4 16-6-15,8 0-15 16,16-3-49-16,20 6-11 0</inkml:trace>
  <inkml:trace contextRef="#ctx0" brushRef="#br0" timeOffset="32976">14052 8604 444 0,'0'0'-1'15,"2"7"-1"-15,6 6 1 16,9 9 1-16,6 8 0 16,4 12 2-16,6 7 2 15,5 12 1 1,8 6 3-16,0 5 1 0,-1 5-1 0,-4-3 0 15,1 2-1-15,-4-5-1 16,-2-2-1-16,-4-6-2 16,-3-7-1-16,-5-8-1 0,-6-11 0 15,-2-7 1-15,-6-8-2 16,-4-9 0-16,-6-13 0 15,12-14 0-15,4-25 0 0,13-26 0 16,13-28 0-16,15-34 0 16,16-26 0-16,15-30 0 15,14-13 0-15,2 1 0 16,-4 3 0-16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44:45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7482 2914 143 0,'0'0'3'0,"0"0"2"16,0-17 5-16,0 8 6 15,4-4 6-15,-2 0 3 0,1-3 2 16,0 1-2-16,-1 0-1 16,-2 4-2-16,0 1-6 15,0 10-6-15,0-9-7 16,0 9-2-16,0 0-2 15,-4 10 1-15,2 15 2 0,-2 6 1 16,0 13-1-16,-1 11 3 16,1 9 3-16,1 8 0 15,2 2 1-15,1-3-2 16,2-7-1-16,6-8 0 15,1-9-1-15,3-12 1 0,0-9 0 16,3-10 1-16,1-9 0 16,3-7-1-16,4-18-9 15,7-9-18-15,13-15-59 0,-12-19-4 16</inkml:trace>
  <inkml:trace contextRef="#ctx0" brushRef="#br0" timeOffset="112">7486 2159 453 0,'0'0'-1'15,"0"-10"-2"-15,0 10-7 16,8-9-16-16,4 12-53 16,8 2-10-1</inkml:trace>
  <inkml:trace contextRef="#ctx0" brushRef="#br0" timeOffset="475">8215 3172 390 0,'0'0'-1'0,"0"0"1"16,0 17 4-16,0 3 2 16,0 6 0-16,0 8 0 15,-3 6 0-15,-2 6 0 0,0 2 2 16,-4-1-3-16,3-10-7 15,1-3-7-15,-1-10-10 16,-8-10-62-16,14-14-4 16</inkml:trace>
  <inkml:trace contextRef="#ctx0" brushRef="#br0" timeOffset="851">8528 3003 147 0,'0'0'14'15,"0"0"11"-15,7 5 4 16,7-5 2-16,8 0 2 0,7 1-1 15,8-5 1-15,7-2 1 32,3-1-11-32,5-1-12 0,-2-2-3 0,-2 3-3 15,-8 0-3-15,-2 3-4 0,-11-1-4 16,3 4-11-16,-7 0-20 15,-9-1-44-15,7 2-5 16</inkml:trace>
  <inkml:trace contextRef="#ctx0" brushRef="#br0" timeOffset="1075">8672 3233 246 0,'0'0'5'0,"0"0"4"15,7 12 5-15,6-7 4 16,8-1 1-16,10-1 1 16,14 0 0-16,7-1 0 0,12-2-3 15,4-2-12-15,3 2-14 16,-3-3-32-16,-3 3-37 15,-8 2-6-15</inkml:trace>
  <inkml:trace contextRef="#ctx0" brushRef="#br0" timeOffset="1473">9591 2814 283 0,'0'0'0'0,"-11"15"5"16,5 11 6-16,-4 6 3 0,1 9 4 15,-1 8-1-15,3 6 2 16,3 7 2-16,4 0 1 16,10-4-5-16,9-12-5 0,11-7-2 15,8-11-3-15,9-10-2 16,5-17-5-1,7-2-25-15,1-29-57 0,-4-19-3 16</inkml:trace>
  <inkml:trace contextRef="#ctx0" brushRef="#br0" timeOffset="1589">9616 2275 489 0,'0'0'1'16,"0"0"-6"-16,-11-10-11 16,11 10-43-16,0 0-31 0,6 3 0 15</inkml:trace>
  <inkml:trace contextRef="#ctx0" brushRef="#br0" timeOffset="2181">10227 3146 375 0,'0'0'-2'15,"0"0"0"-15,0 0 0 0,7-3 0 16,1-2 2-16,2-1 2 15,7-1 0-15,7 1 1 16,-1-4 4-16,12 0 1 16,0 4-2-16,5-1 0 0,-3 4-2 15,1-2 0 1,-7 4-3-16,-3-2 0 0,-6 3-2 15,-9 0-2-15,-3 0 2 16,-10 0 1-16,2 12 0 0,-7 4 2 16,-14 8 0-16,-6 2 0 15,-4 4 0-15,-1 6 1 16,-3 1 0-16,-2 1-1 15,5-5 0-15,4-4 1 16,11-4 1-16,14-2 3 0,6-6 0 16,17-3 0-16,13-6 1 15,14-2-1-15,10-6 0 16,7 1-3-16,9-5-5 15,-5-4-9-15,8-12-61 0,-9 19-16 16</inkml:trace>
  <inkml:trace contextRef="#ctx0" brushRef="#br0" timeOffset="6836">7484 4644 299 0,'0'0'2'16,"0"0"-1"-16,0 0-2 15,0 0-5-15,0 0 0 16,0 0 0-16,0 0 1 16,2 8 1-16,4 6 2 0,2 4 2 15,3 10 3-15,3 5 7 16,1 7 2-16,4 4 0 15,-1 9 1-15,4 0-3 16,0 5 0-16,-1-2-1 0,1-2-1 16,-1 0-2-16,-2-6 1 15,0-3-2-15,0-4-1 16,-4-4 2-16,-1-6-3 0,-4-5 0 15,1-4 0-15,-2-6 2 32,-2-3 2-32,-4-4 4 0,-3-9 3 0,0 0-1 15,12 0 0-15,-12-18-2 16,6-18-1-16,1-17-1 0,4-18-3 15,9-14-4 1,-3-13-3-16,10-6-1 0,-4 5-3 16,8 5-1-16,-4 12-5 15,4 18-14-15,-4 24-62 0,2 9-4 16</inkml:trace>
  <inkml:trace contextRef="#ctx0" brushRef="#br0" timeOffset="7457">8529 5251 287 0,'0'0'3'15,"0"0"2"-15,-9-5 3 16,9 5-2-16,-13-4-2 15,2 3 0-15,-2 1-1 0,-7 6 1 16,2 11-2-16,-5 4-4 16,3 8 1-16,-2 6 1 15,4 1 1-15,1 3 2 0,7-2 2 16,5 1 0-16,4-13 0 15,3-4 5-15,10-14-1 32,6-7 2-32,6-4 0 0,3-13-3 0,4-9-4 15,-1-7-2-15,-2 0-2 0,-5-2-4 16,-4 3 2-16,-7 3-1 15,-6 9-4-15,-5 3 1 16,-1 17 3-16,0 0 1 16,-4 0 3-16,4 10 0 0,0 8-3 15,3 3 4-15,8 2 2 16,5 1 5-16,7-5-2 15,4-2 0-15,10-5-7 16,0-8-16-16,0-5-57 0,9-10-10 16</inkml:trace>
  <inkml:trace contextRef="#ctx0" brushRef="#br0" timeOffset="7867">8847 4691 243 0,'0'0'-1'0,"0"7"0"16,4 8 5-16,2 7 4 16,4 8 2-16,2 8 1 15,4 9 3-15,2 10 3 16,0 0 3-16,4 9-2 0,-1-5-4 15,-2-2 0-15,-2-3-2 16,-1-7-1-16,-4-8-3 16,-2-9-1-16,-6-8 1 15,2-5 1-15,-3-8 3 16,-3-11-4-16,0 0-1 0,-4-8-1 15,-3-8-1-15,0-5-3 16,3 0-3-16,4-6-3 16,10 4-3-16,11 0 1 0,18 9 1 15,13 6 0-15,14 9 1 16,4 5 1-16,5 9 2 15,-6 10 1 1,-9 5 1-16,-13 6 2 0,-22 3 2 0,-23 3 0 16,-20-3 0-16,-28-2 1 15,-17-5-3-15,-19-10-8 16,-6-16-64 15,-16-3-16-31</inkml:trace>
  <inkml:trace contextRef="#ctx0" brushRef="#br0" timeOffset="9462">10397 4627 138 0,'0'0'12'16,"0"0"4"-16,0 0 4 0,0 0-3 15,0 0-4-15,0 0-2 16,0 0 1-16,0 0 1 15,0 0-6-15,5 9-1 0,13-3 0 16,6-2 3-16,11 2 4 16,4-2 4-16,6-1 0 15,3-1-3-15,1-2-4 16,2 0-2-16,-6 0-2 0,-2-1-2 15,-11 0-6-15,-1 1-2 16,-10-5-10-16,1 2-21 16,-1 3-42-16,-4-2-6 15</inkml:trace>
  <inkml:trace contextRef="#ctx0" brushRef="#br0" timeOffset="9714">10516 4961 196 0,'0'0'8'0,"7"3"7"16,6 0 5-1,13 1 2-15,13-2 3 0,9-2 1 16,19 0-1-16,9 1 0 16,4-2-8-16,1-2-12 0,1 3-20 15,-11 3-40-15,-11 1-25 16</inkml:trace>
  <inkml:trace contextRef="#ctx0" brushRef="#br0" timeOffset="10536">11857 4738 215 0,'0'0'0'0,"0"0"0"16,0 0 0-16,0 0 8 15,-10 11 4-15,6 8 4 0,-1 7 2 16,-2 6 1-16,2 14 2 15,4 2 1-15,0 9-1 16,2-5-4-16,4 0-3 16,7-5-3-16,1-4-1 0,4-9-2 15,1-5 0-15,2-9-1 16,2-7 1-16,0-9-3 15,2-4-4-15,5-10-12 0,-7-10-70 16,11-17-2-16</inkml:trace>
  <inkml:trace contextRef="#ctx0" brushRef="#br0" timeOffset="10652">11846 4227 424 0,'0'0'-4'16,"0"0"-11"-16,0 0-45 15,12-3-21-15</inkml:trace>
  <inkml:trace contextRef="#ctx0" brushRef="#br0" timeOffset="10938">12470 5009 434 0,'0'0'1'16,"-4"16"-1"-16,1 4 1 15,-2 10 1-15,0 9-1 0,0 10 0 16,0 8 0-16,0 7 2 15,2 0-3-15,3-4-6 16,0-8-25 0,7-12-50-16,9-12-4 0</inkml:trace>
  <inkml:trace contextRef="#ctx0" brushRef="#br0" timeOffset="11263">13151 4514 284 0,'-2'13'5'16,"1"10"4"-16,-2 13 2 15,-2 14 0-15,-2 13 3 16,-4 8 0-16,0 9 1 0,0 8 1 15,-3-8-4-15,2-7-3 16,2-14-6-16,-1-13-5 16,5-10-10-16,5-16-67 15,1-20-1-15</inkml:trace>
  <inkml:trace contextRef="#ctx0" brushRef="#br0" timeOffset="11768">13067 4380 261 0,'0'0'6'0,"25"-9"2"16,5 4 5-16,8-4 2 16,7 3 2-16,10 2 1 0,3 2-1 15,7 3 1-15,-6 7-5 16,-8 12-4 15,-11 6-3-31,-12 9-2 0,-13 5-2 0,-15 3 1 0,-13 0-1 0,-16 0 0 16,-11-5 0-16,-6-7-2 15,-9-6-1-15,-5-8-2 16,-1-6 0-16,7-5 0 15,6-5-3-15,10 0 0 0,8 1 1 16,12 4 4-16,11 7 3 16,12 4 1-1,15 5 1-15,11 5 2 0,8 5 2 16,4 6 0-16,3 3 1 15,-2 0-3-15,0 2-1 0,-6 1-1 16,-7 3 0-16,-11-5-1 16,-6 2 0-1,-7-5 0-15,-4-3-2 0,-3-5-3 0,-3-8-6 16,3-2-27-16,0-10-50 15,0-11-3-15</inkml:trace>
  <inkml:trace contextRef="#ctx0" brushRef="#br0" timeOffset="11932">13944 5212 449 0,'0'9'1'0,"1"8"0"16,5 8-1-16,4 11-4 15,0 5-5-15,9 11-21 0,6 2-52 16,-7 0-4-16</inkml:trace>
  <inkml:trace contextRef="#ctx0" brushRef="#br0" timeOffset="13607">15749 4545 220 0,'0'0'4'0,"0"0"7"0,9 3 2 16,6-3 4-16,14 0-1 15,9 0 1-15,11 1-1 16,10-1 2-16,8 1-6 15,3-1-7-15,2 3-6 16,-5-3-7-16,-7 3-17 0,-4 3-49 16,-13-5-6-16</inkml:trace>
  <inkml:trace contextRef="#ctx0" brushRef="#br0" timeOffset="13846">15808 4771 298 0,'0'0'3'16,"16"2"2"-16,8 2 2 15,13 1 3-15,12 1 1 0,10-1 0 16,9-3 2-16,9 0 0 15,-1-2-3-15,-6 1-3 16,-3-7-8-16,-4-4-27 16,-2-2-48-16,-11-8-5 0</inkml:trace>
  <inkml:trace contextRef="#ctx0" brushRef="#br0" timeOffset="14102">16385 4282 349 0,'8'2'1'16,"17"2"0"-16,18 1 0 16,12 3-1-16,10 6 0 0,6 2 0 15,6 6 2-15,5 1 0 16,-6 1 2-16,-12 4-3 15,-19 0 3-15,-13 0 1 16,-11 1 1-16,-16-4 2 31,-13 3-3-31,-19-1 1 0,-14 2-3 0,-13-3-2 0,-9 1-8 16,-10-9-23-16,-12 2-47 0,6-4-8 15</inkml:trace>
  <inkml:trace contextRef="#ctx0" brushRef="#br0" timeOffset="14346">15357 4380 365 0,'-10'13'4'0,"-14"13"0"15,-8 12 3-15,-7 12 1 16,-7 9 2-16,4 9-1 16,4 5 0-16,5 7 2 15,22-8-3-15,22-10-1 0,28-6-5 16,20-11-8-16,26-4-19 15,24-9-57-15,4-10-5 16</inkml:trace>
  <inkml:trace contextRef="#ctx0" brushRef="#br0" timeOffset="14740">17844 4383 358 0,'0'0'1'0,"-10"20"2"15,4 6 0-15,2 8 2 0,-1 10-1 16,5 12 2-16,0 5 2 16,9 5 0-16,10-4 0 15,7-6-1-15,6-11 3 0,6-9-2 16,5-19-4 15,4-10-19-31,14-16-65 0,-16-28-2 0</inkml:trace>
  <inkml:trace contextRef="#ctx0" brushRef="#br0" timeOffset="14866">17886 4001 443 0,'0'0'-17'16,"0"-16"-53"-16,10 16-14 15</inkml:trace>
  <inkml:trace contextRef="#ctx0" brushRef="#br0" timeOffset="15054">18660 4911 413 0,'0'12'1'16,"-1"10"0"-16,0 11 1 0,-3 10 1 15,1 4 0-15,3 5-2 16,-1-2-2-16,1 6-7 15,0-15-14-15,-8-12-59 16,16-18-5-16</inkml:trace>
  <inkml:trace contextRef="#ctx0" brushRef="#br0" timeOffset="15340">19150 4474 403 0,'0'0'2'0,"13"1"-1"15,15 4 2-15,14-4 0 16,10 3-1-16,7-2 0 16,10 0 1-16,6 0 1 15,4-1-5-15,-5-1-16 0,6-3-64 16,-26-4-3-16</inkml:trace>
  <inkml:trace contextRef="#ctx0" brushRef="#br0" timeOffset="15488">19220 4860 447 0,'0'0'1'0,"19"6"0"16,14-3 0-16,24 3-3 15,13-6-10-15,26-7-57 0,8 8-14 16</inkml:trace>
  <inkml:trace contextRef="#ctx0" brushRef="#br0" timeOffset="16046">21105 3780 433 0,'0'0'-3'0,"0"0"-2"15,0 0-1-15,6 0-1 0,3 9 1 16,2 11 1-16,3 6 3 15,3 16 0-15,0 10 6 32,3 14 0-32,-2 10 2 0,-2 10 2 0,-2 0-1 0,2-2 0 15,-2-9-2-15,-4-14 4 16,0-8 0-16,-2-21 1 15,1-19-1-15,5-21 1 16,0-22 1 0,6-16-3-16,1-13-1 15,1-9-7-15,3-8 0 0,0-1-8 0,-7-2-21 16,-8 14-58-16,6 8-8 15</inkml:trace>
  <inkml:trace contextRef="#ctx0" brushRef="#br0" timeOffset="16450">21784 4517 255 0,'0'0'3'0,"-18"7"5"16,1 5 0-16,-2 4 3 16,-5 3 1-16,2 5 1 15,4-2 6-15,-1 4 1 16,14-3 1-16,8-3-3 0,18-9-1 15,9-10-3-15,9-5-2 16,3-10-2-16,2-8-4 16,-4-11-4-16,-9 3-3 15,-9-6 1-15,-12 3-2 0,-6 7 1 16,-6 8 0-16,-8 10 0 15,-7 8 3-15,1 18-1 16,3 13 1-16,5 8 0 16,8 4 0-16,5 3 2 0,12-1 0 15,6-9 1-15,6-3-3 16,5-12-2-16,-3-17-8 15,4-17-55-15,-9-7-24 16</inkml:trace>
  <inkml:trace contextRef="#ctx0" brushRef="#br0" timeOffset="16861">22134 4052 451 0,'0'0'-1'16,"0"0"-6"-16,0 0 2 15,9 4-1-15,-1 9 3 0,-2 11 2 16,4 7 2-16,1 12 0 16,1 12 3-16,-2 7 5 15,2 4 0-15,-3-4-2 16,-3-3-1-16,0-10 1 0,-3-9-1 15,-1-15 0-15,-2-15-1 16,0-10 0-16,0-15-1 16,0-10-1-16,1-6 0 15,14 1-4 1,5 4 0-16,12 6-2 0,6 4-1 0,8 12 1 15,4 5 0-15,5 15 1 16,-4 10 0-16,-11 1 2 16,-12 6-2-16,-13 4 3 15,-12-1-1-15,-10 0 2 0,-14-3-1 16,-10-6-2-16,-6-4 0 15,-1-3-6-15,-10-10-9 32,0-3-20-32,4-3-53 0,-3-2-2 0</inkml:trace>
  <inkml:trace contextRef="#ctx0" brushRef="#br0" timeOffset="17055">21038 4957 464 0,'0'0'0'0,"0"0"-1"16,5 0 1-16,18 0 1 15,21-1-1-15,22-2 2 0,30-2-1 16,32-1 1-16,28-1 0 16,19 6 0-16,14 2-5 15,-4 0-14-15,-1-1-60 31,-21 9-11-31</inkml:trace>
  <inkml:trace contextRef="#ctx0" brushRef="#br0" timeOffset="17408">21224 5374 411 0,'0'0'2'16,"0"15"0"-16,2 7 1 15,1 11 3-15,0 6 2 16,-2 13 0 15,2 7 0-31,0 8 1 0,-1 1-1 0,1-1-1 0,0-7 0 0,-1-7-3 16,0-8-1-16,4-7-1 15,-4-12 1-15,-2-13-6 16,0-13-13-16,13-4-68 16,-10-26-5-16</inkml:trace>
  <inkml:trace contextRef="#ctx0" brushRef="#br0" timeOffset="17794">20930 5408 428 0,'0'0'3'0,"0"0"-2"0,0 0 0 15,19-11-1-15,7 5 2 31,14-3 1-31,11 2 2 0,17-1 0 0,5 3-2 16,4 3 0-16,3 3 2 0,-9 2-1 16,-10 9-1-16,-11 0-1 15,-16 10-2-15,-21 1 1 16,-11 1 0-16,-10 0-1 15,-13-3 1-15,-13-2-1 16,-8-5 0-16,-6-1 1 16,-2-9 0-16,8-1-2 15,3 0 1-15,5 1 0 0,10 4 2 16,11 6 1-16,13 4 1 15,7 5 1-15,15 6 0 16,8 1 2-16,11 2-1 16,8 2 1-16,6-2-7 0,8-3 0 15,-1-1 0-15,-2-6 0 16,1-2 0-16,-6-11-9 15,-4-7-74-15,-1-5-8 16</inkml:trace>
  <inkml:trace contextRef="#ctx0" brushRef="#br0" timeOffset="17920">22208 5809 482 0,'0'0'2'0,"5"12"-1"0,1 8 2 16,5 10 0-16,8 13-1 0,7 9-2 15,6 10-4-15,1 1-13 16,8-5-61-16,-8 7-11 15</inkml:trace>
  <inkml:trace contextRef="#ctx0" brushRef="#br0" timeOffset="18884">7360 6854 371 0,'0'0'1'0,"0"0"-1"16,0 0-3-16,0 0-1 0,0 0-1 16,10 2 2-16,-10-2 1 15,12 19 0-15,-4-4 1 16,2 10 2-16,3 9 3 0,3 8 4 15,1 8 1-15,3 7 0 16,0 6-1-16,1 4 0 16,1 1-2-16,-1 0 0 15,-1-7-1-15,0-3-1 0,-3-8-1 16,-2-10 0-1,-2-6 3-15,-2-11 3 0,-4-9 2 16,-7-14-1-16,13-15 1 16,-4-23-1-16,3-20 0 15,1-20-1-15,8-16-4 0,2-5-3 16,-2-6 0-16,3 7-5 15,-4 8-4-15,1 18-15 16,-2 15-66-16,0 16-4 16</inkml:trace>
  <inkml:trace contextRef="#ctx0" brushRef="#br0" timeOffset="19370">8237 7297 397 0,'0'0'0'0,"1"18"-1"16,-1 5 2-16,8 7 0 16,2 9 1-16,2 7 1 15,3 5 1-15,-1 5 2 16,1-2 1-16,-1-11 1 0,-3-7 2 15,-6-10 0-15,0-7 1 32,-5-19-1-32,0 0-1 0,0-11-2 0,-1-14-1 15,-2-6-2-15,3-2-3 0,0 1-3 16,10-3-2-16,7 6 0 15,6 10 0-15,7 9-1 16,0 10 1-16,3 11 1 16,-2 5 1-16,-7 10 0 0,-10 7 3 15,-14 6 0-15,-15 1 1 16,-16-1 0 15,-8-2 2-31,-5-9-1 0,-5-4 0 0,0-8-2 0,2-11-4 0,9-5-8 16,7 0-68-16,12-13-11 15</inkml:trace>
  <inkml:trace contextRef="#ctx0" brushRef="#br0" timeOffset="19609">8925 7400 428 0,'-9'11'2'16,"-8"7"0"-16,-2 9 0 15,-2 8 0-15,3 5 1 16,3 4 3-16,4-1 0 0,10 3 2 15,14-13-1-15,29-7 0 16,14-11-3 0,14-10-7-16,14 1-30 0,7-7-53 15,7-12-3-15</inkml:trace>
  <inkml:trace contextRef="#ctx0" brushRef="#br0" timeOffset="20012">10162 6994 360 0,'0'0'1'0,"0"0"3"16,7 16 1-16,11-5 2 16,11 5 1-16,11 1 0 0,14 2 0 15,10 0 0-15,11 0 0 16,6-5-5-16,3-4-9 15,1-1-35-15,-4-2-40 0,-11-6-4 16</inkml:trace>
  <inkml:trace contextRef="#ctx0" brushRef="#br0" timeOffset="20195">10066 7521 474 0,'0'0'1'0,"13"1"-1"16,19-1 1-16,19 1-1 0,16-1 1 15,14 0-2-15,18-2-3 16,13-2-5-16,15 3-14 16,-3-1-64-16,-7-1-1 15</inkml:trace>
  <inkml:trace contextRef="#ctx0" brushRef="#br0" timeOffset="20591">11883 7175 442 0,'0'0'0'0,"0"28"2"15,8 1 0 1,11 10 2-16,12 5 0 0,12 4 0 0,11 1 1 15,7-3 0-15,5-12 0 16,4-16-3-16,0-17-7 16,-9-19-20-16,-15-21-62 15,-6-16-1-15</inkml:trace>
  <inkml:trace contextRef="#ctx0" brushRef="#br0" timeOffset="20678">12028 6638 370 0,'0'0'-4'0,"0"0"-11"15,0 0-53-15,0 0-9 16</inkml:trace>
  <inkml:trace contextRef="#ctx0" brushRef="#br0" timeOffset="21453">12941 7128 284 0,'0'0'2'0,"16"-4"2"16,4 2 1-16,7 0 4 15,5 2-1-15,7 0 0 16,2 0 2-16,4 2-1 0,-4 8-2 15,-8 4 1-15,-7 4 3 16,-16 6-3-16,-10 5 4 16,-11 2 0-16,-16 2 2 15,-4 0-1-15,-5-1 1 16,0-4-3-16,2-2-4 0,6-2 0 15,12-8-1-15,13-2-2 16,13-5-2-16,18-2-1 16,18-5-2-16,9-2-9 15,18-16-54-15,5 8-24 0</inkml:trace>
  <inkml:trace contextRef="#ctx0" brushRef="#br0" timeOffset="21714">13592 6646 440 0,'0'0'-1'0,"2"22"0"15,5 6 1-15,2 11 0 16,4 11 1-16,-2 14 1 15,2 8 1-15,1 9 0 0,-1 0 1 32,-1-6 1-32,-3-8 1 0,-1-10-1 0,-2-11-2 15,0-14 0-15,-2-12-4 16,2-8-10-16,-6-12-73 15,10-27-3-15</inkml:trace>
  <inkml:trace contextRef="#ctx0" brushRef="#br0" timeOffset="22084">13412 6619 395 0,'0'0'0'16,"5"-2"-1"-16,12 2 0 15,15 1 2-15,9 3 2 31,12 3 1-31,8 3 1 0,7 4 1 0,7 4 0 0,-7 2 1 16,-6 5-1-16,-14 2-1 16,-12 2-1-16,-18 0-1 0,-15 1-1 15,-13-2 0-15,-19-4 0 16,-14-4-1-16,-8-7 1 15,-5-4 0-15,4-3-2 16,6-4-1-16,6-1-1 16,12 1 2-16,13 4 1 15,11 5 1-15,10 7 0 0,13 7 0 16,8 5 1-16,8 3 2 15,5 3 1-15,4 1-3 16,5 1 1-16,-1-2-3 0,0-3-4 16,-7-6-7-16,-8-12-27 15,6 1-51-15,-3-11-2 16</inkml:trace>
  <inkml:trace contextRef="#ctx0" brushRef="#br0" timeOffset="22398">14319 7060 348 0,'0'0'0'0,"13"2"0"15,3-1 2-15,8 0 1 16,6 4 3-16,3-1 0 0,5 2 4 15,4 4 0-15,-6 1-1 16,-7 4 1-16,-9 4 0 16,-5 4-1-16,-14 0 0 0,-2 0-1 15,-10 0-1 1,-2-3-1-16,0-2 0 0,0-3 0 15,5-2 1-15,7-2-2 16,12-6-1-16,19 1-3 16,15-3-3-16,6 0-7 31,17 1-21-31,9-4-57 0,2-4-3 0</inkml:trace>
  <inkml:trace contextRef="#ctx0" brushRef="#br0" timeOffset="22726">15562 6810 452 0,'0'0'1'0,"21"4"-1"16,15 0 1-16,13 3 0 16,16-3 0-16,12 1 0 15,12 1 0-15,10-1-3 0,4-4-9 16,0-12-63-16,-8 10-12 15</inkml:trace>
  <inkml:trace contextRef="#ctx0" brushRef="#br0" timeOffset="22947">15698 7017 365 0,'0'0'7'0,"9"4"1"16,12 0 2-16,10 1 1 15,15-2 0-15,13-2 1 16,15 2 0-16,10-2 0 31,8 0-6-31,0-2-7 0,-3-4-8 0,-8-6-18 0,-15 2-57 16,-1-6-4-16</inkml:trace>
  <inkml:trace contextRef="#ctx0" brushRef="#br0" timeOffset="23193">16309 6647 419 0,'11'2'2'0,"22"7"0"16,21 1 0-16,15 3 0 15,12 6 1-15,11 3 0 16,6 2 0-16,2 5 0 31,-12-3-2-31,-22-2 1 0,-21 0 2 0,-25 2 0 0,-20 2 0 16,-16-3 0-16,-18-1-3 15,-12-1-3-15,-7-2-8 16,-2-6-39-16,-5 1-37 0,-3-15-5 15</inkml:trace>
  <inkml:trace contextRef="#ctx0" brushRef="#br0" timeOffset="23418">15666 6642 477 0,'-17'10'1'0,"-15"12"0"0,-10 8 0 16,-4 12 0-16,-4 11 0 15,1 5 0-15,2 6 0 16,4 4 0-16,25-7 0 16,21-10 0-16,25-6-2 0,16-9-4 15,20-2-11-15,11 0-51 16,21-12-22-16</inkml:trace>
  <inkml:trace contextRef="#ctx0" brushRef="#br0" timeOffset="23886">17863 6788 411 0,'0'0'4'16,"-2"22"0"-16,1 0 2 15,2 10-1-15,1 7 1 0,12 5 1 16,3 5 1 0,8 1 1-16,8-7-3 0,8-7-3 15,0-11-8-15,11-25-52 16,-3 0-28-16</inkml:trace>
  <inkml:trace contextRef="#ctx0" brushRef="#br0" timeOffset="23997">18032 6388 486 0,'0'0'-1'0,"0"0"-8"15,0 0-20 1,2 7-58-16,11 2-1 0</inkml:trace>
  <inkml:trace contextRef="#ctx0" brushRef="#br0" timeOffset="24453">18789 6927 405 0,'0'0'1'0,"10"0"0"16,1 0 0-16,3 0 0 15,2 0 0-15,5 2-1 0,-1 7-1 16,3 0 0-16,-4 6-1 31,-6 4 1-31,-5 5 2 0,-8 2 2 0,-3 2 1 16,-7-3 3-16,-2-2 2 0,-2-2 1 15,2-4 1-15,0-4-1 16,4-4-2-16,8-9-1 16,0 13-1-16,13-8-1 15,7 2-2-15,10 0-3 16,4-3-5-16,11 5-8 0,1 6-63 15,9-15-14 1</inkml:trace>
  <inkml:trace contextRef="#ctx0" brushRef="#br0" timeOffset="24732">19503 6720 476 0,'0'0'1'0,"10"0"-1"16,20 0 1-16,15 0 1 15,15 2-1-15,15-2 0 0,7 3-1 16,9 0-3-16,5-2-4 47,-6 5-11-47,-21 6-45 0,-11-7-25 0</inkml:trace>
  <inkml:trace contextRef="#ctx0" brushRef="#br0" timeOffset="24882">19618 7007 485 0,'0'0'0'16,"0"0"-1"-16,6 3 1 15,14-2 0-15,18 1 0 16,15-1 0-16,18-1-4 0,11 1-8 16,16 1-25-16,10 2-50 15,-3-3-2-15</inkml:trace>
  <inkml:trace contextRef="#ctx0" brushRef="#br0" timeOffset="25382">21104 6341 404 0,'0'0'-1'0,"-1"5"1"15,1 10 0-15,3 8 1 0,2 9 1 16,1 8 3-16,2 10 1 16,2 8 1-16,2 4 2 15,1-4-1-15,-1-4 3 16,-1-13 1-16,-2-5 2 0,1-14-1 15,1-12-1-15,4-17-4 47,7-15-8-47,3-15 0 0,5-12 0 0,7-11 0 0,3-12 0 0,-1-4 0 0,-3 4 0 16,-1 12 0-16,-15-5-67 15,4 22-28-15</inkml:trace>
  <inkml:trace contextRef="#ctx0" brushRef="#br0" timeOffset="25806">21745 6674 451 0,'0'0'1'0,"0"13"-1"16,0 4 0-16,1 8 1 15,4 6 0-15,1 7 1 16,0 2 0-16,0 1 1 16,1-5 3-16,2-2 3 31,-5-12-1-31,4-12 1 0,0-10-1 0,8-15-2 0,2-9-2 15,7-3-4-15,8-5 0 0,7 1 0 16,11 4 0-16,4 6 0 16,-3 7-3 15,-4 10 0-31,-4 4-1 0,-8 12 2 0,-11 7-2 0,-11 2 3 0,-16 4 0 15,-19 1 2-15,-11-2 0 16,-12-2 1-16,-6-6 1 16,-8-3-1-16,-1-5 0 0,-2-5-2 15,8-1-2-15,7-4-4 16,12-1-6-16,1 3-7 15,15-4-40-15,4 5-32 47,14-1-4-47</inkml:trace>
  <inkml:trace contextRef="#ctx0" brushRef="#br0" timeOffset="26027">22517 6854 466 0,'0'0'1'0,"-15"7"-1"15,3 5 0-15,-3 3-1 16,2 4 1-16,-2 7 2 0,7 0 2 16,5 2 0-16,10 2 1 15,21-7 0-15,14-4 1 31,12-5-2-31,6-2-4 0,-2-8-7 0,2 3-22 0,-3-6-60 16,-22-5-3-16</inkml:trace>
  <inkml:trace contextRef="#ctx0" brushRef="#br0" timeOffset="26252">21214 7258 501 0,'0'0'-2'0,"0"0"0"0,6 7 1 15,12-2 2-15,17 2-1 16,30-2 0 0,32 1 1-16,35-3 0 0,33 2 1 0,18-1-3 15,12-3-6-15,12 9-10 16,-13-8-21-16,-23 9-53 15,-23 0-2-15</inkml:trace>
  <inkml:trace contextRef="#ctx0" brushRef="#br0" timeOffset="26585">21510 7687 470 0,'0'0'1'0,"0"9"-1"15,0 9 0-15,-2 8 0 0,-5 11 1 16,2 7 0-16,-3 13 3 16,-1 5-1 15,-1 1 1-31,4-5 0 0,2-6-1 0,-1-9-2 0,4-10-2 15,1-8-11-15,0-25-74 16,13-4-3-16</inkml:trace>
  <inkml:trace contextRef="#ctx0" brushRef="#br0" timeOffset="26915">21345 7630 477 0,'0'0'-1'0,"0"0"-2"0,21-12 2 0,9 3 1 15,19-1 0-15,11 2 2 16,12 0-1-16,9 4 0 15,1 4 2-15,0 3 0 16,-11 11-1-16,-11 7-1 16,-20 3-1-16,-16 3-1 0,-17 2 1 15,-11 1 0-15,-16-6 1 16,-13-4 0-16,-11-5 0 15,-6-6 1-15,-1-2-1 16,2-6 1-16,7-2-3 0,7 1 0 16,8 0 1-16,9 0-1 15,18 0 2-15,0 21-1 16,18-1 2 15,10 7 1-31,11 3 1 0,22 10 0 0,4 4-3 16,0-4-5-16,9 5-23 15,-8-11-59-15,-5-10-7 16</inkml:trace>
  <inkml:trace contextRef="#ctx0" brushRef="#br0" timeOffset="27195">22439 7886 477 0,'0'0'1'0,"0"0"0"15,13 0-1-15,9 0 0 16,4 3 0-16,9 3 0 16,4 3 0-16,8 2 1 15,1 5-1-15,-3 2-1 0,-9 3 1 16,-13 8 3-1,-15-2 0-15,-8 3 1 16,-14-2 1-16,-7-2 0 0,-5-2 0 16,2-2 2-16,4-6-7 15,13-5 0-15,20-1 0 16,28-1 0-16,28 3 0 15,17-5 0 1,23 11-11-16,1 0-77 0,6-12-6 0</inkml:trace>
  <inkml:trace contextRef="#ctx0" brushRef="#br0" timeOffset="37970">6832 8889 269 0,'0'0'10'15,"0"0"3"-15,-6-13 3 0,6 13 1 16,-3-8-1-16,3 8-2 16,-6-9-4-16,6 9 2 15,0 0-8-15,1 15-2 16,2 9-2-16,3 8 0 0,3 14 1 15,3 10 3-15,3 11 4 16,2 6 0-16,1 6-1 16,0 3 1-16,4-3-2 15,-3-5-1-15,0-9 0 0,-3-10-1 16,0-11 1-16,-3-9 4 15,-5-13 2-15,0-7-2 16,-8-15 1-16,19-22 0 0,-3-20 1 16,8-17-4-16,1-15-7 15,5-12 0 16,3-4 0-31,-1-3 0 0,-1 11 0 0,-7 8 0 0,0 20-4 16,-12 13-27-16,-1 15-59 16,3 13-6-16</inkml:trace>
  <inkml:trace contextRef="#ctx0" brushRef="#br0" timeOffset="38386">7650 9530 284 0,'0'0'1'0,"0"0"1"15,-12 6 6-15,0 2 4 16,-6 4 0-16,1 6 3 0,-5 5 1 15,-2 6 0-15,3 3 3 16,5 4-3-16,8-2-4 16,8-4 0-16,9-7-2 15,13-11-1-15,12-12-1 0,8-8 1 16,4-15-2-16,-1-9-1 15,-3-5-2-15,-10-5-1 16,-10 1-2-16,-9 4-1 16,-13 10 0-16,-9 7-1 0,-10 12 0 15,-4 8 0-15,-2 17 0 16,6 8 1-1,3 7 0-15,7 7 2 0,9-3 0 0,9-3 0 16,13-7 1-16,7-8-2 16,9-13-4-16,2-11-9 15,6-27-70-15,-5-3-7 16</inkml:trace>
  <inkml:trace contextRef="#ctx0" brushRef="#br0" timeOffset="38736">7930 9142 433 0,'0'0'1'16,"-1"23"0"-16,1 1 0 15,7 10 2-15,2 9 1 0,3 7 1 16,1 9 0-16,3 5 2 16,-3-7-2 15,3-4 2-31,-5-12 0 0,-3-6 0 0,-3-13 1 0,-3-11-1 0,-2-11-1 15,0-13-2-15,1-10-4 16,5-5 0-16,7-2 0 16,10 0 0-16,15 1 0 15,12 5 0-15,9 12 0 0,8 9 0 16,0 6-3-16,-1 13 1 15,-7 6 0 17,-11 2 2-32,-17 6 0 0,-20 4 0 0,-15-1 2 0,-20-3 0 0,-16-1-1 15,-12-6 1-15,-9-6-4 16,-4-7-4-16,1-1-11 15,0-8-42-15,11-1-33 16,6-1-3-16</inkml:trace>
  <inkml:trace contextRef="#ctx0" brushRef="#br0" timeOffset="38993">6823 10073 472 0,'0'0'0'16,"0"0"-2"-16,0 0 0 16,0 16 0-16,15-4 3 15,24-5 0-15,27-4 2 16,33-2 0-16,34-11 1 0,31-6 2 15,21-4-2-15,18-3-3 16,6-6-8-16,-3 10-20 16,-8 3-62-1,-40 6-2-15</inkml:trace>
  <inkml:trace contextRef="#ctx0" brushRef="#br0" timeOffset="39350">6974 10478 455 0,'0'0'-2'0,"0"0"-1"0,-4 21 1 15,-2 5 1-15,1 11 0 31,1 9 1-31,1 11 1 0,-1 10 0 0,0 6 4 0,3 1 1 16,1-3-1-16,1-6 2 16,1-11-1-16,1-9 1 15,0-10-1-15,-2-11-3 16,3-12-6-16,-4-12-18 0,-4-23-65 15,6-9-7-15</inkml:trace>
  <inkml:trace contextRef="#ctx0" brushRef="#br0" timeOffset="39753">6717 10621 410 0,'0'0'-1'0,"0"0"-1"16,19-7 3-16,10 1 3 0,13-2 3 15,15-2 0-15,18 1 0 16,7 3 0-16,7 5 2 15,0 2-1-15,-6 7-3 32,-14 8-2-32,-15 6-2 0,-20 7 0 0,-24 1 0 0,-10 0 1 15,-18-4-1-15,-18-4 1 16,-11-3 0-16,-10-5-1 15,-5-6 0 17,5-4 0-32,9-3-2 0,4-1-2 0,10-1 1 0,16 3 2 0,18-2 1 15,11 16-1-15,21-1 1 16,5 4 0-16,9 5 2 15,3 4 0-15,3 3 1 0,-2 3-1 16,-5 1-2-16,-9 1 3 16,-12-3-1-16,-4-1 2 15,-9-1-1-15,-7-4 0 31,-3-2-2-31,-1-4-2 0,0-4-2 0,-3-5-11 0,3-12-63 16,10 4-16-16</inkml:trace>
  <inkml:trace contextRef="#ctx0" brushRef="#br0" timeOffset="39917">7869 11036 483 0,'0'0'1'16,"2"23"-1"-16,3-4 3 15,2 8-1-15,-2 5 1 16,1 9 0-16,-2 3-1 0,0 6-3 15,2-10-9-15,10-8-74 16,6-14-6-16</inkml:trace>
  <inkml:trace contextRef="#ctx0" brushRef="#br0" timeOffset="40250">9178 10169 419 0,'0'0'0'0,"0"0"-1"16,2 13 1-16,9-5 2 15,7-1 1-15,9 2 1 16,13-2 1-16,9-3-1 0,12-3 2 15,10-1-1-15,5-3-6 16,8 0-27-16,-3-6-56 16,-4-5-4-16</inkml:trace>
  <inkml:trace contextRef="#ctx0" brushRef="#br0" timeOffset="40394">9117 10475 464 0,'0'0'2'0,"8"15"-1"16,10-5 1-16,16-1 0 0,9-2 0 15,19-2-1-15,16-4-3 16,20-1-4-16,14-11-10 16,10-16-50-16,4 12-24 0</inkml:trace>
  <inkml:trace contextRef="#ctx0" brushRef="#br0" timeOffset="41072">11113 8915 452 0,'0'0'-2'16,"0"0"0"-16,0 9 3 16,9 9 0-16,4 6 2 0,5 11 1 15,8 11 0-15,4 10 1 16,8 9 2-16,1 5 0 15,0 1-3-15,-4-2-1 16,-3-1 0 0,-6-7-1-16,-6-8 1 0,-7-8-1 0,-5-8 0 15,-4-8 1-15,-2-8 0 16,-2-6 1-16,0-7-2 15,0-8-2-15,0 0 0 0,0 0 0 16,0 0 0-16,0 0 0 16,0 0 0-16,0 0 0 15,0 0 0-15,7-11 0 16,-2-8 0-16,4-8 0 15,5-10 0-15,3-13 0 0,10-14 0 16,-2-10 0-16,-1-2 0 16,1-4 0-16,-6 4 0 15,-1 6 0-15,-9 8 0 16,0 17 0-16,-11 10-27 0,-8 19-66 31,10 16-5-31</inkml:trace>
  <inkml:trace contextRef="#ctx0" brushRef="#br0" timeOffset="41536">12131 9021 451 0,'0'0'1'0,"4"16"-1"0,9 4 2 15,1 10-1-15,5 9 1 16,0 13 1-16,1 8 0 0,1 9 1 16,0 0 1-16,-5-1-1 15,-5-4 0-15,-2-8 2 16,-6-11-2-16,1-10 1 15,-3-11 1-15,1-7 0 0,-2-17-2 16,0 0-4-16,0 0 0 16,-12-24 0-16,2-2 0 15,5-6 0-15,0 2 0 16,2-4 0-16,4 5 0 15,12 1 0 1,15 13 0-16,10 7 0 0,7 8 0 0,2 3 0 16,3 10 0-16,-1 4 0 15,-9 5 0-15,-8 5 0 16,-15 2 0-16,-15 3 0 0,-13-1 0 15,-17 0 0-15,-12-6 0 16,-5-4 0-16,-8-5 0 16,0-6 0-16,-2-6 0 15,8-4 0-15,9 0 0 0,8-7-8 16,13 5-8-16,3-8-23 15,14 10-54-15,16-14-1 16</inkml:trace>
  <inkml:trace contextRef="#ctx0" brushRef="#br0" timeOffset="42012">12965 9481 438 0,'0'0'-3'16,"0"0"-2"-16,0 0 0 15,0 0 4-15,0 5 0 0,0-5 2 16,0 19 2-16,1-3 1 15,-1 2 5-15,0 6 3 16,0 5-2-16,0 3-1 16,0-1-1-16,0-3-1 0,-1-4 0 15,-1-4 0-15,1-4-2 16,-1-6 1-16,2-10-6 15,0 0 0-15,0 0 0 0,0 0 0 16,0 0 0-16,0 0 0 31,0 0 0-31,0 0 0 0,-10 10 0 0,10-10 0 16,-12 6 0-16,3-3 0 0,0 3 0 15,9-6 0-15,-19 15 0 16,12-5 0-16,0 1 0 16,5 0 0-16,1 2 0 15,5 0 0-15,11-1 0 0,11-2 0 16,17-4 0-16,3-2 0 15,11-4 0 1,1-1 0-16,2-7 0 0,-2 0 0 16,-6-2 0-16,-8 0 0 15,-11 3 0-15,-6 0 0 0,-7 6 0 16,-7-3-3-1,-1 4-18 1,-12 0-18-16,2-6-43 0,-2 6-11 0</inkml:trace>
  <inkml:trace contextRef="#ctx0" brushRef="#br0" timeOffset="42158">12833 9694 470 0,'0'0'0'0,"0"0"0"16,20-10-1-1,11 0 1-15,11-3 0 0,19-1 0 16,16-4-3-16,19 3-8 15,6 6-58-15,11-10-18 0</inkml:trace>
  <inkml:trace contextRef="#ctx0" brushRef="#br0" timeOffset="42484">11576 10067 490 0,'0'0'-1'15,"0"0"1"-15,24 9 0 16,14-6 2-16,30-1 0 16,33-2 1-16,33-7 0 0,31-3 0 15,31-5 2-15,18-3-1 16,12 2-4-16,-2 1 0 15,-15 7-10-15,-29 2-12 16,-24-3-66-16,-25 10-5 0</inkml:trace>
  <inkml:trace contextRef="#ctx0" brushRef="#br0" timeOffset="42833">11641 10482 486 0,'0'0'-1'0,"0"0"-2"16,-7 3 2 0,4 9-1-16,-1 12 1 0,1 6 1 15,-2 11-1-15,1 8 2 0,2 5 0 16,0 6 3-16,-1 1-1 15,0-1 0-15,0-8 0 16,0-5-1-16,1-13-2 16,1-6-1-16,1-7-3 15,0-21-10-15,9 0-71 0,6-12-7 16</inkml:trace>
  <inkml:trace contextRef="#ctx0" brushRef="#br0" timeOffset="43263">11443 10569 399 0,'0'0'-1'0,"0"0"-1"0,14-5 2 16,6-2 4-16,14-4 2 0,14 1 2 16,15-3 2-16,13 2 0 15,13 0 2 16,4 9 2-31,2 3-3 0,-7 8-4 0,-12 11-2 0,-16 3-2 0,-19 8-2 16,-23 3 0-16,-21 0 1 16,-23-3-2-16,-20-5 0 15,-13-6 1-15,-12-7-1 16,-6-6 0-16,4-7 1 0,7-1 0 15,12-6-1-15,11-3 0 16,15-1 0-16,17 2 1 16,21 3 1-16,20 6 0 15,18 2 2-15,15 9-1 16,7 5 1-16,13 6-2 0,-1 7-2 15,-3 7 0-15,-5 2 0 16,-14 3 0-16,-14-2 0 16,-14-3 0-16,-9-4 0 15,-13-3 0-15,-2-5 0 0,-7-6 0 16,0-2-12-16,-1-16-7 15,4 12-40-15,12-6-34 32,-3-6-3-32</inkml:trace>
  <inkml:trace contextRef="#ctx0" brushRef="#br0" timeOffset="43856">12962 10837 431 0,'0'0'3'0,"0"0"1"16,-10-1 0-16,10 1 1 15,0 0 0 16,0 0 0-31,0 0 1 0,2-9 1 0,19 4-3 0,11 2 0 0,8-3-1 16,10 3 0-16,4-2 1 16,5 3-1-16,-3-1 0 15,-7 3-1-15,-7 0 0 16,-10 4-2-16,-8 5 0 0,-17 5 0 15,-8 5 0-15,-18 4 0 16,-8 3 1-16,-10 3-1 16,-2 0 2-16,-3 1-1 15,-2-1 1-15,7-6-1 0,6-3 1 16,15-4 2-16,13-4-4 15,16-6 0-15,21-3 0 16,19-3 0-16,13-5 0 0,14-4 0 16,12-4 0-16,3-2 0 15,-4-2 0-15,-7 3 0 16,-18-2 0-16,-12 6 0 15,-14 1 0-15,-13 3 0 16,-11 1 0-16,-16 5 0 0,8-3 0 16,-8 3 0-16,0 0 0 15,0 0 0-15,0 0 0 16,0 0 0-16,0 0 0 0,0 0 0 15,0 0 0-15,0 0 0 16,0 0 0-16,0 0 0 16,0 0 0-16,0 0 0 15,-3-10-12-15,3 10-47 16,0 0-30-16,-19-5-10 0</inkml:trace>
  <inkml:trace contextRef="#ctx0" brushRef="#br0" timeOffset="44753">14548 9746 345 0,'0'0'5'15,"0"0"-1"-15,0 0 1 16,0 0 3-16,0 0 4 0,14 3 2 16,10-3-1-16,11 0 0 15,14-3-4-15,8 0 1 16,8-3-1-16,4-2-4 15,4 1-6-15,-5-4-6 0,-3 6-17 16,-13 5-60-16,-5-7-3 16</inkml:trace>
  <inkml:trace contextRef="#ctx0" brushRef="#br0" timeOffset="44975">14541 9953 370 0,'0'0'3'0,"15"9"-1"16,9-3 3-16,13-2 1 16,13-1 1-1,11-1 2-15,10-2-1 0,8 0 1 0,2-9-2 16,-3-2-3-16,-11-7-8 15,-4 2-12-15,-17 1-44 16,-6-6-24-16</inkml:trace>
  <inkml:trace contextRef="#ctx0" brushRef="#br0" timeOffset="45241">15088 9465 430 0,'0'0'1'0,"14"4"-1"16,13 8 2-16,16 3 1 15,19 4 0 1,13 5 1-16,12 7 0 0,9 5 0 16,0 4 0-16,-6 1-1 0,-15 2 0 15,-16 2-1-15,-28 1 0 16,-25 0 0-16,-18-2 0 15,-25 1-1-15,-13 0-2 0,-12-4-7 16,-1-1-35-16,-1-4-43 16,10-9-5-16</inkml:trace>
  <inkml:trace contextRef="#ctx0" brushRef="#br0" timeOffset="46269">14462 9669 293 0,'-6'9'8'16,"-14"12"3"-16,-8 7 2 0,-11 9 2 15,-9 7 0-15,-5 5 3 16,-3 0-1-16,-1 5 0 15,8-7-7-15,18-11-1 0,21-5-1 16,26-11-1-16,27-6-2 16,26-4-6-16,13-3-11 15,19-1-36-15,9-1-36 16,0-3-5-16</inkml:trace>
  <inkml:trace contextRef="#ctx0" brushRef="#br0" timeOffset="46812">16427 9394 318 0,'0'0'5'0,"0"0"-1"15,0 0 1-15,0 0 0 16,0 0 2-16,0 0 2 16,-5 16 3-16,5 4 3 0,0 8-3 15,5 9 0-15,3 11 1 16,3 6 1-16,3 9-2 15,0 2-2-15,3 2-1 0,-1 1-2 16,0 1-1-16,-2-4-2 16,-1-8-1-16,-3-4-1 15,-1-9 0-15,-2-8 0 0,-2-9 0 16,0-7 1-1,-4-8 2-15,-1-12 1 0,0 0 1 16,15-7-7-16,-2-19 0 16,9-10 0-16,3-17 0 15,12-15 0-15,7-16 0 0,2-10 0 16,1-3 0-16,-7-2 0 15,-5 6 0-15,-12 9 0 16,-5 17 0-16,-12 10 0 16,-3 23-14-16,-3 9-32 15,-8 13-47-15,8 12-2 0</inkml:trace>
  <inkml:trace contextRef="#ctx0" brushRef="#br0" timeOffset="47326">17120 9658 423 0,'0'0'-3'0,"0"0"-1"0,0 0 1 16,8 16 1-16,0 3 2 16,4 8 2-16,3 10 1 15,3 10 1-15,5 9 5 16,-2 5 1-16,-1 3-1 0,-2 0-1 15,-3-3-1-15,-5-9-2 16,0-8 0-16,-8-10 1 16,1-9 0-16,-3-11 0 0,0-14 1 15,0 0-1-15,-3-19 1 16,1-6-7-16,-1-7 0 15,3 0 0-15,0-3 0 16,7 3 0-16,11 3 0 16,15 6 0-16,5 10 0 15,6 9-4-15,0 4 1 0,-1 8 1 16,-4 7 0-16,-10 6 0 15,-12 5 1-15,-19 2 1 16,-20 2 0-16,-10-4 1 16,-11-3 1-16,-5-4-1 0,-3-7-1 15,-4-6-1-15,4-5-1 16,9-1-2-16,7-7-2 15,11 3-7-15,5-6-9 0,19 10-28 16,0 0-41-16,12-10-2 16</inkml:trace>
  <inkml:trace contextRef="#ctx0" brushRef="#br0" timeOffset="47842">17988 10008 271 0,'0'0'2'16,"0"0"6"-16,0 0 6 16,-6 8 3-16,-4-1 3 15,-7 3 0-15,-2 3 2 0,-4 4 0 16,1 3-1-16,0 1-6 15,3 1-5-15,7 0 0 16,10-2-2 0,13-2-1-16,19-4 1 0,12 0-3 15,13 0-3-15,4-6-8 0,15 2-37 16,4-3-45-16,-5-7-4 15</inkml:trace>
  <inkml:trace contextRef="#ctx0" brushRef="#br0" timeOffset="48398">18643 9778 399 0,'0'0'5'0,"0"0"1"16,0 0 0-16,0 0 1 15,8 4 3-15,12-4 0 0,13 0 2 16,17 0 0-16,14-1-4 31,17-2-2-31,4-1 0 0,7 1-1 0,-3-2-1 16,-10 0-2-16,-14 0 0 0,-17 2-1 15,-17 1-3-15,-14 1-3 16,-7-5-9-16,-10 6-22 15,0 0-54-15,-20 0-1 0</inkml:trace>
  <inkml:trace contextRef="#ctx0" brushRef="#br0" timeOffset="49002">18755 10096 434 0,'0'0'-2'15,"0"0"1"-15,0 0 4 0,14 9 1 31,7-6 2-31,13 1-1 0,11 2 2 0,16-3-1 16,6 0 4-16,6 1-2 16,4 0-5-16,-4-2-3 15,-5 4-7-15,-13-4-18 0,-14 1-63 16,-5-3-2-16</inkml:trace>
  <inkml:trace contextRef="#ctx0" brushRef="#br0" timeOffset="51674">20669 9467 392 0,'0'0'-2'0,"0"0"-5"0,0 0 1 16,0 0 5-16,5 9 2 15,0 7 2-15,4 7 3 16,1 11 0-16,3 9 4 15,2 7 6-15,1 8-1 16,0 8-4-16,1-1-1 0,-4-3-2 16,1-3-2-16,-4-7 0 15,-1-5 0-15,-1-11-2 16,0-6 1-16,-5-11 1 0,1-6 1 15,-4-13-1-15,9 0-3 16,-1-18-3 0,2-11 0-16,3-14 0 0,6-10 0 15,4-18 0-15,5-7 0 16,1-4 0-16,-5 3 0 0,1 5 0 15,-4 8 0-15,-2 14 0 32,-9 7-3-32,3 22-28 0,-13 23-56 0,22-5-9 0</inkml:trace>
  <inkml:trace contextRef="#ctx0" brushRef="#br0" timeOffset="52106">21465 9938 332 0,'0'0'1'16,"0"0"3"-16,0 0 2 0,-14 3 1 15,2 3 1 1,-4 5 3-16,-3 2-1 0,0 7 3 15,-3 4-2-15,4 4-1 16,3 0-1-16,8-2 0 0,6-5 2 16,5-3-2-1,11-9 0-15,10-9-1 0,4-9 0 16,3-10-1-16,0-9-2 15,-4-8-2-15,-5-2-2 0,-8-1 0 16,-8 3-1-16,-7 5 0 16,-2 4-1-16,-6 8-2 15,-2 10 2-15,-2 9 0 16,5 6 0-16,3 11 0 0,4 6 1 15,7 5 0-15,5 0 2 16,4 2 1 15,4-4-1-31,4-3 0 0,-3-6 1 0,2-6-2 0,-1-7-3 0,-6-6-5 16,4-10-23-16,1-11-58 15,-10-11-3-15</inkml:trace>
  <inkml:trace contextRef="#ctx0" brushRef="#br0" timeOffset="52454">21699 9612 438 0,'0'0'-2'16,"0"0"1"-16,0 0 0 15,6 16 1-15,5 4 2 16,6 8 1-16,2 7 2 0,1 10 0 16,6 6 3-16,-2 5 0 15,-4 2-1-15,-5-5-1 16,-5-8-1-16,0-7 0 31,-8-9 1-31,-1-8 0 0,-1-11 0 0,0-10-1 0,-4-11-5 16,3-8 0-16,1-1 0 15,0-4 0-15,12 1 0 16,10 1 0-16,16 6 0 0,11 8 0 15,8 8 0-15,5 4 0 16,0 9 0-16,-4 4-3 16,-9 5 2-16,-11-1 0 15,-24 2 1 1,-14-4 0-16,-27-6 1 0,-15-5 1 0,-9-7 0 15,-11-4-2-15,-4-5-4 16,-4-11-9-16,11-3-42 16,15-2-36-16,10-4-3 0</inkml:trace>
  <inkml:trace contextRef="#ctx0" brushRef="#br0" timeOffset="53555">22765 9187 317 0,'0'0'2'16,"0"21"2"-16,1 3 1 16,2 6 3-16,0 7 4 0,0 10 1 15,2 6 3-15,-1 5 0 16,-2-7-2-16,0-3-1 15,-2-9-1-15,0-9-2 47,0-5-2-47,0-11-4 0,0-14-13 0,0 0-66 0,-2-12-8 0</inkml:trace>
  <inkml:trace contextRef="#ctx0" brushRef="#br0" timeOffset="53959">22581 9103 369 0,'0'0'-2'16,"0"0"2"-16,21-13 5 15,8 3 4-15,16 0 1 16,8 4-1-16,11 2 0 0,8 4-1 16,-1 0 2-16,-3 11-2 15,-10 4-3-15,-14 9-5 16,-18 2 1-16,-15-1 1 15,-11 0 0-15,-7-5 2 0,-16-3 0 16,-10-5 1-16,-7-4-1 16,-7-7 1-16,0-1-2 15,7 0-2-15,2-4-2 16,6 2-3-16,7 2 1 0,15 3 1 15,10 9 1-15,11 8 0 16,16 6 2-16,8 4 0 16,4 8 2 15,5 6 1-31,0 3-1 0,0 0 1 0,-7-1-3 0,-8-3 0 0,-9-2-1 15,-8-8 1-15,-6-5-2 16,-6-5-1-16,0-6-4 16,-3-3-7-16,3-14-9 0,-10 12-29 15,10-12-38-15,2 9-3 16</inkml:trace>
  <inkml:trace contextRef="#ctx0" brushRef="#br0" timeOffset="54318">23320 9622 439 0,'0'0'-1'0,"0"0"2"16,20-12 3-16,6 2 0 15,13 0 1-15,9 1 0 16,5 3 0-16,4 2-1 15,4 2 2-15,-10 2-3 0,-8 9-2 16,-9 3 0-16,-17 2-2 16,-10 0 1-16,-8 0 0 31,-14-2 0-31,-6 1 1 0,-5-2-1 0,-3-1 1 0,4-1-1 15,1-2 0-15,4 3 1 16,12-2 1-16,8-8-1 16,18 15 1-16,22-11 0 15,17 0 1-15,11 0-2 0,9 0-3 16,8 2-8-16,-3-6-18 15,-9 1-60-15,-2 3-2 16</inkml:trace>
  <inkml:trace contextRef="#ctx0" brushRef="#br0" timeOffset="54535">22772 10062 443 0,'0'0'2'15,"10"0"2"-15,21 0 2 16,17 0 1-16,21-3 1 0,26-5 0 16,25-3 1-16,17 1-1 15,11-2 0-15,6 1-6 16,-10-1-3-16,-4 4-7 15,-22-1-15 1,-20-2-60-16,-27 9-9 0</inkml:trace>
  <inkml:trace contextRef="#ctx0" brushRef="#br0" timeOffset="54890">23066 10318 420 0,'0'0'-2'0,"0"0"-1"15,0 0 2-15,-3 12 3 16,1 4 2-16,-2 5 1 16,1 10 2-16,-1 7 1 0,1 7 3 15,0 4 0-15,-2 3-1 16,1 3-3-16,2-3-2 15,1-6-1-15,-1-9 0 16,1-6-3-16,0-7 0 0,0-7-1 16,1-17-6-16,0 10-23 15,14-18-59-15,-7-15-3 16</inkml:trace>
  <inkml:trace contextRef="#ctx0" brushRef="#br0" timeOffset="55316">22860 10454 260 0,'0'0'1'0,"0"0"6"16,15-12 6-16,11 5 6 16,13 0 1-16,16-3 4 15,13 2-1-15,7 2 1 16,6 6-1-16,-5 1-7 0,-5 4-6 15,-11 7-5-15,-15 3-4 16,-17 3 0-16,-15 1 0 16,-13 1 2-16,-11-2-1 15,-14 0 1 1,-10-5 1-16,-10-2 0 0,-9-4 0 15,-2-1-2-15,-1-4 0 0,3-2-1 16,5 0-2-16,13 0 0 16,7 0-2-16,9 0 3 0,20 0 0 15,-4 12 2-15,18-1 1 16,13 4 1-16,5 3 0 15,3 4 1-15,5 3 2 0,5 3-4 16,-2 0 1-16,-2 2-3 16,-2-3 1-1,-13-2-1-15,0-2 0 0,-5 0-1 16,-2-3-1-16,-3 1-4 15,-7-8-12-15,5-5-67 0,1-5-8 16</inkml:trace>
  <inkml:trace contextRef="#ctx0" brushRef="#br0" timeOffset="55471">23954 10866 482 0,'0'0'1'0,"5"17"-1"16,9 1 1-16,1 3 0 15,7 8 0-15,1 4 0 16,10 5-3-1,4 11-15-15,11-8-67 0,0-10-6 16</inkml:trace>
  <inkml:trace contextRef="#ctx0" brushRef="#br0" timeOffset="59383">2447 13351 372 0,'0'0'1'16,"0"0"0"-16,-4-8-1 0,4 8-1 15,0 0-1-15,-15-7 1 16,4 7 0-16,-7 7 2 15,-1 9 0-15,-4 11-1 0,1 9 1 16,-1 10 2-16,23 15 5 31,2-5 0-31,20-7 1 16,14-12-1-16,19-13 1 0,9-19 2 15,10-11 0-15,1-24 1 16,-15-22-3-16,-10-5-2 16,-13-2-1-16,-14 3-2 15,-20 6-1-15,-11 11-4 0,-22 9-3 16,-8 18-6-16,-16 10-11 15,1 9-40-15,-5 23-30 16</inkml:trace>
  <inkml:trace contextRef="#ctx0" brushRef="#br0" timeOffset="59946">2463 13718 269 0,'0'0'5'16,"0"0"5"-16,0 0-2 15,0 0 1-15,0 0 1 0,-1 5 2 16,0 6 2-16,-2 6 1 16,-2 6-4-16,2 10 0 15,-1 9 0-15,3 10 2 0,-1 9-1 16,2 11-1-16,0 9-1 15,2 9-2-15,3 10 1 16,2 5-2-16,0 6 0 16,0 4-2-16,1 1 0 15,-4 1-1-15,2 0 1 0,-4-2-1 16,-1 0 1-16,-4-3-1 15,-4-2 0-15,-4-3 0 0,-1-4-1 16,0-10 0 0,-1-7 0-16,4-13-3 0,3-14 0 15,1-12 0-15,3-11 0 16,2-12 0-16,0-8 0 15,0-7 0-15,0-9 0 16,0 0 0-16,3-13-17 0,7-4-44 16,-1-3-34-16,1-1-2 15</inkml:trace>
  <inkml:trace contextRef="#ctx0" brushRef="#br0" timeOffset="60476">2308 16186 293 0,'0'0'-3'15,"0"0"0"-15,0 10-1 16,0-10 5-16,9 10 4 15,-9-10 5-15,17 10 1 32,-4-4 4-32,4-5 4 0,2 3 2 0,1-3 2 0,0 0-6 15,1 2-3-15,-3 0-5 16,1 1-1-16,-5 0-2 15,-2 1-3-15,-2-2-6 0,-1 2-13 16,-6 7-62-16,-3-12-9 16</inkml:trace>
  <inkml:trace contextRef="#ctx0" brushRef="#br0" timeOffset="61624">2201 14593 394 0,'0'0'1'16,"0"0"-1"-16,0 0 1 15,-15-4 3-15,15 4 3 32,-16-3 2-32,6-1 0 0,10 4 0 0,-12-3-1 0,12 3 1 15,0 0 0-15,15 0-3 0,12 0-2 16,10 1-2-1,8 3-1-15,4-1 1 0,4-1 1 16,0-1-2-16,-3 2 1 16,-12-1-2-16,-7 0 1 15,-11-1-1-15,-7 0-1 0,-13-1 1 16,9 4 0-16,-9-4 1 15,-3 11-1-15,-8 0 1 16,-4 0 0-16,-5 4 1 16,-7 4 0-16,-6 1 0 0,-7 1-1 15,-3 1-1 1,2 0 0-16,-1-1 0 0,5 0-1 15,6-3 0-15,4 0 0 0,10-3 1 16,6 2-1-16,10-3 1 16,3 0 1-16,16-2 0 15,8-2 1 16,8-2 1-31,9-1-1 0,2-1 0 0,3-2 0 0,-1-1-1 0,-2-2 0 16,-7 0 0-16,-7 0-1 16,-10 0 0-16,-5 1 0 15,-8-1 0-15,-8-1 0 16,6 11 0-16,-6-11 1 0,-13 19-1 15,-5-5 1-15,-8 3 0 16,-4 2 0 0,-6 4 0-16,-6-1-1 0,0 1 0 15,-1-2 0-15,7-1 0 16,4-4-1-16,5-2 0 0,8-1 0 15,5-4 1-15,8 0-1 16,6-9 0-16,4 17 1 16,10-10 0-16,9-1 1 15,7 0 0-15,7-1-1 0,7-1 1 16,2-2 0-16,2-1-1 15,-3 0 1 1,-9-1-1-16,-2 0 0 0,-12 1-1 16,-5 0 1-16,-6 3 0 0,-11-4 1 15,0 20-1-15,-7-4 1 16,-13 6 1-16,-12 6-2 15,-8 2 0-15,-10 4 0 0,-3-1 0 16,-4-1 0-16,3-4 0 16,3-5 0-16,13-7 0 15,8-5 0-15,12-4 0 16,18-7 0-16,0 0 0 0,18 0 0 15,15-9 0-15,7 0 0 16,9-3 0-16,7 1 0 16,2 4 0-1,1-2 0-15,-3 9-3 0,-5 0-8 16,-5 17-8-16,-10 2-23 0,-12 9-51 15,-3 7-2-15</inkml:trace>
  <inkml:trace contextRef="#ctx0" brushRef="#br0" timeOffset="62065">2378 16209 376 0,'0'0'3'15,"0"0"3"1,0 0 3-16,-12-1 2 0,12 1 1 16,-14-2 1-16,14 2-1 0,-18 0 1 15,5 1-2-15,-3 7-3 16,2 4-4-1,-3 4-2-15,0 6 0 0,-2 6-1 16,1 4 0-16,2 4 0 16,2-1-1-16,5 0 0 0,2-4 1 15,5-3 0-15,2-5 1 16,5-6 1-16,15-12 1 15,10-7 0-15,13-15 0 16,8-6 0-16,3-9-1 0,0-5-3 16,-1-5 0-16,-7 0 0 31,-10 2 0-31,-14 6 0 0,-15 5 0 0,-9 8 0 0,-15 9 0 15,-15 11 0-15,-8 4 0 16,-8 7 0-16,0 7 0 16,-2 1-11-1,12 8-14-15,8-5-47 0,20-19-22 16</inkml:trace>
  <inkml:trace contextRef="#ctx0" brushRef="#br0" timeOffset="62484">3019 14776 438 0,'0'0'0'0,"-2"14"-2"15,2 8 1-15,0 7 0 16,4 9 1-16,4 9 1 15,1 9 2-15,1 6-2 0,3 2 3 16,-1-4 1-16,-1-4 0 16,-1-8 1-16,-3-9 0 15,-3-9-1 1,-2-8-1-16,-2-11-4 0,0-11-11 15,0 0-55-15,-8-13-22 0</inkml:trace>
  <inkml:trace contextRef="#ctx0" brushRef="#br0" timeOffset="62912">2676 14775 334 0,'0'0'1'0,"10"-11"3"15,13 1 4-15,9-3 3 0,14-1 3 16,10-1 2-16,9 1-2 15,8 4 0-15,8 7 0 32,-7 6-4-32,-6 11-3 0,-7 10-4 0,-13 5-1 15,-12 7 0-15,-13 2 1 0,-14-1 0 16,-9-1 1-16,-13-5-1 15,-14-6 0-15,-12-7-1 16,-12-5-2-16,-2-7 0 16,3-3 0-16,3-3-1 0,4-1-2 15,8-2 1-15,12 1 0 16,23 2 2-1,0 0 1-15,11 2 0 0,17 4 1 0,9 2 1 16,6 6 1-16,2 2 0 16,3 3-2-16,-3 4 1 15,-4 5-1 1,-6 2-1-16,-10 4 0 0,-4 0 0 15,-6-1 0-15,-5 0-1 16,-6-6-4-16,0-1-5 0,-3-8-10 16,-1-18-50-16,9 16-22 15</inkml:trace>
  <inkml:trace contextRef="#ctx0" brushRef="#br0" timeOffset="63280">3544 15200 470 0,'0'0'0'0,"0"0"-1"15,21-6 2-15,4 0 0 16,6-4 1-16,7-1 1 31,2-2 0-31,4-3 1 0,-2 0 0 0,-1-2 1 0,-13 0-1 16,-6 0-2-16,-8 1-2 15,-8-1-1-15,-6-1-1 16,-7 5-1-16,-8 3-1 16,-12 6-1-16,-6 5 0 0,-5 4 2 15,-7 10 1-15,1 8 0 16,0 6 2-16,3 6 1 15,6 2 1-15,9 0-1 16,8 0 2-16,10-3 0 16,7-4-1-16,4 0 1 0,10-6 0 15,7-4 0-15,5-5-1 16,6-4-2-1,13-4-3-15,4-6-7 0,14-9-21 16,18-7-58-16,-8-11-2 0</inkml:trace>
  <inkml:trace contextRef="#ctx0" brushRef="#br0" timeOffset="63590">4352 15018 425 0,'0'0'3'0,"-16"5"2"0,-5 5 1 16,-5 4 1-16,-5 9-1 16,-7 3 1-16,-2 6 0 15,0 3 0 1,6-1-4-16,6-4 0 0,10-4 0 0,10-10 0 15,8-16 0-15,20 3 0 16,13-17-1-16,5-14-1 47,7-5 0-47,3-6-1 0,0 0 0 0,-5 0 0 0,-7 9-2 0,-10 9 1 0,-10 14 1 15,-6 12 2-15,-8 18 0 16,-2 10 0-16,0 13-1 16,0 12 0-16,3 5 1 15,3 3 0-15,0-2-1 16,1-5-2-16,5-7-4 0,-6-9-6 15,6-7-30 17,-1-16-49-32,-11-20-2 0</inkml:trace>
  <inkml:trace contextRef="#ctx0" brushRef="#br0" timeOffset="64380">3631 13005 386 0,'0'0'1'15,"0"0"0"-15,-1-9-1 16,1 9-1-16,-16-6-1 31,-1 6 0-31,-3 1 0 0,-3 8 1 0,-4 10 0 0,-1 8 0 16,-1 9 1-16,2 4 2 15,6 7 2-15,6 0 0 16,8-1 1-16,6-7 2 0,5-4 0 15,7-12 2-15,10-10 1 16,7-13-1-16,4-8 0 16,1-15 0-16,-1-6-1 15,1-6-2-15,-6-5-3 16,-1-1 0-16,-8 3-1 0,-4 3 0 15,-7 7-2-15,-4 8-1 16,-3 8 0-16,0 12 1 16,0 0 0-16,0 10 0 15,1 10 0 1,8 8 0-16,8 2 2 0,10 3 2 0,9 1-2 15,9 0-4-15,6-1-5 16,12 5-22-16,8-2-58 16,-16-7-2-16</inkml:trace>
  <inkml:trace contextRef="#ctx0" brushRef="#br0" timeOffset="64972">3195 16431 373 0,'0'0'4'0,"-13"5"3"16,-3 3 1-16,-8 7 2 15,-4 3 1-15,-2 8-1 16,-6 3 1-16,1 1 0 0,6 3-4 15,6-1-1-15,13-1 0 16,10-10-1 15,21-7 0-31,19-10 1 0,20-4-2 0,13-8-1 0,16-4-4 16,3-9-11-16,14-15-60 15,-2 7-19-15</inkml:trace>
  <inkml:trace contextRef="#ctx0" brushRef="#br0" timeOffset="65385">4278 15248 417 0,'0'0'1'16,"0"0"0"-16,-13 11 0 31,7-1 2-31,-2 5 0 0,6 2 1 0,2 2 2 16,2-1 0-16,18-5 1 15,11-2-5-15,12 1-13 0,2-7-71 16,15-7-2-16</inkml:trace>
  <inkml:trace contextRef="#ctx0" brushRef="#br0" timeOffset="74026">7161 13155 172 0,'0'0'7'15,"0"-14"10"-15,0 3 9 16,0-8 4-16,3 2 4 16,-1-2 0-16,1-2 1 0,-1 0 2 15,5 5-9-15,-6 6-10 16,-1 10-10-16,0-10-4 15,0 10-5-15,5 8-1 0,2 7 0 16,3 6-1-16,3 7 1 16,4 7 1-16,6 8 3 15,4 6 1-15,4 6 0 16,-1-1-1-16,1 2 0 15,1-1 1-15,1 0-1 0,-3-3 1 16,1-3-1-16,1 5 0 31,-5-5 0-31,-1-6 1 0,-5-4-1 16,-3-5 0-16,-3-8 0 15,-4-3 1-15,-2-7 2 16,-9-16 2-16,0 0 1 16,0 0 0-16,6-5-2 0,-6-20-6 31,3-18 0-31,2-22 0 0,6-17 0 0,2-18 0 15,3-11 0-15,0-2 0 16,3 2 0-16,-1 12 0 0,-2 15 0 16,1 21 0-16,-8 20 0 15,4 18-23-15,-3 13-34 16,7 7-37-16,-2 5-3 0</inkml:trace>
  <inkml:trace contextRef="#ctx0" brushRef="#br0" timeOffset="74584">8302 13482 348 0,'0'0'1'0,"0"0"2"0,-10-5 0 16,1 5 3-16,-5 0 2 16,-6 3 0-16,0 7 2 15,-5 6 0-15,-3 8-1 31,2 5-2-31,4 14-1 0,6-1-2 16,6 0 0-16,4-5 0 16,3-8 3-16,3-3-1 15,9-13 1-15,5-8 1 16,3-15 0-16,0-12-1 0,1-8-1 15,-2-3-2-15,0-1-3 16,-4 0-1-16,-3 2-1 16,-4 5-1-16,-5 7 1 31,0 11 0-31,0 9 0 0,-3 11 0 0,3 8 1 0,6 7 0 15,18 9 2 1,8 1 1-16,3-1 1 16,3-5 0-16,2-3-2 15,3-7 0-15,0-2-4 16,-7-9-5-16,-9-6-24 15,6-7-59-15,-16-15-2 16</inkml:trace>
  <inkml:trace contextRef="#ctx0" brushRef="#br0" timeOffset="74864">8888 13347 438 0,'0'0'0'0,"0"0"-2"0,0 0 2 15,-7 12 0-15,-4 1 2 16,0 6-2-16,-3 5 2 15,0 6 1-15,0 2 2 0,2 6-1 16,6-1 1-16,6 0 1 16,42-3 2-1,6-5-1 1,9-5-1-16,2-8-3 15,0-4 0-15,-1-4-4 16,-6-5-4-16,-1 0-15 16,-41 4-65-16,-10-7-8 0</inkml:trace>
  <inkml:trace contextRef="#ctx0" brushRef="#br0" timeOffset="75223">9544 13228 353 0,'0'0'1'0,"0"0"1"16,0 0 5-16,0 0 5 0,1 14 2 15,12-7 1-15,9 1 0 16,9-3 1-16,13-2 1 16,10-3-3-16,4 0-3 15,8-3-4-15,-1-4-3 0,-1-2-1 31,-6-1-1-31,-8 3-4 0,-10-1-3 0,-4 5-7 16,-12-3-18-16,-7 3-58 16,-1 1-3-16</inkml:trace>
  <inkml:trace contextRef="#ctx0" brushRef="#br0" timeOffset="75445">9514 13509 438 0,'0'0'0'16,"0"0"1"-16,11 10 1 15,8-4 2-15,13-2 1 16,15-1 0-16,17-3 1 0,14 0 1 47,11 0-1-47,9-7 0 0,2 0-1 0,-6-1-4 0,-8 2-2 0,-12 2-5 15,-12 4-10-15,-16 0-19 0,-19 7-55 16,2-1-2-16</inkml:trace>
  <inkml:trace contextRef="#ctx0" brushRef="#br0" timeOffset="76147">11023 12775 438 0,'0'0'-2'0,"0"0"-5"15,0 0 1-15,0 9 1 16,6 7 0 0,4 4 3-16,2 11 1 0,7 8 1 15,2 8 4-15,8 10 5 0,-2 3 0 16,3 2 0-16,-2-1-1 15,-1-4-1 1,-4-5-1-16,-6-7-2 0,-3-8 0 16,-4-8-1-16,-4-7 1 0,-1-6 1 15,-2-6 1-15,-3-10 1 16,2 9 1-16,-2-9 0 15,2-12-8-15,4-9 0 0,3-11 0 16,3-9 0-16,4-10 0 16,4-9 0-16,1-5 0 15,3-2 0-15,-4 4 0 16,-3 5 0-16,-3 8 0 15,-7 5 0-15,3 12-52 0,2 5-42 16,-5 7-4-16</inkml:trace>
  <inkml:trace contextRef="#ctx0" brushRef="#br0" timeOffset="76573">11900 13261 407 0,'0'0'-1'0,"0"0"-1"0,0 11 0 15,-1 1-1-15,-4 2 1 16,-4 7 0-16,-1 3 4 16,-5 6 1-1,-1 2 3-15,-2 2 1 0,1-1 1 0,0 0 0 16,6-2 1-16,5-5-2 15,5-3 0-15,5-6-2 16,13-5 1-16,7-9-2 16,6-3 2-16,3-13-1 0,1-7 0 15,-1-8-1-15,-2-5-2 16,-7-3 0-16,-7 0-1 15,-8 3 0-15,-4 4-1 16,-4 7-1-16,-1 4 0 0,0 18 0 16,-9-2 0-16,5 10 0 15,0 12 1-15,4 2-1 16,1 7 1-16,8-1 1 15,6 2 3-15,4-5-2 16,7-4 1-16,0-7-1 0,0-7-1 16,-1-7-5-16,-3-17-15 15,-4-16-68-15,-4-11-4 16</inkml:trace>
  <inkml:trace contextRef="#ctx0" brushRef="#br0" timeOffset="76923">12193 12945 454 0,'0'0'0'0,"2"8"0"16,11 9 1-16,4 7 1 0,5 9 1 15,5 8 1-15,2 9 0 16,3 7 1-16,1 2 1 16,-5 0 0-16,-6-6-1 15,-7-8 0 1,-5-8-1-16,-3-10 1 0,-1-7 2 0,-6-11-7 15,0-9 0-15,0-12 0 16,-2-6 0-16,2-4 0 16,3-3 0-16,15 0 0 0,10 0 0 15,17 5 0-15,12 8 0 16,5 7 0-16,3 5 0 15,-3 3 0-15,-4 8 0 16,-13 4 0-16,-22 7 0 0,-23 1 0 16,-28 1 0-16,-18-1 0 15,-8-4 0-15,-11 2 0 16,-8-5-4-16,0 1-9 15,2-11-34 1,6-5-44-16,32-1-4 0</inkml:trace>
  <inkml:trace contextRef="#ctx0" brushRef="#br0" timeOffset="77284">13177 13064 483 0,'0'0'-1'0,"0"0"0"15,0 0 1-15,17 4 1 16,14 0 0-16,15 0 1 15,18-1 0-15,10 1 1 0,9-3 1 16,7 0 1 0,2-2-3-16,-8-5-1 0,-11-4-4 15,-20-11-14-15,-14-8-68 16,-12-5-6-16</inkml:trace>
  <inkml:trace contextRef="#ctx0" brushRef="#br0" timeOffset="77459">13592 12730 466 0,'0'10'1'0,"-1"9"1"15,2 10-1 1,-1 11 1-16,2 12 0 0,2 11 1 0,1 10 0 16,0 9 0-16,0-3 0 15,2-3-2-15,1-6-2 16,-2-9-4-16,10-7-13 15,27-12-69-15,-18-21-3 0</inkml:trace>
  <inkml:trace contextRef="#ctx0" brushRef="#br0" timeOffset="77917">14360 12460 447 0,'0'0'0'15,"8"14"0"-15,5 10 1 0,3 11 1 16,1 12 1 0,5 14 1-16,1 9 1 0,3 12 1 15,-3 1 2-15,-4 0-1 16,-2-3 0-16,-3-10 0 15,-4-11-2-15,2-11 1 0,-6-13-3 16,2-15-3 15,0-16 0-31,6-11 0 0,-1-22 0 0,3-17 0 0,-1-16 0 16,2-16 0-16,0-11 0 0,1-3 0 15,-6 1 0-15,-5 8 0 16,-1 13 0-16,-5 10 0 16,1 21 0-16,-3 13-19 15,1 12-64-15,0 14-14 0</inkml:trace>
  <inkml:trace contextRef="#ctx0" brushRef="#br0" timeOffset="78317">15064 12730 474 0,'0'0'1'15,"5"26"-1"-15,-1 4 2 16,2 11 0-16,0 11 1 16,-1 10 1-16,-2 10 0 0,-1 8 0 31,-2-5 1-31,0-10-1 0,-4-9 0 0,-3-13 0 15,-1-10-4-15,2-13 0 16,6-20 0-16,-10 0 0 0,10-20 0 16,3-8 0-16,9-6 0 15,8-3 0-15,9-1 0 16,11 1 0-16,12 7 0 15,2 9 0-15,4 9 0 0,-3 7 0 16,-5 5 0-16,-8 5 0 31,-7 6 0-31,-19 4 0 0,-16 6 0 0,-22 0 0 16,-18-1 0-16,-11 1 0 15,-7-3 0-15,-5 0 0 0,0-5 0 16,3-1 0-16,9-6 0 16,14-2 0-16,10-1 0 15,16 2 0-15,11-5-4 0,5 9-12 16,13-7-29-16,11-6-46 15,19-7-3 1</inkml:trace>
  <inkml:trace contextRef="#ctx0" brushRef="#br0" timeOffset="78529">15964 13025 476 0,'0'0'1'0,"-4"5"0"0,-14 7 2 0,-12 8 0 0,-6 5 1 16,-6 7 0-16,-1 6 0 0,0 1 1 15,0 1 0-15,14-5 0 16,20-2-5-16,25-8 0 15,25-3 0-15,21-7 0 0,17-8 0 16,15 0 0-16,6-5-11 16,10 0-32-16,-5 2-49 15,-11-6-4 1</inkml:trace>
  <inkml:trace contextRef="#ctx0" brushRef="#br0" timeOffset="78943">16693 12857 448 0,'0'0'1'16,"11"2"1"-16,12 2 0 15,15-1 0-15,10-2 2 16,13 0 0-16,11-1 0 16,8 0 0-16,6 0 0 0,-6-4-1 15,-4 0-1 16,-9 0-4-31,-9 3-8 0,-12-3-13 0,-10 1-64 0,-9 2-2 0</inkml:trace>
  <inkml:trace contextRef="#ctx0" brushRef="#br0" timeOffset="79117">16908 13030 476 0,'0'0'0'0,"0"0"0"31,16 4 0-31,9 2 1 0,14-2 0 0,15-1 1 16,13 0-1-16,13-2 0 0,9 3-1 15,2-4-6-15,-1 4-11 16,-13 5-49-16,-11-9-23 16</inkml:trace>
  <inkml:trace contextRef="#ctx0" brushRef="#br0" timeOffset="80000">17549 12296 400 0,'0'0'0'0,"0"0"-1"0,9 2 1 16,1 4 1-16,2 5 1 16,7 7 2-16,5 7 1 15,3 10 3-15,5 7 0 16,5 11 3 31,-3 6-1-47,1 6 0 0,-2 2-1 0,-3 1-1 0,-2-3-2 0,-5-5-2 0,-6-6 0 0,0-7-1 15,-4-7-1-15,-4-9 0 0,-1-7 0 16,-3-7 0-16,-2-5 2 15,-3-12 1-15,3 11-3 16,-3-11-2-16,3-9 0 16,3-12 0-16,6-18 0 0,4-11 0 15,9-17 0 1,3-12 0-1,4-11 0-15,-1-1 0 0,-2 2 0 0,-3 5 0 16,-5 16 0-16,-9 11 0 0,-3 19 0 16,-8 10-32-16,0 12-51 15,-1 16-13-15</inkml:trace>
  <inkml:trace contextRef="#ctx0" brushRef="#br0" timeOffset="80472">18626 12805 312 0,'0'0'3'15,"0"0"2"-15,0 0 4 16,-9-5 2-16,-4 5 2 31,-4 1 1-31,-6 7 4 0,-2 8-2 0,-4 6-1 0,0 8-3 16,3 8-1-16,5 2-3 15,12 1 0-15,9-4 0 0,14-7-1 16,14-10 0-16,9-12 0 15,11-8-1-15,2-13 0 16,2-13-1-16,-2-7-1 16,-8-5-2-16,-11 0 0 0,-10 2 0 15,-7 6-2 16,-8 3 0-31,-6 8-3 0,0 9 0 0,0 10 1 0,-13 11 0 16,11 12 0-16,2 9 1 0,3 6 0 16,7-1 2-16,5 4 2 15,2-5-2-15,5-3-1 16,2-10-2-16,-2-6-2 15,-7-14-10-15,1-7-47 16,-3-10-30-16,-9-11-5 0</inkml:trace>
  <inkml:trace contextRef="#ctx0" brushRef="#br0" timeOffset="80850">19029 12495 425 0,'0'0'-1'0,"0"0"1"0,0 22 2 31,2 0 3-31,4 7 2 0,6 11-1 0,2 7 2 16,3 9 1-16,8 5 2 15,-4 1-2-15,0-3 0 0,-1-8-3 16,-5-7-1-16,-2-11 1 47,-7-8-2-47,-1-12-4 0,-5-13 0 0,0 0 0 0,0-17 0 0,1-5 0 0,4-2 0 15,3-2 0-15,10 1 0 16,11 5 0-16,8 3 0 15,10 10 0-15,7 6 0 0,2 5 0 16,1 10 0-16,-7 1 0 16,-6 4 0-16,-16 1 0 15,-13 5 0 1,-17-3 0-16,-21-2 0 0,-17-3 0 15,-10-4 0-15,-10-3 0 16,-11-7 0-16,-4 1-18 0,-8-8-39 16,11-12-36-16,16-2-3 15</inkml:trace>
  <inkml:trace contextRef="#ctx0" brushRef="#br0" timeOffset="81274">19770 12536 455 0,'0'0'1'0,"18"4"2"15,15 0 1-15,21-1 1 16,19 0 2-16,23-2 0 15,15-1 0-15,11-1 1 16,8-8-1-16,-9-2-2 0,-6-5-3 16,-17-2-2-16,-17 1 0 15,-20 0 0 1,-14 1 0-16,-10 2-10 0,-19-2-60 15,-13-13-22-15</inkml:trace>
  <inkml:trace contextRef="#ctx0" brushRef="#br0" timeOffset="81479">20133 12153 489 0,'0'0'1'0,"0"19"-1"16,8 5 1-16,4 10 0 16,2 9 0-16,2 13 0 15,0 9 1-15,0 9-1 0,-4 4 0 16,-3-1 1-16,-8-6 0 15,-1-5-2-15,-1-10 0 16,-5-6-3-16,3-9-5 31,-3-13-9-31,-8-10-71 0,25-18-4 0</inkml:trace>
  <inkml:trace contextRef="#ctx0" brushRef="#br0" timeOffset="82478">21104 12093 256 0,'0'0'2'15,"0"0"-1"-15,0 0 7 16,3 7 7-16,3 7 5 16,2 7 3-16,4 10 2 15,4 10 2-15,0 13-1 0,3 8 1 16,1 8-6-16,5 5-8 15,-3-4-3-15,1-7-3 16,-3-9-1-16,-6-10 2 16,1-14 1-16,-4-13-2 0,1-16-7 15,1-16 0-15,5-16 0 16,3-16 0-16,4-12 0 15,4-12 0-15,1-9 0 16,-3-1 0-16,0 1 0 16,-6 12 0-16,-7 7 0 0,-2 15 0 15,-10 12-20-15,4 11-63 16,-6 22-14-16</inkml:trace>
  <inkml:trace contextRef="#ctx0" brushRef="#br0" timeOffset="82858">21927 12647 439 0,'0'0'0'16,"0"0"-1"-16,0 0-1 16,-7 7 2-16,-6 0 2 15,-5 4-1-15,-7 3 2 16,-4 4 1-16,-1 2-1 31,3 3 3-31,0-1-1 0,4 0 0 0,8-4-1 0,11-3 1 16,8-7-1-16,18-5 0 0,9-5 1 15,7-11-1-15,2-7-1 16,1-8 0-16,-3-1-1 15,-5-1-2-15,-9 1 0 16,-12 2-1-16,-10 7-1 16,-6 8 2-16,-8 9-1 0,-3 3 1 15,4 14 1 1,4 5 0-16,7 8 1 0,16 1 0 15,13-2 1-15,15-1 0 16,7-6-1-16,6-3-4 0,4-4-5 16,-5-11-16 15,-6-8-55-31,-13-2-15 0</inkml:trace>
  <inkml:trace contextRef="#ctx0" brushRef="#br0" timeOffset="84222">22388 12272 376 0,'0'0'-3'0,"0"0"-1"15,0 10 0-15,0 4 6 16,0 6 5-16,2 11 0 0,4 4 3 15,2 9-1-15,-1 4 6 16,2 6 0-16,1 0 0 16,-1-1-4-16,-2-6-3 15,-2-6-2-15,-2-9 0 0,-1-7 0 16,-2-7 0-16,0-8 1 15,0-10-3-15,-2-7 0 16,2-11-1-16,8-3-1 16,8 0-1-16,8-1-2 0,14 3-1 15,13 2-1-15,6 9 0 16,2 8 1-1,-3 6-1-15,-3 9 2 0,-8 3-1 16,-16 5 2-16,-19 1 0 0,-16 0 1 16,-21-4 0-16,-9-4 1 15,-9-4 1-15,-3-6-2 16,-3-7-2-16,2-2-5 15,9-4-17-15,6-6-63 0,16-6-6 16</inkml:trace>
  <inkml:trace contextRef="#ctx0" brushRef="#br0" timeOffset="84801">23244 11581 372 0,'-2'11'5'0,"2"9"2"16,1 14 1-16,5 8 2 16,1 13 1-16,1 8 1 15,-1 8 1-15,-2 6-2 0,2-9-3 16,-4-8 0-16,-2-14-2 15,-1-12 1-15,0-9-2 16,-4-14-4-16,4-11-6 16,-20-20-11-16,7-13-56 15,-2-3-15-15</inkml:trace>
  <inkml:trace contextRef="#ctx0" brushRef="#br0" timeOffset="85164">23115 11490 372 0,'9'-3'5'0,"21"1"2"0,16-3 3 16,15 1 0-16,8 4 1 15,5 0-1-15,3 3 0 16,1 5 0-16,-8 9-4 16,-22 5-2-16,-18 6-1 0,-20 5-2 15,-15 0 2-15,-16 0 0 16,-13-5 1-1,-7-4 0-15,-11-5 0 0,-3-6 0 0,1-6-1 16,1-4-2-16,10-3 0 16,8 0-1-16,9 0 1 15,10 3-1-15,10 7 1 16,6 4 1-16,9 4 0 0,11 6 1 15,8 3 1-15,7 2 1 16,5 4-2-16,-3-2 1 16,1-1-4-16,-1-4 0 15,-3-2 0-15,-7-3-4 16,-3-4-3-16,-5-7-4 0,-1-1-9 15,2-6-22-15,-5-3-49 16,11-6-1-16</inkml:trace>
  <inkml:trace contextRef="#ctx0" brushRef="#br0" timeOffset="85449">23865 11877 430 0,'0'0'2'16,"0"0"0"-1,0 0 2-15,0 0-1 0,21-4 3 0,5 4 0 16,11 0 1-16,8 1 0 15,4 5-2-15,2 3-1 16,-3 5-1-16,-5 2-1 0,-14 4-1 16,-21 4 0-16,-13 3 1 15,-19-1 0-15,-7-1 1 16,-4-2 0-16,1-2 1 15,3-2-1 1,8-3 1-16,19-4 0 0,18-2-1 0,20-3-3 16,12 0 0-16,15-1-2 15,0 0-5-15,11 3-18 16,-7 4-60-16,-8-13-7 15</inkml:trace>
  <inkml:trace contextRef="#ctx0" brushRef="#br0" timeOffset="85644">23119 12292 475 0,'0'0'-1'0,"0"0"1"16,12 13 2-16,5-8 1 31,15 0 0-31,21-4 2 0,22 1-1 0,23-2 1 0,17 0 1 15,16-3-2-15,8-3-6 16,8 6-14-16,-13 9-66 16,-15-6-9-16</inkml:trace>
  <inkml:trace contextRef="#ctx0" brushRef="#br0" timeOffset="85938">23666 12536 473 0,'0'0'1'0,"-4"10"0"0,-3 6 1 15,1 7 2-15,0 7-1 16,-1 8 1-16,1 9 1 15,0 5-1 1,-1 4 1-16,3-1-1 0,4-5-1 16,0-2-1-16,0-8-2 0,0-8 0 15,2-7 0-15,1-10 0 16,-1-6-8-16,-2-9-6 15,0 0-28-15,9-10-50 0,-13-7-2 16</inkml:trace>
  <inkml:trace contextRef="#ctx0" brushRef="#br0" timeOffset="86333">23327 12747 386 0,'0'0'1'0,"3"-11"2"0,9 0 0 0,13-2 4 16,16-3 2-16,15-2 2 16,17-1 1-16,15 0 1 15,13 4-1-15,5 4-1 16,-4 6-1-16,-10 5-4 0,-17 5-2 15,-18 6-1-15,-27 5-2 16,-23 4 0-16,-20 1-1 16,-26 0 1-1,-13-2-1-15,-14-1 1 0,-11-3 0 0,-8-1 0 16,2-7 0-16,6-3-1 15,8-1 1-15,12 0 0 16,10-3 0-16,20 0 0 0,13 1 1 16,14-1 1-16,26 9 1 15,9 0-4-15,16 3 0 16,5 4 0-16,12 1 0 15,2 6 0-15,-2-2 0 16,-5 4 0-16,-9-3 0 16,-9 1 0-16,-15-1 0 0,-9-3 0 15,-7 1 0-15,-9-8-7 16,2-3-49-16,-7-9-38 15,11-12-3-15</inkml:trace>
  <inkml:trace contextRef="#ctx0" brushRef="#br0" timeOffset="86457">24411 12937 497 0,'0'0'1'0,"10"21"1"15,1 5 0-15,2 3-1 0,4 8 2 16,0 7-1-16,-1 6 1 16,0 5-3-16,-2-6-4 15,-3 7-15-15,-5-8-63 16,-5-23-10-1</inkml:trace>
  <inkml:trace contextRef="#ctx0" brushRef="#br0" timeOffset="88506">7700 14890 361 0,'0'0'1'0,"0"0"2"15,0 0 1-15,8 4 4 16,5-3 4-16,15-1-1 15,12 0 2-15,16 0 0 16,10-2-1-16,12-1 0 16,4 0-3-16,-1 0-3 0,-2 0-3 15,-6 0-2-15,-7 3-4 16,-17-2-11-16,-3 2-24 15,3 1-46-15,-21-1-6 0</inkml:trace>
  <inkml:trace contextRef="#ctx0" brushRef="#br0" timeOffset="88688">7801 15141 429 0,'0'0'2'0,"6"5"0"15,8 0 1-15,12-1 0 16,12-1 2-16,17 0 0 15,15-3 0-15,16 1 0 0,11-1-6 16,9 0-15-16,0 6-63 16,1-6-6-16</inkml:trace>
  <inkml:trace contextRef="#ctx0" brushRef="#br0" timeOffset="89420">9278 14387 354 0,'0'0'0'0,"0"0"0"16,0 11 3-16,0 5 3 0,0 7 5 15,4 12 3-15,3 11 0 16,3 11 1-16,4 12 2 16,0 10-1-16,4 9-2 15,0 4-3-15,0 2-4 0,1-3-1 16,-3-4-2-16,-1-8 0 15,-2-10-2-15,-4-12 2 16,1-11-1-16,-6-13 3 0,0-9-6 16,-4-24 0 15,0 0 0-31,14-25 0 0,2-27 0 0,4-25 0 0,11-20 0 15,10-16 0-15,2-13 0 0,4 4 0 16,-2 4 0-16,0 18 0 16,-7 15 0-16,-1 29-14 15,-13 23-50-15,-4 17-32 16,-3 13-4-16</inkml:trace>
  <inkml:trace contextRef="#ctx0" brushRef="#br0" timeOffset="89853">10318 15058 425 0,'0'0'0'0,"-13"1"0"16,-1 7 1-16,-3 5 0 16,-5 7 0-16,-5 6 0 15,0 9 0-15,0 1 0 16,6 1 1-16,10 1 1 0,7-8 0 15,9-6 0-15,15-14 1 16,12-10 0-16,10-12-1 16,1-12-1-16,4-11 0 15,-6-4-2 16,-5-1 1-31,-9 1 0 0,-11 5 0 0,-7 7 0 0,-9 12 2 0,-8 11 0 16,-6 9 2-16,0 14 0 16,-1 8-1-16,4 6 0 0,5 4 0 15,6 2 1-15,2-3-1 16,11-4 0-16,7-4-2 15,0-7-3-15,10-2-7 0,-7-10-15 32,0-4-65-32,6-5-4 0</inkml:trace>
  <inkml:trace contextRef="#ctx0" brushRef="#br0" timeOffset="90277">10676 14700 451 0,'0'0'0'0,"0"0"1"0,2 10 1 16,6 6 2-16,3 8 1 16,2 8 2-16,4 9-1 15,2 10 1-15,2 12 1 16,1 5-2-16,-3 3 0 15,-2-1-2-15,-3-5 0 0,-1-7-4 16,-6-9 0-16,-3-12 0 16,-1-10 0-16,-3-16 0 0,0-11 0 15,-7-5 0-15,2-9 0 31,2-3 0-31,3-7 0 0,7 2 0 0,14-2 0 16,13 3 0-16,9 4 0 16,8 6 0-16,3 5 0 15,1 4 0-15,-5 2 0 0,-9 0 0 16,-13 9 0-16,-12 6 0 15,-14 3 0-15,-13 0 0 16,-13 1 0-16,-12 1 0 16,-11-1 0-1,-5 1 0-15,-8-6-4 0,7-1-47 0,2 0-43 16,10-8-2-16</inkml:trace>
  <inkml:trace contextRef="#ctx0" brushRef="#br0" timeOffset="91344">12640 14302 405 0,'0'0'1'15,"0"0"-1"-15,0 6 0 16,0 8 4-16,5 7 2 0,-1 7 2 15,3 12 2-15,1 12 1 16,-4 10 0-16,-2 7 3 16,-2 7-1-16,-5 1-3 0,-7-1-2 15,0-5-3-15,-4-7 0 16,1-11-5-16,-1-11 0 15,5-9 0-15,2-9 0 16,7-11-2-16,2-13-13 16,6-13-56-16,7-6-21 15</inkml:trace>
  <inkml:trace contextRef="#ctx0" brushRef="#br0" timeOffset="91520">12850 14698 474 0,'0'0'2'0,"20"3"1"0,11 0 0 16,21 0 1-16,16 1 1 15,13 1-1-15,10 1 1 16,6-1 1-16,4-2-4 16,-8-2-2-16,-13-2-5 0,-10-3-18 31,-14-13-65-31,-23-18-4 0</inkml:trace>
  <inkml:trace contextRef="#ctx0" brushRef="#br0" timeOffset="91683">13427 14343 469 0,'0'0'2'0,"-10"23"0"16,3 2 2-16,-2 9 0 15,-1 9 1-15,-4 12 1 16,-4 12 0-16,-1 9 1 0,3 3-3 16,3-5-2-16,6-2-5 15,6-12-8-15,16-17-58 16,16-10-23-16</inkml:trace>
  <inkml:trace contextRef="#ctx0" brushRef="#br0" timeOffset="92060">14117 14209 422 0,'-1'10'5'0,"-3"11"0"16,0 9 2-16,-1 12 1 0,0 11 1 15,-5 9 0 16,-1 9 1-31,-1 3 1 0,1-6-5 0,0-11 0 0,2-11-2 16,2-10-1-16,0-13-4 16,3-13-5-16,-2-15-26 0,-4-16-57 15,10-14-2-15</inkml:trace>
  <inkml:trace contextRef="#ctx0" brushRef="#br0" timeOffset="92458">13613 14188 331 0,'0'0'1'0,"6"-1"3"16,9-1 3-16,14-1 4 0,10-1 2 16,18 1 5-16,19-3-1 15,12 5 0-15,10 1 0 16,-1 1-3-16,-2 10-5 15,-11 4-1 1,-13 4-3-16,-19 6-3 0,-24-1-1 0,-21 3 0 16,-15-7-1-16,-20-4 0 15,-20-3-1-15,-11-3 0 16,-14-2-1-1,-4-6 1-15,2 1 1 0,4 0-1 0,10 3 1 16,11 4 3-16,18 4 0 16,20 5 3-16,19 0 0 15,26 2 1-15,17 2-1 0,14 3 1 16,6 2-4-16,8-2-3 15,4 0 0-15,-4-2 0 16,-5 2 0-16,-10-4 0 16,-8 1-4-16,-12-7-19 15,-4-13-53 1,-6 5-18-16</inkml:trace>
  <inkml:trace contextRef="#ctx0" brushRef="#br0" timeOffset="92861">14586 14586 371 0,'0'0'2'0,"5"-6"3"15,12 1 5-15,10-5 0 32,10 2 2-32,10-4 0 0,10 4 1 0,4-1 0 0,1 3-3 15,-7 4-3-15,-7 2-3 16,-12 6 0-16,-18 9 0 15,-18 4-1-15,-12 5 0 0,-18 1 2 16,-9 3 0-16,-8 0 1 16,3 1-1-16,-2-4-2 15,8-4 1-15,7-3-4 16,14-3 0-16,15-6 0 15,13-5 0-15,18-1 0 0,9-3 0 16,9 0 0-16,10-9 0 16,9-3 0-16,0-12 0 15,7-6-49-15,-4-12-43 31,-15-15-4-31</inkml:trace>
  <inkml:trace contextRef="#ctx0" brushRef="#br0" timeOffset="93051">15401 14055 474 0,'0'0'1'0,"-13"24"0"0,0 2 2 16,-4 15 0-16,-4 13 2 15,-6 17 1-15,-7 17 2 16,-4 17 0-16,-3 9-6 16,0 2-2-16,-2 1 0 15,3-2 0-15,-1-5 0 0,6-12 0 16,6-13 0-16,8-15 0 15,6-15 0-15,10-9 0 16,5-17-18-16,19-30-72 16,5-27-7-16</inkml:trace>
  <inkml:trace contextRef="#ctx0" brushRef="#br0" timeOffset="93277">15547 14629 481 0,'0'0'1'15,"9"24"1"-15,1-1 0 16,1 11 2-16,-4 7 0 15,4 8 1 1,-6 8 1-16,-2 9 0 0,-3 0-6 0,-1-4 0 16,-5-1 0-16,1-9 0 15,1-6 0-15,4-8 0 16,3-9 0 15,7-16 0-31,4-10 0 0,-6-13-29 0,3-28-62 0,0-7-5 0</inkml:trace>
  <inkml:trace contextRef="#ctx0" brushRef="#br0" timeOffset="93598">15419 14655 441 0,'0'0'2'15,"0"0"-2"-15,15-18 2 16,6 6 1-16,12-3 2 16,8-4 2-16,14 1 0 31,17 0 1-31,0 7-2 0,2 6 1 0,-2 5 0 0,-11 12-2 15,-13 7-2-15,-14 10-1 16,-19 7-1-16,-19 4 1 16,-19-2-1-16,-12-1 1 0,-9-1-2 15,-5-7 0-15,-4-3 0 16,5-6 0-16,2 0 0 15,9-7 0-15,11 3 0 16,10-1 0-16,11 0 0 31,15 3 0-31,16-4 0 0,12 1 0 0,13-2 0 0,6-2 0 16,5-3 0-16,4 0 0 15,-5-3 0-15,-6 1 0 0,-12-4-13 16,-6-1-60 0,-3-1-22-16</inkml:trace>
  <inkml:trace contextRef="#ctx0" brushRef="#br0" timeOffset="93789">16276 14919 511 0,'0'0'0'0,"0"0"0"0,3 11 0 15,1 3 0-15,3 5 0 16,1 6 0-16,2 8 0 15,0 4 0-15,-1 6 0 0,0-4 0 16,-2-4 0-16,1-5 0 16,3-6 0-16,1-15 0 15,15-10-43-15,2-16-48 16,3-32-2-16</inkml:trace>
  <inkml:trace contextRef="#ctx0" brushRef="#br0" timeOffset="94004">16934 13987 482 0,'0'0'1'0,"17"22"0"0,14 7 0 16,11 16 0-16,13 12 0 16,2 14 1 15,4 13 1-31,1 18 0 0,-4 7 0 0,-21 4-1 0,-25 2 1 0,-21-1 0 15,-33-3-2-15,-29-5-2 16,-30-10-4-16,-31-13-7 16,-38-19-33-16,-46-17-46 0,-21-18-3 15</inkml:trace>
  <inkml:trace contextRef="#ctx0" brushRef="#br0" timeOffset="94315">12391 13879 467 0,'-18'18'2'0,"-7"17"1"16,-8 17 2-16,-7 25 0 0,1 17 1 31,2 20 0-31,9 19 0 0,10 17 1 0,29-7-3 15,33-7-4-15,27-11 0 0,28-19 0 16,20-16 0-16,13-21-11 16,16-24-57-1,3-18-25-15</inkml:trace>
  <inkml:trace contextRef="#ctx0" brushRef="#br0" timeOffset="97808">18057 14401 444 0,'0'0'1'0,"0"0"-1"15,0 0 3-15,7 3 1 16,10-2 1-16,13-1 1 15,21 0 1-15,19-4 0 16,13 0-1-16,6-2 1 16,4 0-3-16,-3-1 0 0,-8 1-4 15,-12 2-1-15,-23 1-3 16,-16 3-8-16,-15 0-11 15,-8-10-58-15,-8 10-10 32</inkml:trace>
  <inkml:trace contextRef="#ctx0" brushRef="#br0" timeOffset="98012">18084 14763 483 0,'0'0'-1'15,"0"0"0"-15,5 3 2 16,12-2 1-16,15-1 1 0,18 0 0 15,15-1 1-15,7 0 0 16,11 1 2-16,3 0-2 16,-3 0-3-16,-5 3-4 31,-12 2-5-31,-15 9-9 0,-18-4-36 0,-5 1-38 0,-5-4-3 15</inkml:trace>
  <inkml:trace contextRef="#ctx0" brushRef="#br0" timeOffset="98391">19399 14443 398 0,'0'0'1'0,"-2"9"4"16,0 4 2-16,0 4 4 16,2 6 1-16,0 8 1 0,5 9 1 15,10 4 0-15,8 1 0 16,12 0-2-16,8-5-4 15,9-6-6-15,7-9-2 0,2-9 0 16,2-14 0-16,5-6-40 16,-2-25-50-16,-24-24-3 15</inkml:trace>
  <inkml:trace contextRef="#ctx0" brushRef="#br0" timeOffset="98471">19378 13914 460 0,'0'0'-13'16,"0"0"-4"-16,0 0-4 15,15 13-26-15,10 6-37 16,2 3-7-16</inkml:trace>
  <inkml:trace contextRef="#ctx0" brushRef="#br0" timeOffset="98909">20186 14730 366 0,'0'0'9'16,"4"10"1"-16,0 2 4 0,2 8 0 31,-2 4 2-31,4 8-1 0,-1 5 0 0,2 2 1 15,-1 2-7-15,-3-4-4 0,2-3-7 16,-4-10-13-16,-3-5-70 16,13-13-5-16</inkml:trace>
  <inkml:trace contextRef="#ctx0" brushRef="#br0" timeOffset="99382">20719 14033 255 0,'0'0'13'0,"0"25"6"16,0 3 2-16,4 12 5 0,2 9 0 16,-2 11 4-16,0 10-2 15,-1 10 1-15,1-3-11 16,-3-4-5-16,-1-9-3 15,-2-9-4-15,-3-11-1 0,0-10-2 16,1-12-3-16,4-22-9 16,-7-9-63-16,5-11-17 15</inkml:trace>
  <inkml:trace contextRef="#ctx0" brushRef="#br0" timeOffset="99842">20304 13987 280 0,'0'0'5'0,"19"-3"7"16,9 2 4-16,18 1 4 16,13 0 2-16,16 3 2 0,16 4 2 15,10 6-2-15,-1 8-4 16,-5 4-6-16,-11 9-5 15,-14 3-2 1,-18 6-4-16,-21-1-2 0,-20 0 1 16,-17-5 0-16,-18-6-1 0,-13-10 0 15,-12-8-1-15,-8-11 0 16,-5-2 1-1,4-6 0 1,6-2-1-16,6-3-1 0,10 4-1 0,10 3 1 0,16 4 2 16,10 8 0-16,19 9 1 15,16 5 1-15,11 4 2 16,9 9 0-16,-1 5 2 15,3 3-7-15,-3 5 0 0,-4-1 0 16,-12 1 0-16,-13-2 0 16,-12-4 0-16,-9-2 0 15,-3-8 0 1,-1 0 0-16,-1-8 0 0,-5-5 0 15,-1-2 0-15,-2-6 0 0,7 4-17 16,-6-5-46-16,8-10-30 16,0 0-2-16</inkml:trace>
  <inkml:trace contextRef="#ctx0" brushRef="#br0" timeOffset="100182">21632 14694 504 0,'0'0'1'0,"0"0"-1"15,0 6 2-15,2 5 0 0,0 7 0 16,3 8-2-16,-2 5 0 15,7 6 0-15,0 4 0 16,-2-1 0-16,5 8 0 0,7-5-61 16,-10-12-32-16,3-13-3 15</inkml:trace>
  <inkml:trace contextRef="#ctx0" brushRef="#br0" timeOffset="101192">22276 14141 385 0,'0'0'4'0,"0"8"5"16,0 8 2-16,0 9 1 16,0 7 0-16,0 10 3 15,0 10-1-15,0 11 2 16,0 5-4-16,0 3-4 0,0-3-3 15,0-7 0-15,0-7-2 16,0-9-3-16,0-9 0 16,-2-18-13-16,2-18-66 15,8-7-12-15</inkml:trace>
  <inkml:trace contextRef="#ctx0" brushRef="#br0" timeOffset="101362">22361 14385 455 0,'0'0'2'16,"31"0"2"-16,10 0 1 0,16 0 0 15,12 0 1-15,4 5 1 16,7 0-1-16,1 2 0 31,-2-2-3-31,-15-1-5 0,-22-4-8 0,-10-3-45 0,-19-7-34 16,-13-18-2-16</inkml:trace>
  <inkml:trace contextRef="#ctx0" brushRef="#br0" timeOffset="101534">22792 14114 445 0,'0'0'3'0,"-6"22"2"0,3 2 2 16,1 7 0-16,-1 6 1 15,-1 11 0-15,0 8 2 16,-4 10 0-16,2 3-2 16,0-4-8-16,0-3 0 0,-1-6 0 15,1-6 0-15,3-9 0 16,3-12 0-16,0-29-16 31,13 0-74-31,3-25-4 0</inkml:trace>
  <inkml:trace contextRef="#ctx0" brushRef="#br0" timeOffset="101771">23097 13936 410 0,'0'0'5'16,"8"25"3"-16,1 1 1 15,0 9 3-15,3 10 1 0,0 12 0 16,0 7 0-16,3 9 1 31,-4-2-4-31,-1-8-6 0,-1-7-4 0,-1-10 0 16,-2-11 0-16,0-15 0 0,-6-20-29 15,-5-10-61-15,5-25-3 16</inkml:trace>
  <inkml:trace contextRef="#ctx0" brushRef="#br0" timeOffset="102127">23062 13774 423 0,'0'0'2'0,"26"-6"2"16,12 2 2-16,17-2 2 15,13 0 0-15,9 2 0 16,3 4 0-16,2 0 0 0,-7 7-1 31,-16 8-2-31,-20 5-2 0,-24 7-2 0,-17 2 1 16,-22 1 0-16,-8-1 0 0,-12-5 0 15,-8-3-1-15,-7-3 0 47,1-4 0-47,6-7 0 0,6 0-1 0,10 0 0 0,7 3 1 0,11 2 1 16,12 5 1-16,16 2-1 0,20 2-2 15,14 0 0-15,11 3 0 16,9-1 0-16,2 0 0 15,5-1 0-15,-5-3 0 16,-6-1 0-16,-9-2 0 0,-16 3 0 16,-12-6 0-16,-5-3-56 31,-6-5-37-31,-12-5-3 0</inkml:trace>
  <inkml:trace contextRef="#ctx0" brushRef="#br0" timeOffset="102422">23761 14100 460 0,'0'0'1'0,"11"0"2"15,8 0 1-15,10 2 0 0,6 3 1 16,7 5-1-16,3 2 1 16,3 4 0-16,-4 4-1 15,-10 4-1-15,-15 5-2 16,-13 1 0-16,-13 2-1 0,-18 1 2 15,-10-2 0-15,-8-4 1 32,0 2-1-32,-1-7 0 0,7-3-2 0,9-2 0 15,17-3 0-15,13-4 0 16,26-3 0-16,13-1 0 0,12-3 0 15,13-3 0-15,5-4 0 16,3-11 0-16,8-19-46 16,0 0-46-16,-22-16-2 15</inkml:trace>
  <inkml:trace contextRef="#ctx0" brushRef="#br0" timeOffset="102612">24446 13849 485 0,'0'0'-1'0,"-2"6"1"16,-4 8 2-16,0 10 1 0,-6 9 1 46,0 14 2-46,-4 10 1 0,-2 18-2 0,-7 7-5 0,0 8 0 0,-3 4 0 16,-6 4 0-16,1-5 0 0,0-6 0 16,2-10 0-1,4-14 0-15,4-8 0 0,3-21 0 16,-10-19-58-16,30-15-38 15</inkml:trace>
  <inkml:trace contextRef="#ctx0" brushRef="#br0" timeOffset="102821">24392 14371 468 0,'0'0'2'16,"17"19"2"-16,-3 0 2 16,6 9 0-16,0 8 2 0,0 7-1 15,1 10 1-15,-1 7-6 16,-6-5-2-16,-9 1 0 15,-5-9 0-15,0-4 0 0,0-12 0 32,-2-10 0-32,-2-13 0 0,-1-16-5 0,3-20-77 15,2-8-12-15</inkml:trace>
  <inkml:trace contextRef="#ctx0" brushRef="#br0" timeOffset="103130">24465 14261 471 0,'0'0'1'0,"9"-6"-1"15,12 2 2-15,10 3 1 16,11-1 1-16,11 2 1 0,7 4-1 15,1 6 0-15,0 5-1 16,-10 3 0-16,-11 6-2 16,-19 2 1-16,-15 3-2 0,-21-2 0 15,-16-1 1 1,-9-5 0-16,-5-1 1 0,-5-4 0 15,-1-2 0-15,6-6-2 16,5-2 0-16,15-3 0 16,6 3 0-16,7 4 0 0,12 1 0 31,10 1 0-31,11 5 0 0,11 2 0 0,5 2 0 15,-1 0 0-15,3 2 0 16,-2-4 0-16,-1 4 0 0,-13-10-27 16,-3-7-61-16,-6-3-7 15</inkml:trace>
  <inkml:trace contextRef="#ctx0" brushRef="#br0" timeOffset="103285">24965 14709 496 0,'0'0'1'16,"2"12"2"-16,1 3 1 0,6 2 0 15,1 6-1-15,0 4-3 16,8 6 0-16,-3 0 0 15,2-4 0 1,-2-2 0-16,1-10 0 0,-5-3 0 0,-11-14-8 16,2-15-64-16,7-12-20 15</inkml:trace>
  <inkml:trace contextRef="#ctx0" brushRef="#br0" timeOffset="103513">25176 13786 474 0,'0'0'1'0,"13"14"0"0,8 9 2 0,7 12 1 16,11 15 1-16,6 17 1 16,1 20-1-16,-2 19 1 15,-11 16 0-15,-21 11-6 16,-12 8 0-16,-23 2 0 0,-28-2 0 15,-25-7 0-15,-20-6-11 16,-23-12-46-16,-10-26-37 16,-12-19-1-1</inkml:trace>
  <inkml:trace contextRef="#ctx0" brushRef="#br0" timeOffset="103870">22261 13670 466 0,'-14'9'2'15,"-12"41"4"1,4 18 2-16,8 23-1 16,13 19 1-16,11 19 2 15,24 19-6-15,15 14-4 16,27 3 0-16,23-33-27 0,8-19-64 15,14-24-3-15</inkml:trace>
  <inkml:trace contextRef="#ctx0" brushRef="#br0" timeOffset="105133">22619 15265 511 0,'0'0'0'0,"0"0"0"15,50 14-3-15,-19-14-77 16,1 7-15-16</inkml:trace>
  <inkml:trace contextRef="#ctx0" brushRef="#br0" timeOffset="106266">8780 16474 418 0,'0'0'1'0,"0"0"4"15,16 0 2-15,10-5 1 16,18-3 2-16,16-6 0 16,18 0 1-16,13-5 1 0,12 2-1 15,0-1-4 1,-4 2-2-16,-11 4-1 0,-17 1-2 15,-17 7-2-15,-16-1 0 0,-18 5 0 16,-5 0 0-16,-15 0 0 16,2 8-4-16,-3 4-9 15,-17-2-19 1,-19 4-60-16,18-3-3 0</inkml:trace>
  <inkml:trace contextRef="#ctx0" brushRef="#br0" timeOffset="107861">8856 16787 419 0,'0'0'1'15,"8"1"3"-15,13-1 1 16,10 0 2-16,16-4 2 15,21-7 0-15,12-2 1 0,14 0-1 16,11-4 0-16,-2 2-2 16,-6-1-2-16,-7 5-2 15,-17 3-2-15,-12 7-4 0,-18 1-2 16,-11 8-12-16,-19 14-68 15,-13-22-8 1</inkml:trace>
  <inkml:trace contextRef="#ctx0" brushRef="#br0" timeOffset="108390">10638 16345 427 0,'0'0'0'0,"-10"6"1"0,2 5 0 15,-1 6 3-15,-3 8-1 16,2 5 1-16,1 7 2 31,5 5 0-31,4 0 1 0,9-2 0 0,10-2 0 16,10-8-2-16,6-8 1 0,6-8 0 15,1-7-3-15,3-7-3 16,-1-5-9-16,-10-3-63 15,5-25-18-15</inkml:trace>
  <inkml:trace contextRef="#ctx0" brushRef="#br0" timeOffset="108532">10673 15938 477 0,'0'0'-4'16,"0"0"-8"-16,7 10-25 0,14 3-50 16,-7 3-4-16</inkml:trace>
  <inkml:trace contextRef="#ctx0" brushRef="#br0" timeOffset="108849">11509 16481 454 0,'0'0'0'0,"0"0"0"16,0 9 2-16,0 1 2 0,0 8 2 15,-1 2-1-15,-1 7 1 16,-3 3 0-16,2 6 1 15,-3-1-1-15,-1-2-2 16,2 1-5-16,0-8-6 16,5 5-30-16,0-31-53 15,9-3-1 1</inkml:trace>
  <inkml:trace contextRef="#ctx0" brushRef="#br0" timeOffset="109791">12913 15906 432 0,'0'0'1'0,"0"0"-1"16,0 0-1-16,0 0 1 0,5 14 2 15,-4 6 2-15,0 11-1 16,-1 8 2-16,0 13 1 15,-2 10 1-15,-4 9 2 0,-4 6-2 16,2-2-2-16,-2-6 1 16,0-6-3-16,2-10-1 15,1-13-3-15,2-10-1 16,-2-16-12-16,7-14-73 15,-2-14-3-15</inkml:trace>
  <inkml:trace contextRef="#ctx0" brushRef="#br0" timeOffset="110245">12713 15918 280 0,'0'0'2'0,"0"0"6"0,0 0 8 16,5 0 3-16,12-2 2 15,12-2 2-15,15 1 2 16,13 0 0-16,12 3-1 16,7 3-9-16,-2 10-5 15,3 7-3-15,-7 7-3 0,-16 10-2 16,-18 5-1-16,-21 4 0 15,-15 0 1-15,-13-3-1 16,-18-4 0-16,-12-9 1 16,-10-4-1-16,-5-10 0 15,0-5 1-15,5-7-2 0,11-2 0 16,5-2-2-16,14 1 2 15,12 1 0-15,11-2 0 16,17 13 1-16,13 0 0 16,4 5 1-16,5 4 1 0,2 3 0 15,-3 2 0-15,0 5-1 16,-7 1 0-16,-4 2 1 15,-9 1-3-15,-5-2-2 0,-4 0 0 16,-3-2-4-16,0-7-9 16,9-5-49-16,6-5-28 15,3-10-4-15</inkml:trace>
  <inkml:trace contextRef="#ctx0" brushRef="#br0" timeOffset="110457">13840 16398 494 0,'0'0'0'0,"0"0"0"16,2 10 0-16,-2 1 1 16,0 7 0-16,1 5 1 15,-1 5 0-15,0 6 0 0,-3 2 0 16,-1-3 0-16,0-1-2 15,2-5-3-15,2-3-5 16,-7-13-25-16,7-11-58 31,0 0-2-31</inkml:trace>
  <inkml:trace contextRef="#ctx0" brushRef="#br0" timeOffset="110812">14150 16199 462 0,'10'0'2'0,"16"0"1"15,11-4 1-15,10-2 1 0,11 1 0 16,5-2 0-16,6 3 1 16,3-5 0-16,-4 3-3 15,-10 1-2-15,-12-1-3 31,-7 3-6-31,-19-10-28 0,-9 0-55 0,-2-10-1 0</inkml:trace>
  <inkml:trace contextRef="#ctx0" brushRef="#br0" timeOffset="110980">14391 15925 477 0,'0'0'1'0,"-10"25"1"16,7 0 0-16,0 6 1 16,0 10 1-16,0 9 1 15,-1 8-1-15,1 10 0 0,2-3-1 16,0-5-3-16,0-4-5 15,-2-11-9-15,-19-14-71 16,69-4-8-16</inkml:trace>
  <inkml:trace contextRef="#ctx0" brushRef="#br0" timeOffset="111610">15320 15755 449 0,'0'0'0'0,"-4"8"0"16,1 11 2-16,-3 7 0 15,1 9 2-15,-3 9 1 16,1 11 0-16,-2 9 1 0,0 6 1 16,0 1-2-16,0-2 0 15,-1-7-1-15,4-9 0 16,-1-7-3-1,1-10-2-15,2-9-4 0,4-27-12 16,0 0-71-16,0-7-3 16</inkml:trace>
  <inkml:trace contextRef="#ctx0" brushRef="#br0" timeOffset="112056">15049 15838 349 0,'0'0'2'16,"7"-4"7"-16,14-2 5 15,11-2 2-15,11-1 1 0,14 2 1 16,13 3 1-16,12 2 0 16,3 2-2-16,-1 15-6 31,-10 8-5-31,-8 6-3 0,-15 5-1 0,-20 4-1 0,-17 2-1 15,-15-2 0-15,-17-2-1 16,-15-10 0-16,-11-6-2 16,-11-6 0-16,-3-11-2 15,2-3 1-15,2-6-1 0,8-2 0 16,8-3 1-16,12 1 1 15,15 4 2-15,11 6 2 16,21 0 2-16,10 8 1 16,8 9 1-16,5 1 1 0,5 7 0 15,-2 6 1-15,-2 2-2 16,-7 4 1-16,-9 3-6 47,-11 3 0-47,-10-2 0 0,-7 1 0 0,-1-6 0 0,-7-3 0 0,-4-5 0 0,1-3 0 15,0-6-2-15,9-3-12 16,1-16-28-16,0 0-51 15,15 4-2-15</inkml:trace>
  <inkml:trace contextRef="#ctx0" brushRef="#br0" timeOffset="112442">15921 16354 408 0,'0'0'1'0,"0"0"3"15,21 0 2-15,4-4 2 0,7 0 0 16,8 0 1-16,8 0 1 16,5 2-1-16,2-1 0 15,-6 1-3-15,-8 2-3 0,-10 0-2 16,-8 8 1-16,-14 4-1 15,-11 2 0-15,-19 1 2 16,-10 3-1 0,-6 2 2-16,-2 0-1 0,-1 3 1 0,2-1-2 15,6-5 1-15,14-1-1 16,15-3 0-16,12-4-2 15,22-3 0-15,7-3 0 16,14-3 0-16,6 0 0 16,6-3 0-16,4-2 0 15,0 2 0-15,-8-2-11 0,-1 4-13 16,-8 1-48-16,-8-14-22 15</inkml:trace>
  <inkml:trace contextRef="#ctx0" brushRef="#br0" timeOffset="112672">16600 15714 484 0,'0'0'-1'16,"0"0"0"-16,24 12 0 0,8 4 2 15,14 12 0-15,12 11 0 16,7 14 0-16,4 14 2 15,3 13 0-15,-10 9 1 0,-15 11 0 16,-23 3-1-16,-23 2 0 16,-22-5-2-16,-32-4-2 15,-22-6-4 16,-32-16-12-31,-22-17-62 0,-29-11-14 0</inkml:trace>
  <inkml:trace contextRef="#ctx0" brushRef="#br0" timeOffset="113013">12951 15517 422 0,'-21'12'5'0,"-17"11"3"15,-20 17 1-15,-18 18 0 16,-12 18 2-16,-4 20 0 16,2 16 1-16,10 20-1 0,30 0-4 15,37 0-1-15,37-12-6 16,46-12 0-1,40-16 0-15,23-18-2 0,31-14-35 16,13-24-54-16,-7-27-2 16</inkml:trace>
  <inkml:trace contextRef="#ctx0" brushRef="#br0" timeOffset="116148">17734 15981 379 0,'0'0'5'16,"0"0"0"-16,-11 0 1 15,11 0-1-15,0 0 1 16,0 0 3-16,0 13 0 0,20-10 2 15,21 0-4-15,13 0-1 16,9 1-1-16,4-1 0 16,1-1-3-16,-1 0-5 15,-9-2-6-15,-7 4-16 16,-7 1-61-16,-27-3-4 0</inkml:trace>
  <inkml:trace contextRef="#ctx0" brushRef="#br0" timeOffset="116346">17617 16281 454 0,'0'0'1'0,"19"0"0"0,14 0 1 15,17 0-1-15,15-4 1 16,12 1 0-16,8-1-1 15,11 4-3-15,0-2-6 16,-5 2-14-16,-19 8-63 16,-15 1-3-16</inkml:trace>
  <inkml:trace contextRef="#ctx0" brushRef="#br0" timeOffset="116738">18967 16004 374 0,'0'0'4'0,"-15"6"4"16,0 4 2-16,-4 7 2 0,-4 5 1 15,0 12 0-15,1 3 2 16,4 10 1 0,7 1-4-16,11 0-2 0,12 0-3 15,16-7-1-15,9-5 0 0,9-11-1 16,8-7-5-16,3-11 0 15,5-6-5-15,-6-10-27 16,-17-16-58 0,10-15-5-16</inkml:trace>
  <inkml:trace contextRef="#ctx0" brushRef="#br0" timeOffset="116856">18931 15569 483 0,'0'0'-5'16,"0"0"-24"-16,5 8-58 0,13 1-2 15</inkml:trace>
  <inkml:trace contextRef="#ctx0" brushRef="#br0" timeOffset="117866">19749 16375 0 0,'0'0'6'16,"0"0"7"-16,0 0 11 15,-10 2 6-15,10-2 5 16,-15 14 7-16,1-3 5 0,0 7-2 15,-4 5-5-15,7 6-8 16,-1 3-8-16,8 2-5 16,2 0-2-16,5-5-5 0,13-3-4 15,6-10 1-15,8-11-2 16,2-6-2-16,2-12-1 15,-3-11-4-15,-7-5-2 16,-9-5-2-16,-10-1-1 0,-6 2 2 16,-10 3 1-16,-5 7 0 15,-2 6 3-15,0 13 3 16,3 7 2-1,8 13 1-15,11 9 0 0,14 9-1 0,10-1 0 16,9 0-1-16,6 0 1 16,3-11-3-16,4-5-3 15,-4-14-5-15,0-3-19 16,-3-15-60-16,-15-17-3 0</inkml:trace>
  <inkml:trace contextRef="#ctx0" brushRef="#br0" timeOffset="118208">20047 16033 345 0,'0'0'4'0,"6"23"2"0,4 6 5 16,4 5 4-16,2 9 1 16,4 10 0 15,-1 7 1-31,1 8 0 0,-5-6-3 0,-2-7-2 0,-5-11-5 0,-2-7 0 15,-4-10 0-15,-2-12-1 16,0-15-2-16,0-5 0 16,0-12-1-16,0-6-3 0,8 1 0 15,7-1 0-15,11 4-4 16,9 3-1-16,7 9 2 15,3 7 0 17,2 9 1-32,-3 8 0 0,-7 2 1 0,-10 4 2 0,-19 3 1 0,-15-1-1 15,-18-2 2-15,-9-4-1 16,-11-2-1-16,-4-6-3 15,-4-1-5-15,-4-10-19 0,4-6-61 16,17-2-6-16</inkml:trace>
  <inkml:trace contextRef="#ctx0" brushRef="#br0" timeOffset="118792">21158 15893 369 0,'0'0'6'0,"-2"22"3"0,1-1 1 16,-1 5 2-16,2 12 1 15,0 7 1-15,0 11 1 16,3 7 0-16,1 0-4 0,4 0-4 15,-2-8-1-15,1-4-3 16,-3-9-1-16,2-8-3 16,-4-15-2-16,2-8-10 15,-4-11-40-15,-2-19-37 0,-2-15-3 16</inkml:trace>
  <inkml:trace contextRef="#ctx0" brushRef="#br0" timeOffset="119154">20985 15824 379 0,'0'0'2'0,"29"-1"2"15,11 1 2-15,15 2 2 16,10 4 0-16,7 7 2 16,5 4-1-16,2 4 0 15,-3 6-1-15,-23 6-1 0,-17 2-4 16,-22 1 0-16,-14 1-2 15,-14-5 1-15,-14-5 0 16,-12-5 0 0,-7-9-2-16,-4-6 0 0,-3-6 0 0,8-1-1 15,4-5-1-15,11 1 0 16,6 2 0-16,8 2 3 15,16 11 3-15,7 7 1 32,14 4 0-32,7 4 0 0,7 3 2 0,4 5 0 0,3 0-1 15,0 0-2-15,-4-2-1 16,-6 0-3-16,-5-2-1 15,-5 0-4-15,-11-7-6 0,3 1-20 16,-2-6-59-16,-2-8-4 16</inkml:trace>
  <inkml:trace contextRef="#ctx0" brushRef="#br0" timeOffset="119410">21927 16393 445 0,'0'0'4'16,"1"12"1"-16,1 0 0 15,2 5 1-15,-2 4 1 16,1 4-1-16,0 3 1 0,0 4 0 15,0-4-4-15,-2-5 0 16,0-4-2 0,-1-5-1-16,0-4-5 0,0-10-13 0,0 0-71 15,1-20-4-15</inkml:trace>
  <inkml:trace contextRef="#ctx0" brushRef="#br0" timeOffset="119618">22224 16118 463 0,'0'0'1'0,"8"1"1"16,13 1 0-16,8-1 2 0,8-1 0 15,10 0 1-15,3 0 0 16,7 0 0-16,3 0-1 31,-7-3-4-31,-8 0-4 0,-10-8-15 0,-12 3-69 0,-5-7-4 16</inkml:trace>
  <inkml:trace contextRef="#ctx0" brushRef="#br0" timeOffset="119822">22546 15870 462 0,'0'0'2'0,"0"22"2"15,0 2 0-15,0 5 1 16,0 9 0-16,-4 9 2 0,-2 12 0 15,-6 7 0-15,-2 2-1 16,-5 2-4-16,-2-8-2 16,2-3 0 15,1-8 0-31,5-7 0 0,1-16-11 0,14-13-50 0,7-15-32 15,7-20-4-15</inkml:trace>
  <inkml:trace contextRef="#ctx0" brushRef="#br0" timeOffset="120060">23048 15719 479 0,'0'0'1'16,"10"20"-1"-16,-1 3 0 15,3 9 1-15,-4 10 0 0,-4 10 2 16,-4 14 1-16,-2 10 0 31,-11 5 0-31,-14-2 1 0,-2-1-1 0,-5-7 1 16,4-9-5-16,0-10 0 0,5-15 0 15,6-8 0-15,5-17-5 16,14-12-35-16,9-9-51 15,-4-26-3-15</inkml:trace>
  <inkml:trace contextRef="#ctx0" brushRef="#br0" timeOffset="120439">23137 15716 418 0,'0'0'1'16,"19"0"0"-16,7 0 3 0,9 1 1 15,6 5 2-15,3 2 0 16,5 8 0-16,-1 5 1 15,-7 6-1-15,-13 7 0 16,-18 7-3-16,-16 4-1 16,-17-3 0-16,-12 1-2 0,-12-9 0 15,-7-3 0-15,-3-11 0 16,1-7 0-16,5-7-1 0,11-6 0 15,10 0 0-15,5 0 0 16,8 0 1 0,17 0 0-16,-3 8 2 0,14 7 1 15,12 5 1-15,9 3-1 16,7 4 2-16,5 3-6 0,5 4 0 15,1-1 0-15,-8 0 0 16,-6-2 0-16,-8-1 0 16,-8-5 0-16,-9 0-15 15,-11-4-43-15,-5-9-36 16,5-12-3-16</inkml:trace>
  <inkml:trace contextRef="#ctx0" brushRef="#br0" timeOffset="121061">23613 16291 436 0,'0'0'2'0,"0"0"0"0,0 0 0 16,0 0 1-16,5 0 1 15,7 0 1-15,5 4 1 47,7 4 0-47,6 0-1 0,4 1-1 0,1 1 1 0,-3 2-1 0,-2 0-1 0,-7 0-1 16,-10 0 1-1,-13 2-1-15,-14 2 0 0,-12 2 0 16,-7 0-1-16,-1 3 1 16,2 0-1-16,3 0 1 0,8-1-1 15,17-4 1-15,13-1-1 16,25-3 2-16,11-3-3 15,15-2-2-15,10-5-1 0,5 0-4 16,-1-5-10-16,2-8-47 16,-8-6-28-16,-10-8-4 15</inkml:trace>
  <inkml:trace contextRef="#ctx0" brushRef="#br0" timeOffset="121268">24167 15548 477 0,'0'0'0'15,"22"15"1"-15,15 8-1 16,13 9 0 0,7 10 1-16,9 13 0 0,2 11 1 15,2 14 0-15,-15 11 0 16,-20 3 1-16,-33 7 0 15,-24 1-1-15,-39-3 0 0,-26-4-3 16,-29-6-4 0,-40-16-20-16,-27-10-64 0,-12-16-2 15</inkml:trace>
  <inkml:trace contextRef="#ctx0" brushRef="#br0" timeOffset="121607">21165 15668 476 0,'-16'15'1'16,"-12"15"0"-16,-1 16 1 15,-2 17 0-15,1 20 2 0,2 15-1 16,7 17 1-16,5 14 0 16,26-3-1-16,25-4-3 46,13-10-7-46,30-17-58 0,12-16-26 0</inkml:trace>
  <inkml:trace contextRef="#ctx0" brushRef="#br0" timeOffset="127018">9318 17623 258 0,'0'0'-2'0,"0"0"-1"0,0 0 4 16,0 0 10-16,0 0 5 15,11 7 3-15,6-5 3 16,4-1-1-16,8-1 5 16,7 0 2-16,2-2-6 0,4-2-8 15,5 0-5 1,0-2-2-16,32-5-2 0,25-6-6 15,-48 11-17-15,-3 3-58 16,51-20-8-16</inkml:trace>
  <inkml:trace contextRef="#ctx0" brushRef="#br0" timeOffset="127303">9401 17986 380 0,'0'0'1'16,"0"0"4"-16,0 0 2 15,4 9 4-15,7-6 0 16,13-2 1-16,7-1 0 0,6-1 1 15,7-3 0-15,5-2-4 32,4-3-4-32,4 3-6 0,1-2-3 0,6 2-14 0,-1 3-41 15,4-5-29-15,0-2-5 16</inkml:trace>
  <inkml:trace contextRef="#ctx0" brushRef="#br0" timeOffset="127595">9945 17319 363 0,'0'0'2'16,"5"4"0"-16,12 1 6 15,14 3 2-15,15 3 2 16,19 3 0-16,9 7 1 0,17 2 1 16,-41-8-3-16,3 1-1 15,0 4-4-15,2 1-2 16,-5 4-2-16,-1 3 1 15,-9 1 0-15,-5 7-1 0,-10 3 1 16,-4 5-3-16,-15 2-9 16,-4 3-20-1,1 0-59-15,-4 0-1 0</inkml:trace>
  <inkml:trace contextRef="#ctx0" brushRef="#br0" timeOffset="128145">12058 17212 399 0,'0'0'1'0,"-4"24"0"16,1 3 3-16,0-6-1 16,0 7 1-1,2 7 1-15,-3 6 1 0,1 4 1 16,0 4-1-16,0 2 0 0,1 2-2 15,-1-1 1-15,2 1-2 16,0-4-2-16,1-3-8 16,0-10-31-16,2-3-45 15,4-12-4-15</inkml:trace>
  <inkml:trace contextRef="#ctx0" brushRef="#br0" timeOffset="128653">11684 17423 376 0,'0'0'5'16,"0"0"2"-16,0 0-1 15,4-11 2-15,12-4 1 16,18-4 1-16,15-4 2 0,17-3 0 15,19 2-4-15,9 3-1 16,9 7-1-16,0 7-1 16,-6 7-2-16,-12 13-1 0,-16 8-2 15,-15 6 0-15,-20 1 0 16,-12 2 1-16,-11-3 1 15,-11 0 0-15,-3-15-3 16,-14-2 0-16,-17 5-2 16,-16-6-4-16,-10-2-4 0,-6-7-2 31,0 0-1-31,0-2-1 0,5-2 1 0,18 1 3 15,11 3 7-15,32 0 4 16,-14 10 6-16,14-1 3 0,1 5 1 16,12 3 1-16,2 3 4 15,4 3-4-15,1 2-3 16,4 4 0-16,1 5-3 15,1-4-1-15,-1 6-1 16,-2-1 0-16,4-2 1 16,-4 0-2-16,4-2-2 0,-3-3-2 15,-2-1-7-15,-2-8-30 16,-2-6-48-16,3-8-4 0</inkml:trace>
  <inkml:trace contextRef="#ctx0" brushRef="#br0" timeOffset="128960">12763 17667 441 0,'0'0'-1'0,"0"0"1"15,9 3 3-15,2-2 1 16,7-1 1-16,4-1 0 16,4-4 1-16,3-1 1 15,3-2 0-15,1 0 0 16,16-9-2-16,18-5-3 15,1-3-4-15,-6-7-3 0,-21 0 0 16,-30 5-2-16,-23 11 1 16,-23 9 0-16,10 7-2 15,-6 5 3 1,-5 7 4-16,-1 4 2 0,-1 5 2 0,-1 2 0 15,4 7 2-15,3 1 0 16,5 2 1-16,5 1 1 16,10 0 0-16,4-1-1 15,8-1-1-15,6-2-3 0,10-3-4 16,8-2-9-16,15-8-43 15,10-7-36-15,8-8-4 16</inkml:trace>
  <inkml:trace contextRef="#ctx0" brushRef="#br0" timeOffset="129316">13847 17445 453 0,'0'0'1'0,"-17"2"0"16,8 4 0-16,-2 2 0 31,-4 1 1-31,0 3 0 0,0 3 1 0,2 3-1 16,-1 0 2-16,4 0 0 0,4 0 1 15,4-1 0-15,2-2 0 16,3-3-2-16,6-3 0 16,2-2-1-16,9-5-1 15,15-2-1-15,11-12 0 16,0-11-2-16,-5-9 0 0,-30 20 0 15,1 4 0-15,-12 8 1 16,0 0 0-16,0 0 1 16,2 16 0-16,-2 8 1 15,0 8 1-15,0 1 2 16,0-33-2-1,0 39-1-15,2 43 0 0,0-36 0 0,-1 3-2 16,2-1-4-16,2 1-2 16,0 0-6-16,6-3-9 15,0 2-46-15,-11-48-24 16</inkml:trace>
  <inkml:trace contextRef="#ctx0" brushRef="#br0" timeOffset="129558">14491 17505 441 0,'0'0'2'0,"0"0"2"16,12 6 2-16,4-5 1 0,23-1 2 15,16 0 1-15,9-1 0 16,9-5 0-16,4 3-3 16,8 0-5-16,1-4-7 15,-47 6-25-15,0-1-60 16,-13 2-5-16</inkml:trace>
  <inkml:trace contextRef="#ctx0" brushRef="#br0" timeOffset="129716">14755 17804 466 0,'0'0'1'0,"0"0"1"0,8 0 1 0,5-2 0 0,8-3-1 0,8-2 2 16,6 0-2-16,9-2-2 15,9 4-12-15,5 3-60 16,5-5-17-16</inkml:trace>
  <inkml:trace contextRef="#ctx0" brushRef="#br0" timeOffset="130172">16745 17209 380 0,'0'0'9'15,"-5"20"1"-15,1 4 2 16,1 13 2-16,-1-14 0 16,0 6 0-16,-4 8 2 0,2 2 0 15,-3 5-8-15,0 3-1 16,1 4-2-16,0 1-1 31,0-3-2-31,0 2-2 0,2-4-2 0,0-4-7 0,6-5-35 16,2-7-47-16,0-12-2 15</inkml:trace>
  <inkml:trace contextRef="#ctx0" brushRef="#br0" timeOffset="130650">16562 17258 384 0,'0'0'6'16,"23"-1"3"-16,7 1 2 15,14 0 1-15,10 0 2 16,15 3 0-16,10 4 1 0,10 6 0 15,-2 3-6-15,-9 4-3 16,-12 5-3-16,-12 2 0 16,-13 0-2-1,-15 2 0-15,-21-15-1 0,-3 0-1 16,-4-3-2-16,-8-2 0 15,-22 5 1-15,-20-4-1 0,-8-7 0 16,-4-3-1-16,0 0 2 16,-1 0 0-16,35 0 1 15,1 2 1-15,9-1 1 16,4 5 1-16,16-6 1 15,-4 16 0-15,9-4 1 16,8 2 1-16,5 4 0 0,2 3 0 16,2 3-1-16,4 5-4 15,-1 5 0-15,1 3 0 16,-1 1 0-16,-25-38 0 31,24 38 0-31,2 2 0 0,-2-3 0 0,0 1 0 0,-3-2 0 16,-1 1-4-16,-4-4-17 15,1 0-41-15,12 14-28 16,-12-39-4-16</inkml:trace>
  <inkml:trace contextRef="#ctx0" brushRef="#br0" timeOffset="130832">17918 17665 490 0,'0'0'1'0,"0"0"0"15,5 11 0-15,-3 0 0 16,0 3 1-16,-2 4 1 16,0 6 1-16,-2 3 0 31,2-27-3-31,-3 32-3 0,0 3-4 0,2 4-7 15,-2 50-53-15,7-50-26 0</inkml:trace>
  <inkml:trace contextRef="#ctx0" brushRef="#br0" timeOffset="131203">18488 17511 467 0,'0'0'2'0,"0"0"3"15,8 5 1-15,3-2 0 0,7 1 1 16,6 0 1-16,4 1 0 15,4-1-6-15,3-2-2 16,4 1 0-16,28-4 0 16,23-4 0-16,3-8 0 31,2-10 0-31,-24-13-42 0,-23-16-50 0,-13-14-4 0</inkml:trace>
  <inkml:trace contextRef="#ctx0" brushRef="#br0" timeOffset="131385">18812 17048 458 0,'-5'11'3'16,"-1"14"1"-16,1 15 0 0,3 11 1 15,-1-20-1-15,1 7 1 16,-1 5 1-16,1 4 0 16,-1 4-3-16,0 3 1 15,2 5-1-15,0 1-1 16,1-5-3-16,3 1-2 0,5-6-7 15,2-6-38-15,0-11-43 16,10-10-2-16</inkml:trace>
  <inkml:trace contextRef="#ctx0" brushRef="#br0" timeOffset="131619">19452 17054 482 0,'0'0'0'0,"-1"23"0"15,-1 3 1-15,1 7 0 16,-1 12 1-16,-1 8 2 15,1-20 0-15,-3 5-1 16,3 5 2-16,0 1-1 16,1 1 1-16,0 0-5 0,0-1 0 15,1 0 0 1,0-6 0-16,0-1 0 0,3-6-4 15,6-3-32-15,3-10-55 0,1-10-3 16</inkml:trace>
  <inkml:trace contextRef="#ctx0" brushRef="#br0" timeOffset="132073">19422 17116 399 0,'0'0'0'0,"0"0"1"0,0 0 3 0,10-5 4 16,7 4 1-16,11 1 2 15,13 0 1-15,16 5 0 0,10 3 2 47,9 5-2-47,5 4-3 0,-4 6-3 0,-5 3-1 0,-12 3-3 0,-18 6 0 16,-18-1 0-16,-18-1-2 15,-12-1 1-15,-20-6-1 0,-14-5 0 16,-13-9-1-16,-6-9 0 16,-4-3-1-16,0-7 0 15,1-6 0-15,9 0 1 0,6-1-1 16,12 1 1-16,10 5 0 15,9 5 2 1,16 3 1-16,0 5 1 0,12 7 0 16,16 6 1-16,-12-8-2 15,4 4-2-15,2 4 0 0,1 3 0 47,4 3 0-47,1 4 0 0,1 4 0 0,2 6 0 0,0 1 0 0,0 4 0 16,-3-2 0-16,2 2 0 15,-4 0 0-15,0-2 0 16,-3 0-2-16,-5 3-53 0,3-12-23 15,2-10-17-15</inkml:trace>
  <inkml:trace contextRef="#ctx0" brushRef="#br0" timeOffset="132583">20365 17613 419 0,'0'0'2'16,"0"0"2"-16,0 0 1 0,6-10 3 15,3 5 0-15,2 0 0 16,6-1 2-16,4-1 0 15,3 1-1-15,3 0-1 16,3 0-2-16,1 0-1 16,-1 2-3-16,1-1 1 0,1 2-2 15,-2-1 0-15,-1 4-1 16,-3 0 0-16,-4 7 0 15,-6 4 2-15,-7 5-2 16,-9 1 0-16,-6 4 0 0,-10 3 0 16,-7 1 0-16,-4 4 0 15,-3 0 0-15,1-1 0 16,-2-1 0-16,9 3 0 47,4-3 0-47,7-1 0 0,10-5 0 0,7-3 0 0,16-5 0 0,8-3 0 0,10-6 0 15,8-1 0-15,7-2 0 16,4-1 0-16,4-1 0 15,-2-5 0-15,2 2 0 0,-5 1 0 16,-2 3 0-16,-11-1-12 16,-5 1-47-1,-10 0-22-15,-14 2-13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9T19:47:22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8687 4451 177 0,'0'0'7'0,"0"0"4"16,0 0-2-16,0 0 1 15,0 0 6-15,0 0 2 16,-4 14 4-16,2 2 0 15,-1 13-2-15,0 9-2 0,-1 14 2 16,0 11 1-16,-1 13-4 16,-4 9-4-16,2 6-2 15,-2 0-2-15,-1-3-2 0,-1-4-2 16,-2-7 1-1,-1-7 0-15,2-13-1 16,3-7-3-16,-1-12-3 0,5-6-6 16,0-7-3-16,5-7-17 15,21-13-58-15,-3-7-5 16</inkml:trace>
  <inkml:trace contextRef="#ctx0" brushRef="#br0" timeOffset="1330">9438 4644 177 0,'5'6'3'15,"1"8"5"-15,2 13 9 0,2 11 4 16,-3 7 4-16,0 8 2 16,-3 11 1-16,-1 6 0 15,-6-5 0-15,-6 1-5 16,-2-9-8-16,-4-10-3 0,1-2-6 15,-1-15-6-15,5-4-5 16,-4-14-20-16,5-7-57 16,9-5-3-16</inkml:trace>
  <inkml:trace contextRef="#ctx0" brushRef="#br0" timeOffset="1548">9840 4780 399 0,'0'0'-2'15,"0"0"-1"-15,0 0-1 16,-8 4 0-16,-13 8-3 0,-11 8 3 15,-12 6 1-15,-8 5 1 16,-5 5 2-16,-3 2 2 16,2 5-1-16,7-3 1 15,16 0 3-15,13-5 1 0,18-6-2 16,13-2 0-16,18-2 1 15,9-5 1-15,7-3-1 16,8-4-2-16,-1-7-7 16,5 2-18-16,7-5-58 0,-12-2-4 15</inkml:trace>
  <inkml:trace contextRef="#ctx0" brushRef="#br0" timeOffset="2037">10189 4870 403 0,'0'0'-5'16,"0"0"-2"-16,0 0 0 0,0 0-1 15,2 11 3 16,-2-11 5-31,19 12 3 0,-2-7 1 0,10-2 7 0,3-2 2 0,10-1-1 16,-2-7 2-16,6-3-3 16,2-3-5-16,-1-2-1 15,0 0-2-15,-1-2-2 16,-1 1 0-16,1 0 0 0,-1 0-1 15,3 0 0-15,-5 3-1 16,0 0 0-16,-3 2 0 16,-4 4 0-16,-4 3 1 15,-4 3-1-15,-3 1-1 16,-4 0 0-16,0 8 0 0,-3 6 1 15,0 2 0-15,-5 7 0 16,-5 3 0 15,-4 6 1-31,-2 4 0 0,-3 1 0 0,-4 1 1 0,-2-2-1 0,0-1 1 16,3-6 2-16,4-1 0 15,6-5 3-15,15-5-2 16,13-4 2-16,14 0 0 0,16-4-2 16,11 1-3-16,6-5-8 15,8 7-23-15,8-1-58 16,-22-5-2-16</inkml:trace>
  <inkml:trace contextRef="#ctx0" brushRef="#br0" timeOffset="2540">12664 4773 378 0,'0'0'3'16,"11"2"3"-16,14 3-1 0,14-1 1 16,14 2 0-16,14 0 1 15,8 0 1-15,7-2 0 16,3-4-3-16,-8-1-3 15,-5-10-5-15,-9 1-16 0,-9-7-63 16,-21-16-3-16</inkml:trace>
  <inkml:trace contextRef="#ctx0" brushRef="#br0" timeOffset="2718">13083 4481 414 0,'-4'12'1'0,"0"15"1"15,1 9 0-15,1 19 1 16,2 14 0-16,0 12 1 0,0 11-2 15,0 10-1-15,8-9-7 16,5-5-17-16,10-9-58 16,-5-23-6-16</inkml:trace>
  <inkml:trace contextRef="#ctx0" brushRef="#br0" timeOffset="3406">14232 4628 311 0,'0'0'3'0,"-12"17"2"16,3 2 3-16,2 4 0 0,3 7 2 15,5 6 2-15,14 1 2 16,12 3 2-16,15-4-5 15,13-4-1-15,8-5-2 16,2-5-2 0,-3-5-1-16,-9 2-1 0,-15 0-1 0,-18 5-1 15,-20 4 0-15,-19 4 1 16,-21-1-1-16,-12 1 1 15,-8-1-5 1,-9-6-4-16,2-1-28 0,7-12-50 0,0-15-3 16</inkml:trace>
  <inkml:trace contextRef="#ctx0" brushRef="#br0" timeOffset="3532">14127 4589 438 0,'9'-5'0'16,"15"-7"2"-16,14-3-1 15,23-2-2-15,11-3-10 16,13 2-33-16,7 0-39 15,5-3-4-15</inkml:trace>
  <inkml:trace contextRef="#ctx0" brushRef="#br0" timeOffset="3789">14766 4637 377 0,'-4'11'3'16,"-2"14"3"-16,5 7-1 16,6 6 2-16,12 1 1 15,16-1 0-15,11-3 1 16,19-6 1-16,15-18-2 0,12-14-2 15,3-19 0-15,-9-12-2 16,-9-9 1-16,-18-4-3 31,-23-1 0-31,-29 1-2 0,-21 4 0 0,-31 9 0 0,-19 6-2 16,-10 8-1-16,-8 11-5 15,3 9-12-15,12 15-39 16,20 3-28-16,20-1-4 16</inkml:trace>
  <inkml:trace contextRef="#ctx0" brushRef="#br0" timeOffset="4058">15436 4845 403 0,'0'10'5'0,"0"3"0"0,0 7 1 15,6-2 3-15,13-1 1 16,12-6 1-1,15-8 0-15,15-6 1 0,9-16-4 16,6-14 0-16,1-12-2 16,-5-5-1-16,-12-4-2 0,-17 1-2 15,-25 4-1-15,-18 10-3 31,-28 8 0-31,-16 12-4 0,-17 7-3 0,-4 12-7 0,-4 8-11 16,10 4-45-16,7 22-19 16</inkml:trace>
  <inkml:trace contextRef="#ctx0" brushRef="#br0" timeOffset="4410">15858 4871 335 0,'0'0'4'15,"5"10"2"-15,8-2 3 0,9 2 3 16,11-3 3-16,11-2 1 16,9-6 0-16,9-6 1 15,8-8-3-15,-1-9-3 16,4-6-3-16,-2-5-1 0,-7-4-3 15,-5 3-1-15,-9 9-2 16,-11 3-2-16,-11 8 1 16,-3 7-1-16,-13 9-1 0,-10 11 1 15,-7 13 0-15,-13 7-1 16,-4 3 1-16,2 4 1 31,1 5 1-31,3-1 2 0,8-1 0 0,8-7 1 16,17-3 0-16,19-2 1 0,19-2 1 15,19-4-1-15,16 0-1 16,13-2-2-1,6 0-3-15,-1 0-6 0,-4 1-14 16,-17 9-61-16,-24-14-12 0</inkml:trace>
  <inkml:trace contextRef="#ctx0" brushRef="#br0" timeOffset="4816">11771 6479 410 0,'0'0'5'0,"12"0"1"16,12 0 2-16,18 0 1 0,15-1-1 15,21-5 1-15,17-4 1 16,13 1-1-16,11-2-4 15,0-2-3-15,-1 1-4 16,-9-3-9-16,-5 7-30 0,-19-1-45 16,-18-2-4-16</inkml:trace>
  <inkml:trace contextRef="#ctx0" brushRef="#br0" timeOffset="4999">11873 6802 466 0,'0'0'1'16,"6"12"1"-16,13-4 1 15,16 1 0-15,23-6 1 0,22 1 1 16,24-3-1-16,24 0-1 16,22 0-4-16,9-7-9 15,18 5-27-15,2-1-52 16,-7 4-1-16</inkml:trace>
  <inkml:trace contextRef="#ctx0" brushRef="#br0" timeOffset="5444">14273 6017 423 0,'0'0'-1'0,"0"0"3"15,2 10-1-15,2 9 1 0,2 10 0 16,-1 12 3-16,-1 14 1 16,1 14 1-16,-3 9 1 15,0 10-3-15,-2-2 1 16,-4 2-1-16,-5-4 0 0,2-9-1 15,0-9-4-15,2-12-3 16,0-10-11-16,5-13-38 16,0-5-35-16,0-26-5 15</inkml:trace>
  <inkml:trace contextRef="#ctx0" brushRef="#br0" timeOffset="5573">14521 6853 504 0,'0'0'0'0,"0"0"0"0,0 0 0 16,14 8-3-16,-1-2-5 0,7 8-19 15,17 1-62-15,-7-11-2 16</inkml:trace>
  <inkml:trace contextRef="#ctx0" brushRef="#br0" timeOffset="6093">15120 6193 307 0,'0'0'2'0,"8"8"4"15,11 4 5-15,17 2 2 16,13 8 0-16,16 3 2 16,10 4 2-1,10 6-2-15,5-1-1 0,-6 4-5 0,-9-3-3 16,-15-1-1-16,-16-1 1 15,-25-2 0-15,-19-1 0 16,-22-1 1-16,-23-6 0 16,-18-6 0-16,-11-2-2 0,-10-9-5 15,-9-6-18-15,-22-10-67 16,37-11-3-16</inkml:trace>
  <inkml:trace contextRef="#ctx0" brushRef="#br0" timeOffset="6219">15348 6152 483 0,'17'-9'2'0,"31"-1"1"15,24-5-1-15,16 0-2 16,14 4-11-16,8 2-42 0,5-6-33 16,7 2-3-16</inkml:trace>
  <inkml:trace contextRef="#ctx0" brushRef="#br0" timeOffset="6735">16688 5871 391 0,'0'0'1'16,"-3"11"1"-16,-1 8 0 0,2 8 3 15,1 11 0-15,1 12 1 16,1 11 3-16,1 12 0 15,5 4 0-15,-2-1-1 0,1-1 1 16,-3-1-3-16,-2-9 0 16,-3-10-1-16,-4-10-2 15,0-10-3-15,0-9-3 16,1-9 0-16,-9-8-54 0,14-9-29 15,-4-20-5-15</inkml:trace>
  <inkml:trace contextRef="#ctx0" brushRef="#br0" timeOffset="7017">17086 6084 311 0,'-10'8'1'15,"-13"10"2"-15,-6 10 7 16,-14 6 3-16,-10 5 1 0,-5-1 0 15,1 2 4-15,0 0-2 16,13-8-1-16,11-11-4 16,10-6-1-16,23-15-2 15,6 10 0-15,21-3-1 0,10 0 0 16,7 3-1-16,4 1 1 15,6 4 0-15,0-1-4 16,-3 4-4-16,-7 3-4 0,-4-2-9 16,-10-3-27-16,3-1-47 15,9-4-3-15</inkml:trace>
  <inkml:trace contextRef="#ctx0" brushRef="#br0" timeOffset="7516">17526 6384 351 0,'0'0'6'0,"5"12"4"16,5 1 2-1,3 4 2-15,6 3 2 0,7 6 0 0,9-2 3 16,4-2 0-16,7-6-5 16,2-11-3-16,5-5-1 15,3-14-2-15,-1-12-3 16,-5-11-5-16,-3-9 0 0,-6-2 0 15,-5-3 0-15,-8-2 0 16,-6 2 0-16,-8-2 0 16,-4 9 0-16,-2 4 0 15,-3 9 0-15,-4 4 0 0,-1 6 0 16,1 9 0-16,0 3 0 15,-1 9 0-15,0 0 0 16,5 19 0-16,-5 5 0 31,1 10-5-31,-1 8 2 0,-6 5 1 0,-4 7 1 0,-4 0 0 16,1-2 1-16,2-2 0 15,6-6 3-15,5-8 1 0,25-7 1 16,25-5-5-16,25-5 0 16,17-2 0-16,10-1 0 15,9-1 0-15,1-4 0 16,0 7-14-16,-23-2-43 15,-13 0-36-15,-22 0-1 0</inkml:trace>
  <inkml:trace contextRef="#ctx0" brushRef="#br0" timeOffset="9346">13223 7736 344 0,'0'0'-6'16,"0"0"2"-16,0 0 4 0,15 8 2 15,8-2 2-15,17 0 2 16,11 1-1-16,17 1 1 15,8 1 9-15,10-1-6 16,2-2-4-16,0-2-8 16,-9-3-15-16,-10-7-53 0,-7 4-11 15</inkml:trace>
  <inkml:trace contextRef="#ctx0" brushRef="#br0" timeOffset="9538">13176 8103 436 0,'0'0'0'16,"1"8"2"-16,15 1-1 16,13-1 2-16,18 1-1 0,17-2 1 15,21-1 0-15,17-3-7 16,24-2-16-16,12 1-63 15,1-7-3-15</inkml:trace>
  <inkml:trace contextRef="#ctx0" brushRef="#br0" timeOffset="10080">15347 7357 392 0,'0'0'0'16,"0"14"0"-16,3 8 0 15,1 10 0 1,3 11 3-16,0 11 0 0,2 9 2 0,-3 10 0 15,-3 2 2-15,0 5 2 32,-2-8 1-32,-1-4-1 31,-1-14-5-31,-2-10-2 0,2-8-10 0,-3-17-73 0,12-19-3 15</inkml:trace>
  <inkml:trace contextRef="#ctx0" brushRef="#br0" timeOffset="10381">15921 7573 312 0,'0'0'5'0,"23"9"4"0,5-1 0 16,7 5 0-16,6 4 2 16,6 4-1-16,3 3 3 15,0 6 0-15,-2 0-5 16,-14-1 0-16,-11 3-1 0,-11 0 0 15,-10-1 1-15,-6-2-1 16,-12-1 1-16,-23-2-11 16,-14-2-71-1,0-20-9-15</inkml:trace>
  <inkml:trace contextRef="#ctx0" brushRef="#br0" timeOffset="10504">15821 7433 464 0,'0'0'0'0,"16"-12"1"0,16 0-2 15,13-2-2-15,16 2-9 16,6-7-20-16,2 7-53 16,17 2-4-16</inkml:trace>
  <inkml:trace contextRef="#ctx0" brushRef="#br0" timeOffset="10811">16737 7388 361 0,'0'0'2'0,"-2"22"0"15,-2 3 3-15,-2 10 2 16,1 6 2 0,5 8 0-16,5 6 3 0,11 0 2 0,14-3-1 15,15-13 0-15,15-12-2 16,11-13-1-16,4-12-1 15,-2-7-1-15,-7-17-2 0,-9-8-4 16,-20-9 1-16,-20-1-3 16,-18-1-1-16,-26-1 0 15,-18 7-2-15,-16 6 1 16,-8 5-3-1,-6 7-1-15,0 9-8 0,11 7-10 0,1 9-31 16,24 7-35-16,22-5-3 16</inkml:trace>
  <inkml:trace contextRef="#ctx0" brushRef="#br0" timeOffset="11088">17396 7625 380 0,'0'0'1'0,"4"19"3"16,6-2 2-16,7 5 2 15,11-6 4-15,16 0 0 16,12-6 1-16,19-4 0 16,6-8 0-16,2-18-2 0,1-9-1 15,-8-8-3-15,-13 0-3 16,-15-4-1-16,-24 2-2 15,-24 1 0-15,-17 8-1 16,-26 8-1-16,-21 8-1 0,-11 9-2 31,-4 7-3-31,-3 14-3 0,8 13-9 0,5 4-14 16,19 3-53-16,25 1-6 15</inkml:trace>
  <inkml:trace contextRef="#ctx0" brushRef="#br0" timeOffset="11516">18333 7554 378 0,'-5'9'3'0,"2"10"1"16,2 5 2-16,4 6 2 16,12 1 2-16,12 1 2 0,14-3 0 15,13-5 1 1,15-13-2-16,10-11 0 0,-2-13-2 15,0-11-3-15,-11-12 0 16,-17-3-3-16,-25-6-1 16,-24 0-1-16,-24 5 0 0,-29 6-3 15,-22 8-5-15,-12 7-6 16,5 18-27-16,8 10-49 15,10 9-3-15</inkml:trace>
  <inkml:trace contextRef="#ctx0" brushRef="#br0" timeOffset="12405">18441 7550 347 0,'0'0'0'15,"0"0"2"-15,-9 11 2 0,9-11 2 16,13 4 1-16,12-3 2 16,12-8 0-1,12 0-1-15,6-2-1 0,3 3-4 16,0 5 0-16,-8 2 0 0,-14 11 0 15,-25 16 0-15,-21 7 2 16,-27 6 2-16,-20-1 3 16,-14-4 2-16,-5-5-1 15,-3-11-1-15,4-10-2 16,15-14-2-16,22-15-2 0,32-12-2 15,28-6-1-15,34-2-2 16,24 0 0-16,21 7-2 16,10 8 1-16,0 11-1 15,-8 13 0-15,-18 2 3 0,-23 16 0 16,-33 7 1-16,-30 6 0 15,-41-2 2 1,-30 2 1-16,-21-7 0 0,-11-4 2 16,-2-7-1-16,3-9-1 0,10-6-1 15,20-16-2-15,31-3-1 16,36-5 0-16,31 0-1 47,34 1 0-47,20 9-2 0,18 9 0 0,7 8 1 0,1 10 0 0,-10 7 1 0,-14 7 1 15,-23 5 0-15,-23 2 1 16,-25-3 1-16,-15-6 1 15,-21-6 0-15,-13-5 3 0,-7-8-6 16,-2-7 0-16,-1-13 0 16,6-10 0-16,8-3 0 15,10-5 0 1,12 0 0-16,13-1 0 0,4 5 0 0,7 6 0 15,2 4 0-15,2 8 0 16,-15 12 0-16,0 0 0 16,-3 5-4-16,-19 11-3 31,0 9-43-31,7 10-35 0,2-13-8 0</inkml:trace>
  <inkml:trace contextRef="#ctx0" brushRef="#br0" timeOffset="12983">19416 7653 357 0,'0'0'3'16,"-10"17"2"-16,9 0 3 0,1 7 3 31,8 3 1-31,7 3 2 0,12-1 0 0,10-4 2 16,15-9-2-16,7-9-3 15,3-7-1-15,-2-15-1 16,-5-8-3-16,-8-6-2 0,-9-6 0 15,-12-1-2-15,-8-3 0 16,-11 1 0-16,-3-1-1 16,-2 3-1-16,-1 3 1 15,2-2-1 1,6 4-1-16,10 2 0 0,10 4 0 0,13 3 0 15,8 3-1-15,4 3 0 16,3 4-1-16,-2 7 1 0,-6 5 0 47,-12 10 1-47,-6 5 0 0,-20 10 0 0,-11 6 1 0,-16 5 0 0,-4 3 1 15,-5-1 0-15,1-2 0 0,1 0 2 16,8-3 0-16,14-6 1 16,25-4 0-16,32-3 0 15,25-2-2-15,31-1-2 16,15-2 0-16,16 5-17 15,-1-6-47-15,-2-4-29 0,-25-6-3 16</inkml:trace>
  <inkml:trace contextRef="#ctx0" brushRef="#br0" timeOffset="13601">15929 7591 360 0,'0'0'5'15,"0"0"2"-15,0 0 2 16,0-9 3-16,-3 0 1 16,3-3 0-16,-1-3 2 0,-1-1 0 15,2-1-4-15,-3 1-2 16,2 1-2-16,-2 5-4 15,3 10-2-15,-6-12-1 16,6 12-1-16,-15-2 0 16,15 2-1-16,0 0 0 0,0 0 1 15,12-3 0-15,20-4 0 16,13-2-3-1,23 3-17-15,14-2-66 0,5-5 0 0</inkml:trace>
  <inkml:trace contextRef="#ctx0" brushRef="#br0" timeOffset="24866">8681 12525 234 0,'0'0'-1'16,"0"0"-2"-16,-3 19 2 15,1 10 1-15,-2 13 4 16,0 19 3-16,1 13 0 0,-2 23 4 15,-2 13 2-15,3 11 1 16,2-5 0-16,2-3-3 16,0-14-2-16,2-18-1 0,0-12-2 15,2-23-7-15,1-23-27 16,-5-23-44-16,8-7-6 15</inkml:trace>
  <inkml:trace contextRef="#ctx0" brushRef="#br0" timeOffset="25290">8365 12612 173 0,'0'0'7'15,"20"-19"5"-15,16 5 8 16,13-6 2-16,20 1 1 15,14 4 2-15,11 5-2 0,14 7 0 16,2 12-6-16,-12 21-6 16,-16 13-4-16,-15 14-3 15,-16 4 1-15,-25 3 0 16,-15 0 1-16,-20-4 0 0,-24-5-2 15,-18-10-2 1,-16-11-4-16,-9-7-5 0,-10-10-4 16,-5-6-1-16,2-5 1 15,9-6 2-15,10 0-2 16,23-3 4-16,22 3 4 0,25 0 7 31,7 9 3-31,30 11 1 0,15 6 1 0,12 10-1 16,8 10 4-16,0 7-2 0,-5 5 1 15,-5 1-4-15,-7-1-1 16,-10-4 0-16,-8-3-1 15,-5-6-15 1,-5-6-66-16,-1-27-7 16</inkml:trace>
  <inkml:trace contextRef="#ctx0" brushRef="#br0" timeOffset="25634">9527 13373 394 0,'0'0'1'0,"5"0"2"15,11 0 1-15,11-3 1 0,11-8 0 16,9-2 1-16,5-4 1 16,2-4 0-16,5-4 0 15,-6-3-4-15,-6-4-3 0,-15 2-4 16,-16-3-1-16,-13 3-1 15,-8 2-2-15,-15 5 0 16,-12 10 0-16,-11 10 2 16,-8 8 3-16,-2 18 3 15,-1 13 2-15,4 14 1 0,6 10 1 16,10 8 0-16,12 0 1 15,15-1 0-15,8-5-1 32,11-5 0-32,27-9-2 15,10-9-6-15,9-17-10 16</inkml:trace>
  <inkml:trace contextRef="#ctx0" brushRef="#br0" timeOffset="26038">10495 13559 467 0,'0'0'1'16,"0"0"-2"-16,0 0-1 15,66-75 0-15,-43 34-1 16,-4-9 0-16,-2-6 0 0,-2-4 1 15,-10 6 1-15,-5 8 0 16,-6 10 0-16,-6 16 2 16,-2 17-1-16,-2 17 1 0,2 23 0 15,-1 20 0-15,0 17-2 16,-4 13 2-16,-2 34 3 15,-1 3 1 1,3-4-1 15,4-3 0-31,1-14-2 0,7-14-6 0,1-17-10 0,9-21-68 16,21-44-6-16</inkml:trace>
  <inkml:trace contextRef="#ctx0" brushRef="#br0" timeOffset="26521">10566 13207 268 0,'0'0'8'16,"0"0"8"0,2-11-1-16,-2 11 2 0,-2-17 1 0,-7 10 0 15,-5 4 3-15,-10 3 0 16,-12 11-8-16,-8 14-5 0,-5 9-1 15,-2 12-2-15,2 3-1 16,6 4 0 0,13-1 0-16,15-9 0 0,17-9 0 15,31-13 1-15,23-10-2 0,20-6-4 16,12-4-6-16,16-1-13 15,-7 8-65-15,13-8-4 16</inkml:trace>
  <inkml:trace contextRef="#ctx0" brushRef="#br0" timeOffset="27540">11753 12972 191 0,'0'0'8'0,"-7"15"8"16,-2-6 10-16,3 1 2 0,-4-2 1 15,-4-1 2-15,-3-4-2 16,-4-3 3-16,2-8-9 16,2-11-6-16,1-5-9 0,-1-6-5 15,5-1-1-15,6-4-3 16,6 1-1-16,9 2 0 15,13 5-2-15,7 8 1 16,14 8-1-16,4 8 1 0,9 6 1 16,6 12 0-16,4 5 3 15,5-1 0-15,-2-1 3 16,1-6 0-16,-1-9 2 15,-2-4 0-15,-8-13 1 16,-4-7 1-16,-8-6-1 0,-7-3-1 16,-11-1-2-16,-8 3-3 15,-8 3-4-15,-8 2-15 0,-1-2-61 16,-4 13-9 15</inkml:trace>
  <inkml:trace contextRef="#ctx0" brushRef="#br0" timeOffset="28004">11667 13480 350 0,'0'0'-2'0,"0"0"0"0,0 0 2 15,-6 13 1-15,-3-1 1 16,-1 5-1-16,2 2 1 15,0-1 2-15,2 3 9 16,-1-4 2-16,0-9-4 16,7-8-1-16,18-19 1 0,0-10-2 15,13-9 1-15,5-5-3 16,3-1-7-16,2 3-1 15,4 8-1 1,-3 14 1-16,-2 13-1 0,-3 12 1 0,-1 16 0 16,1 7 1-16,0 4 2 15,10-5 2-15,2-2 1 0,7-13 0 16,2-9 1-16,1-8 0 15,0-15-1 1,-7-10 1-16,0-5-2 0,-12-1-3 16,-9 1-5-16,-3 5-24 15,2 1-59-15,-16-2-2 16</inkml:trace>
  <inkml:trace contextRef="#ctx0" brushRef="#br0" timeOffset="31868">14103 12858 278 0,'0'10'9'0,"-2"12"1"16,-4 13 1-16,-1 15 3 15,-3 14-1-15,-2 15 2 16,-2 4 0-16,0 7 1 0,3-5-8 15,-1-13-2-15,4-12-4 16,3-12-8-16,-1-20-13 16,5-11-60 15,1-17-3-31</inkml:trace>
  <inkml:trace contextRef="#ctx0" brushRef="#br0" timeOffset="32704">14611 13148 252 0,'-1'9'11'0,"0"11"5"15,0 9 0-15,0 11 5 0,1 9 0 16,0 7 1-16,0 2 0 16,0 3 2-16,2-10-8 15,0-10-4 1,2-12-1-16,0-15-3 0,-4-14-1 0,16-18 0 15,-5-12-1-15,-2-12-3 16,0-14-2-16,0-9-3 16,-1-11-1-16,-2-4 0 0,-4-1 0 15,-2 6-1-15,0 3 1 16,-1 10 2-16,-1 9 1 15,1 11-1-15,-1 14 0 16,2 10 0 0,0 18 0-16,16-4 0 0,2 16 0 0,8 17 1 15,1 13-1-15,6 14 2 16,5 9 0-16,5 8 1 15,0 6-1-15,-3-1 1 32,-4-7 0-32,-3-8-1 0,-6-13 2 0,-4-14-1 0,-3-13 2 15,-6-16-1-15,-1-12 1 16,0-20-1-16,0-11-1 15,-1-13-2-15,4-15-2 0,1-9-1 16,1-5 0-16,-3-1-1 16,0 4 1-16,-5 8 1 15,-1 11-1-15,-4 13 1 16,-1 14 1-16,-4 29 1 15,12 0 1-15,-2 25-1 0,1 18 0 16,5 11 0-16,6 16 1 16,3 8 1-16,1 6 0 15,4 0 0-15,-1-4-1 16,2-9 1-1,1-10 0-15,-3-12-2 0,-1-11 0 0,3-14-4 16,-3-16-9-16,10-14-56 16,4-8-19-16</inkml:trace>
  <inkml:trace contextRef="#ctx0" brushRef="#br0" timeOffset="33226">15984 13026 244 0,'0'0'4'15,"0"0"4"-15,-2 15 3 16,3-1 2-16,7 7 5 0,3 4 0 47,2 5 2-47,3 3 0 0,7 5-1 0,-5-8-3 0,3-3-1 0,-6-5-1 15,1-6-3-15,-2-9-1 0,3-7-1 16,4-11 0-16,-1-10-1 15,4-6-1-15,4-10-2 16,5-5-2-16,5-6-2 16,4-1 0-16,2-2 0 15,3 1-1-15,4 1 0 16,-2 8 0-16,-5 6 0 15,-3 8-1-15,-9 6 0 0,-6 9-1 16,-10 9 0-16,-16 3 0 16,0 22 0-16,-12 3-1 0,-5 6 1 15,-4 3 1 1,2 3 0-16,1 1 3 0,10-2 0 15,15-7 2-15,30-9-1 0,29-6 1 16,26-7 0-16,24-4 1 16,16-1-2-16,11-1-2 15,2 2-3-15,-9 3-4 16,-20 4-8-16,-17 13-16 0,-31 4-60 15,-32 7-3-15</inkml:trace>
  <inkml:trace contextRef="#ctx0" brushRef="#br0" timeOffset="35345">15973 13019 297 0,'0'0'6'0,"2"20"3"16,5-2 3-16,5 7 1 15,5 2 3-15,11 8 2 16,7 1 2-16,11 2 1 0,7-10-5 16,9-8-3-16,-1-5-2 15,4-10-1-15,-4-4-2 16,-4-5-1-16,-12-10-2 0,-8-2-1 15,-11-1 0-15,-7-3-1 16,-8-3 0-16,-8 0-1 16,-3-4-1-1,-12-4-1 1,-6-2-1-16,-6-2 0 0,-7-1-1 0,-3 1 0 0,1 1 1 15,1 5 0-15,3 2 0 16,7 6 1-16,7 5-1 16,12 0 1-16,15 5 0 0,21 6 0 15,14 3 0-15,10 2-1 16,9 11 1-16,0 6-1 15,1 6 1-15,-7 8 0 16,-19 8-1-16,-16 3 1 16,-21 3 0-16,-8-1 0 0,-14-6 0 15,-5-4 0-15,0-6 1 16,8-5 1-16,15-8 0 15,17-7 0 17,32-6 1-32,28-2-1 0,22 0 1 0,12-1 1 0,9 0-2 0,2 0-2 15,-8 1-2-15,-15 0-1 16,-19 2-5-16,-25 3-6 0,-13 5-17 15,-18 2-59-15,-8-10-3 16</inkml:trace>
  <inkml:trace contextRef="#ctx0" brushRef="#br0" timeOffset="36066">10984 15573 424 0,'0'0'-2'0,"0"0"1"16,9 0 3-16,15-1 1 15,14-8 1-15,17-1 1 0,18-6 0 16,16-3 1-16,11-2 2 16,7-1-2-16,2 1-2 15,-8 1-2-15,-7 5-2 16,-14 4-3-16,-15 7-5 15,-17 1-5-15,-9 3-6 16,-10 4-7-16,-11 4-25 0,-9 6-36 16,-11-1-6-16</inkml:trace>
  <inkml:trace contextRef="#ctx0" brushRef="#br0" timeOffset="36341">11102 15906 429 0,'0'0'-2'0,"0"0"4"15,11 0 2-15,14-2 1 16,15-7 1-16,21-1 0 16,18-2 1-16,14 0 0 15,12-3 1-15,10 3-6 16,1-1-8-16,1 7-19 0,2 0-62 15,-17 1-1-15</inkml:trace>
  <inkml:trace contextRef="#ctx0" brushRef="#br0" timeOffset="40137">14058 14714 350 0,'0'0'1'0,"0"5"2"16,1 10 1-16,3 9 3 15,0 10 1-15,-3 15 2 16,0 10 0-16,-3 10 0 0,-1 2 0 15,-5-1-3-15,0-4-1 16,-2-10-2-16,1-11-4 16,3-10-10-16,0-13-18 0,1-8-54 15,9-5-4-15</inkml:trace>
  <inkml:trace contextRef="#ctx0" brushRef="#br0" timeOffset="40457">14667 15516 416 0,'0'0'-1'0,"0"9"2"15,0 9 0-15,-3 7 1 16,-2 7 1 15,-3 8 0-31,-4 8 0 0,-2 9 1 0,-3-1 2 0,-1-5-1 0,2-7-3 16,2-7 0-16,4-8-3 15,3-16-12-15,7-13-69 16,14-19-3-16</inkml:trace>
  <inkml:trace contextRef="#ctx0" brushRef="#br0" timeOffset="40820">15115 15120 333 0,'-2'14'5'0,"-3"10"2"0,-1 12 3 15,2 10 2-15,1 8 2 16,7 2 2-16,13 2 1 16,11-4 1-16,12-16-4 0,14-19-2 15,9-16-3-15,2-17-1 16,2-19 0-16,-8-13-3 15,-13-11 0-15,-17-4-3 16,-17-4 0-16,-17 3 0 16,-22 4-2-16,-16 9 1 0,-17 9-2 15,-8 12 0-15,-4 11 0 16,3 13-1-16,4 6-1 15,11 17-3 1,11 6-3-16,21 8-11 0,12 1-16 16,8 3-52-16,21-4-4 0</inkml:trace>
  <inkml:trace contextRef="#ctx0" brushRef="#br0" timeOffset="41211">15948 14983 197 0,'0'0'17'0,"-5"12"8"16,2 5 2-16,0 6 1 15,0 9 3-15,4 7 0 0,-1 10 3 16,5 5-2-16,8 0-13 16,8-3-6-16,8-5-2 15,7-12 0-15,4-12-3 0,12-18-2 16,1-8 0-16,1-19 0 15,-3-12 0-15,-7-12-3 16,-12-7-3-16,-13-6 0 16,-16-2 0-16,-13 4 0 0,-22 4 0 15,-11 7 0-15,-13 9 0 16,0 12 0-16,-1 9-7 15,9 16-5-15,3 4-9 16,15 18-14-16,6 9-56 16,16 2-2-16</inkml:trace>
  <inkml:trace contextRef="#ctx0" brushRef="#br0" timeOffset="41770">16802 15011 134 0,'0'0'3'0,"0"0"10"16,-17 8 6-16,5 6 10 16,-7 6 3-16,-2 10 1 0,-3 6-1 15,-1 11 3-15,3 7 0 16,12 2-6-16,10-2-6 15,8-5-8-15,20-10-2 16,15-15-1-16,6-14-2 0,11-12-1 16,-1-21-3-16,-5-14-1 15,-13-9-2-15,-15-9-1 16,-21-1-1-16,-13-3-1 15,-23 5-2-15,-20 7-1 0,-10 8-3 16,-7 7-8-16,8 14-10 16,-1 11-15-16,4 8-49 15,23 14-4-15</inkml:trace>
  <inkml:trace contextRef="#ctx0" brushRef="#br0" timeOffset="41999">17425 15494 458 0,'0'0'0'0,"-4"19"1"16,-5 1 0-16,-4 7 0 15,-8 6 0-15,-5 5 0 16,-4 3 1-16,-1 2-1 15,1-5 0-15,4-6-4 0,2-7-3 16,13-4-12-16,4-12-68 16,18-12-1-1</inkml:trace>
  <inkml:trace contextRef="#ctx0" brushRef="#br0" timeOffset="42360">18058 14905 365 0,'0'0'-4'0,"0"0"4"16,-3 7 4-1,-5 14 3-15,0 5 4 0,-2 14-1 16,-3 8 2-16,5 8 1 16,2 5 4-16,5-5-2 0,1-4-2 15,12-13-3-15,12-9-3 16,5-18 0 15,6-12-1-31,-1-10 0 0,-2-16-1 0,-6-9-1 0,-7-8-1 0,-11-5-3 16,-10-3 0-16,-16 1 0 15,-9 1 0-15,-7 9-4 16,-6 5-7-16,-1 14-10 0,-8 6-27 15,12 14-43-15,11 2-3 16</inkml:trace>
  <inkml:trace contextRef="#ctx0" brushRef="#br0" timeOffset="42610">18417 15105 431 0,'0'0'2'0,"-1"21"1"0,-2 2 0 0,2 5 2 16,1 2 0-16,5 0 3 15,11 1 1-15,8-5 0 0,12-9-1 16,10-15-1-16,9-6-1 16,-2-16 1-16,-4-10-2 15,-8-9-2-15,-14-4-3 0,-17-3 0 16,-19 3 0-16,-24 2 0 15,-20 7 0 1,-9 11-9-16,-6 9-15 0,2 14-66 16,14 8-4-16</inkml:trace>
  <inkml:trace contextRef="#ctx0" brushRef="#br0" timeOffset="43143">19215 14891 475 0,'0'0'-1'0,"0"0"1"16,0 15-1-16,0 5 1 16,-1 7 0-16,-6 6 1 0,-1 8-1 15,-2 5 0-15,0 4 2 16,-1-1-5 15,1-1-5-31,-5-7-14 0,4-2-65 0,11-6-1 0</inkml:trace>
  <inkml:trace contextRef="#ctx0" brushRef="#br0" timeOffset="44172">19893 15269 273 0,'0'0'7'15,"0"0"3"-15,13 13 3 16,-4-3 0-16,1 2 4 16,3 0-1-16,-1 1 4 15,3 2 3-15,0-4-6 0,-4-4-3 16,0-3 1-16,1-4-4 15,1-6-1-15,0-7-1 16,2-5-5-16,-1-6-3 16,-1-1-3-16,0-4 0 15,-2-1-1-15,-3 0-1 16,-2 0 0-16,-4 5 1 0,-2 0 1 15,0 2 1-15,0 3 0 32,-1 0 0-32,1 3-1 0,3-3 0 0,10 0 0 0,11-1 0 15,12 1 0-15,11-1 1 16,11 1 1-16,6 1 0 15,8 3 1-15,-1 3 1 0,-5 3 0 16,-9 4-1-16,-11 4 0 16,-9 2-1-16,-12 4 0 15,-10 4 1-15,-10 7 0 16,-5 6 0-16,-2 8 0 15,-5 5 0-15,1 2 0 0,4 5 3 16,2-1 1-16,10 1 0 16,18-7 0-16,18-7 0 15,20-6 0-15,13-10 1 31,9-3-1-31,3-7-1 0,2-1-3 0,-5-2-3 0,-12 0-6 16,-15-4-12-16,-10-8-57 16,-16 14-14-16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4:27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4420 4125 63 0,'0'0'1'16,"0"0"1"-16,0 0 5 15,0 0 1-15,0 0 4 16,0 0 3-16,0 0 3 16,0 0 2-16,-13 0 2 0,1 7 0 15,-7 7-3-15,-2 8-1 16,-6 5-1-16,0 9-3 15,-3 3-1-15,2 5-1 16,1 2-3-16,3 0 1 16,6-2-4-16,4-7 0 0,5-3-1 15,7-10 1-15,4-9-2 16,12-8-1-16,4-7 0 15,6-5 0-15,3-11 0 16,2-5-1-16,1-6 0 0,-2-3-1 16,-4-4-1-16,-4-1 1 15,-4 0 0-15,-6 2 1 16,-5 3 0-16,-3 4 2 15,-2 4 1-15,0 5-1 16,0 5-2-16,0 12 2 0,0 0-1 16,0 0 1-16,-1 10-1 15,1 8 0-15,0 3 0 16,2 3 1-16,6 0 1 0,4-3 1 15,8 0-3-15,9-9-6 16,12-1-23-16,22-6-49 16,-9-5-6-16</inkml:trace>
  <inkml:trace contextRef="#ctx0" brushRef="#br0" timeOffset="1910">4088 7187 263 0,'0'0'2'15,"0"0"-2"-15,0 0 0 16,0 0 1-16,0 0 3 16,3 13 1-16,3 2 5 15,5 13 3-15,1 11-1 0,2 6 5 16,2 11-1-16,0 1-1 15,2 9-1-15,-1-4-1 16,0-2-4-16,-2-5-3 0,-3-9-2 16,-1-8 0-16,-3-8 0 15,-2-9 1 1,-4-7 0-16,-2-14-1 0,0 0-1 15,-11-21-1-15,1-9 0 16,3-10-1-16,1-8-1 16,6-6-1-16,11-4 1 0,16 0 1 15,15 9 1-15,10 8 0 16,10 18 0-16,3 15 1 15,-3 12-1-15,-6 19-1 16,-13 18 0-16,-20 12-1 0,-23 12 0 16,-22 3 0-16,-26 0-1 15,-18-3-2-15,-15-9-4 16,-6-9-13-16,3-17-61 0,-6-16-3 15</inkml:trace>
  <inkml:trace contextRef="#ctx0" brushRef="#br0" timeOffset="11764">4015 1891 121 0,'0'0'2'0,"0"0"1"15,0 0 5-15,0 0 5 16,0 0 5-1,9 2 3-15,1-1 1 0,5-1 3 0,4 0 0 16,2 0 0-16,5 0-4 16,2-1-5-16,1-2-2 15,2 0-4-15,-2 2-2 16,-1 2-3-16,-1-1 0 0,-4 0-2 15,-2 0-2-15,0 4-2 16,-6-1-5-16,0 2-5 16,-3-3-8-16,-1 0-23 31,2 7-24-31,-3-6-15 0</inkml:trace>
  <inkml:trace contextRef="#ctx0" brushRef="#br0" timeOffset="12179">3924 2146 289 0,'0'0'5'15,"8"10"2"1,12-4 1-16,7-2-1 0,10 0 0 15,9-3-1-15,9 4 1 16,7-1 1-16,0-1-4 16,2 1-3-16,-6 2-2 15,-9 2-7-15,-6 3-6 31,-12 3-14-31,-3-3-26 0,2 3-22 0</inkml:trace>
  <inkml:trace contextRef="#ctx0" brushRef="#br0" timeOffset="14068">4198 1830 160 0,'0'0'5'0,"0"21"1"16,0-1-2-16,1 8 3 0,0 5 0 15,-1 8 2-15,-1-2 2 16,-15 4 6-1,-5-7-6 1,-6-13 0-16,-12-13 1 0,0-10 2 16,-3-14 0-16,-2-15 1 15,4-7-2-15,14-14-3 16,8-1-1-16,14-1 1 0,12 7-1 47,17 5-3-47,16 9-1 0,10 10-3 0,10 14 0 0,10 10-2 0,0 16-3 15,-3 10 0-15,-7 6 0 0,-12 6 1 16,-14-1 0-16,-13 0 1 15,-18-4 0-15,-16-5 1 16,-16-8 3-16,-16-9 1 16,-3-7 1-16,-9-8 1 15,0-2-1-15,1-10 1 16,9-2 0-16,8-2-2 0,7-1-2 15,15 4-1-15,10 3 0 16,6 11-1-16,13-6-2 0,9 8 0 16,3 6-1-16,4 6 0 31,0 4 1-31,-6 1 0 0,-5 1-1 0,-13 2-2 15,-6-8-13-15,-16-3-44 0,-5 4-17 16</inkml:trace>
  <inkml:trace contextRef="#ctx0" brushRef="#br0" timeOffset="14753">5437 1914 376 0,'0'0'0'15,"0"0"-2"-15,0 0 2 16,-3 15 0 15,1 2 1-31,1 11 0 0,1 7 2 0,0 21 5 16,0 6 1-16,3 0 0 15,1 0 0-15,-1-9-1 16,2-2 0-16,-1-14 1 0,-2-5-4 16,-2-32-5-1,7 8-8-15,2-12-23 0,4-12-48 16,-3-14-4-16</inkml:trace>
  <inkml:trace contextRef="#ctx0" brushRef="#br0" timeOffset="15016">4973 1985 359 0,'0'0'3'16,"0"0"-2"-16,0 0-1 15,0 0 2-15,9 1 2 16,10 0 1-16,8-1 0 15,14 1 2-15,14-5-3 0,13-3 3 16,15-5 1-16,9-3-2 16,3-3 0-16,0-5-2 15,-7 3 0-15,-7-2-2 16,-11 4-1-16,-15 3-2 0,-13 2-5 15,-13 5-6-15,-11-1-19 16,-18 9-48-16,10-3-6 16</inkml:trace>
  <inkml:trace contextRef="#ctx0" brushRef="#br0" timeOffset="15211">5173 2478 297 0,'0'0'10'0,"9"1"6"15,6-1 1-15,9-1 1 16,11-1 2-16,11-1 0 0,13-3 0 16,8 2 0-16,8 1-12 15,1-3-11-15,7 6-24 16,-1 1-52-16,-17-4-4 15</inkml:trace>
  <inkml:trace contextRef="#ctx0" brushRef="#br0" timeOffset="16792">6076 2128 267 0,'0'0'3'0,"0"0"-1"16,0 0-1-16,0 0-5 15,0 0-4-15,0 0-1 0,0 9 0 16,0-9 8-16,6 33 3 31,2 4 2-31,2 5 4 0,0 14 6 16,-2-1 5-16,2 10 2 15,-2-9-2-15,-2 2-5 16,-5-22-2 0,1-9 5-16,-2-9-2 0,0-18-3 15,-6 1 0-15,-2-10 0 0,0-11-1 16,-2-5-2-16,1-5-5 15,0-5-4-15,4 2-2 16,4 3 0-16,3 4 0 0,11 8-1 16,6 10 0-16,5 8 1 15,4 11 0-15,1 10 0 16,-1 9 2 15,-6 7 1-31,-6 4 1 0,-12 1 0 0,-4-3 2 0,-14-8-2 0,-14-8 0 16,-6-8 0-16,-6-13 0 15,-2-4-3-15,3-12-3 16,2-8-4-16,5-5-9 0,10 0-19 15,6-3-41-15,13 5-6 16</inkml:trace>
  <inkml:trace contextRef="#ctx0" brushRef="#br0" timeOffset="17357">6690 2341 336 0,'0'0'-1'16,"0"0"-1"-16,0 0 0 15,-12 5-1-15,2 6 1 16,-3 8-1-16,-1 6-1 15,-3 2 2-15,0 6 1 16,3-1 2-16,2-1 4 0,6-2 2 16,4-5 2-16,4-8 2 15,7-9 1-15,6-6 1 16,3-4 0-16,3-8-1 0,0-6-1 15,-5-5-4-15,0-4 0 16,-4 1-1-16,-4 1 2 16,-3 2-1-16,-3 5-2 15,-2 6-1-15,0 11-1 0,0 0 1 16,11-2-1-16,5 9-1 15,15 9-2-15,13-1-3 16,15 2-7-16,6 7-59 0,12-18-13 16</inkml:trace>
  <inkml:trace contextRef="#ctx0" brushRef="#br0" timeOffset="18775">5041 2068 373 0,'0'0'2'16,"0"0"-2"-16,-7-15 1 15,8 1-1-15,12-9-1 16,12-8-1-16,13-6-1 0,15-3-1 16,12-4 0-16,16 1 0 15,6 6-1-15,0 5-1 16,-6 11 2-16,-10 11 0 15,-14 11 2-15,-18 14 1 0,-17 13 1 16,-23 11 1 0,-24 7 2-1,-23 6 1-15,-14-3 2 0,-21-1 2 0,-6-6 0 16,-7-14 3-16,3-12 0 15,8-12 0-15,12-5-2 0,16-17-1 16,20-6-1-16,21-6-3 16,17-6-2-16,30 0-2 15,22 1 0-15,20 4-2 0,19 4 1 16,16 6 0-16,7 15 1 15,5 9 0-15,-8 17-1 16,-8 11-1-16,-20 6 1 16,-23 5 1-16,-25 6-1 0,-32-1 1 15,-24-1 1-15,-36-7 2 16,-42-3 2-1,-16-7-1-15,-10-7 2 16,1-8 0-16,5-7 0 16,18-7 0-16,22-1-3 0,31-12-3 15,52-4-1-15,36-3 0 16,37 2-1-16,30 2-2 15,32 2 1-15,25 5 1 0,20 3 0 16,10 7 1-16,-2 4 2 16,-7 8 0-16,-19 4 0 15,-25 6-1-15,-33 4 1 16,-34-2 0-16,-44 3 0 0,-37-2 1 15,-46 1 0-15,-39 3-1 16,-33-1 1-16,-27 2 1 16,-19-2 0-16,-7-1 1 15,8-9 0-15,16-2 1 16,25-3-1-16,28-6 0 0,38-9-1 15,40-4-1-15,37-10-1 16,42 0-1-16,36-4-1 16,29-3-1-16,24-3 1 15,16 0 0-15,6 7-1 16,-10 3 1-16,-16 3 0 0,-27 6 0 15,-27 7 1-15,-37 0 1 16,-41 13 0-16,-36 8-3 0,-39 10-8 16,-39 18-57-16,-28-2-17 15</inkml:trace>
  <inkml:trace contextRef="#ctx0" brushRef="#br0" timeOffset="19788">2167 1883 389 0,'0'0'-2'0,"0"0"-1"16,0 6-1-16,5 7 1 15,1 6 0-15,1 10-1 16,-1 5 3 15,-6 14 1-31,-1-2 4 0,-10 3 1 0,-10-7 3 0,-8-12 0 16,-7-8 2-16,-1-18-1 15,-2-7-4-15,11-29-2 0,6-9-2 16,12-12-1-16,14-7-1 16,19-3-2-16,14-1-1 15,12 5 0-15,12 3 2 0,4 14 0 16,6 9 1-16,-4 15 0 15,-9 14-1 1,-8 8 2-16,-15 17-1 0,-18 10 1 16,-18 10 1-16,-22 3-1 15,-21 1 3-15,-12-2 0 0,-14-6 1 16,-3-6 0 15,-6-9 0-31,7-9 0 0,7-9 0 0,10-4 0 0,12-1-2 16,11-10-2-16,14-4-2 0,15-4 0 15,12-5-1-15,16-2 0 16,18-2 0-16,13 2 0 15,9 6 0-15,9 10 2 16,0 10-1-16,-3 7 2 0,-9 17-1 16,-10 10 1-16,-21 9 0 15,-19 6 2-15,-18-1 3 16,-43 6 0-1,-21-3 1-15,-22-8 0 0,-9-5 0 16,-11-9 1-16,-2-10-1 16,4-10-2-1,10-9-2-15,33-10-1 16,16-10-1-16,22-5-3 0,23-4-1 0,16 2-1 15,27 0 0-15,22 3 0 16,21 5 0-16,9 7 1 16,7 8 0-16,1 5 4 15,-9 12 3-15,-13 6 1 0,-20 6 1 16,-25 5 1-16,-28 5 0 15,-20 3 0-15,-22 2 0 16,-12 2-3-16,-7-2-8 16,6 4-20-16,2-1-57 15,16-5-1-15</inkml:trace>
  <inkml:trace contextRef="#ctx0" brushRef="#br0" timeOffset="38851">2518 11671 189 0,'0'0'6'16,"0"0"3"-16,0 0 3 15,0 0 3-15,-2-6 0 0,2 6 2 16,0 0-1-16,0 0 0 15,0 0-4-15,0 0-4 16,6-1 0-16,-6 1-2 0,17 0 0 16,-4 0 0-16,2 0 1 15,0 0-1-15,4 0 1 16,0 0-1-16,3-1 1 15,1-2-2-15,3 2 0 0,0 2-1 16,-1-1 0-16,5 0 1 16,3 5 0-16,3 2-1 15,1 0 1-15,-2 1-1 16,2 0 1-16,0-3 0 0,2 0-1 15,-3-2 0-15,-1-3 1 16,-2 0-2-16,-3 0 1 16,3 0 0-16,-3 0-1 15,2 0 0-15,-2 0 0 0,-2-1-1 16,-2-1 1-1,-7 2 0-15,-1-1 0 16,-4 0 1-16,-6 1 0 0,-8 0 0 16,0 0 0-16,0 0-1 15,0 0-2-15,0 0-1 0,0 0-2 16,0 0-3-16,4-12-4 15,-4 12-5 1,0 0-13-16,-1-12-31 0,1 12-28 16,0 0-4-16</inkml:trace>
  <inkml:trace contextRef="#ctx0" brushRef="#br0" timeOffset="39350">3245 11558 198 0,'0'0'0'0,"0"0"0"16,5 6 0-16,-5-6 4 16,10 6 2-16,-10-6 5 15,17 7 4-15,-5-4 3 16,3-1 1-16,4 1 0 0,-1-1 1 15,4 1-2-15,-5 1-4 16,7 2-3-16,-6 0-4 16,5 2-2-16,-6 1 0 15,2 1-2-15,-1-1 0 16,0 1-1-16,-2-1 0 0,-1-1 1 15,-4 1-1-15,-1-3 0 16,-10-6 1-16,12 12 0 16,-12-12 0-16,6 9 1 0,-6-9 1 15,0 10 0-15,0-10 0 16,-10 14-1-16,-4-1-1 15,-4 1 0-15,-4 3 0 16,-3 2-1-16,-3 2-1 0,-1 2-3 16,6 1-7-16,2-3-18 15,4-4-52-15,17-3-3 16</inkml:trace>
  <inkml:trace contextRef="#ctx0" brushRef="#br0" timeOffset="40103">2041 10847 316 0,'0'0'1'0,"0"0"0"0,0 0 1 15,0 0 4 1,1 12 2-16,5 1 3 0,2 8 1 15,2 4 2-15,2 4 1 16,-4 4 0-16,5 1-3 0,-5 0 0 16,-1-3-3-16,-4-3-2 15,-3-5-1-15,1-5-2 16,0-5-1-16,1-3-2 15,-2-10-2-15,0 12-5 16,0-12-9-16,0 0-23 0,8 0-46 16,-8 0-3-16</inkml:trace>
  <inkml:trace contextRef="#ctx0" brushRef="#br0" timeOffset="40446">1664 11012 299 0,'0'0'3'0,"8"0"1"16,4-6 2-16,12-1 2 0,8-5 2 31,12-3 2-31,12-4 2 0,12-7 1 0,5 2-1 15,3-3-3-15,-1 2-1 16,-7 3-3-16,-9 0-2 0,-10 7-6 16,-10 3-7-16,-12 7-14 15,-9 4-25-15,-18 1-34 16,0 0-6-16</inkml:trace>
  <inkml:trace contextRef="#ctx0" brushRef="#br0" timeOffset="40726">1897 11381 312 0,'0'0'10'0,"8"0"1"16,8-6 2-16,10-2 2 16,7-4 2-16,10-6 0 15,10 0-1-15,4-3 1 0,0 0-7 16,-4 1-6-16,-4 1-1 15,-8 2-4-15,-10 7-7 16,-11 0-13-16,-8 0-46 16,-12 10-15-16</inkml:trace>
  <inkml:trace contextRef="#ctx0" brushRef="#br0" timeOffset="41221">2540 11144 268 0,'0'0'5'15,"-6"13"4"-15,0 2 2 0,3 2 1 16,2 5 0-16,1 0 4 16,4 0 0-16,7-2 4 15,7-6-5-15,5-7-3 16,7-7-3-16,1-9 1 0,0-9-2 15,-3-3-2 1,-4-6-2-16,-6 0-1 0,-5-2-1 16,-10 1-4-16,-3 1 1 15,-9 5 0-15,-5 2-1 0,-2 6-1 16,-2 4 0-1,0 7 0 1,4 2 1-16,3 12 2 0,5 5 1 0,5 3 2 16,6 3 1-16,8 4 0 0,8 0 1 15,6-3-1-15,-2-1 1 16,7-5 0-16,-1-3-3 15,-4-5-1-15,-6-3-1 16,-1-4-2-16,-8-1-3 16,-3-2-5-16,-4-10-13 0,-2-7-45 15,-3 3-16-15</inkml:trace>
  <inkml:trace contextRef="#ctx0" brushRef="#br0" timeOffset="41570">2736 10917 371 0,'0'0'2'0,"0"0"0"16,0 0 0-16,0 0 2 15,0 0 2-15,13 7 0 16,0 4 2-16,6 5 1 0,2 8-1 16,5 7 0-16,2 4 1 15,-2 0 0-15,-1-3-2 16,-4-1-1-16,-5-8 1 15,-4-5-2-15,-3-8 0 0,-9-10-1 16,0-5-2-16,0-7 0 16,-6-4-2-16,3-1-1 15,3 0-1-15,0 2-1 16,3 4-1-16,9 3 1 0,-4 6 0 15,4 2-1-15,0 10 4 16,-4 3 1-16,-8 7 1 0,-5 1 1 16,-16 4 0-1,-5-1 0-15,-5-1 0 0,-7-3 0 16,-2-1-6-16,-3-9-12 15,12-10-55-15,11 3-16 16</inkml:trace>
  <inkml:trace contextRef="#ctx0" brushRef="#br0" timeOffset="42167">2823 11126 275 0,'0'0'5'0,"0"0"2"15,-4-9 3-15,4 9 1 16,0-16 3-16,4 6 0 0,7-4 2 16,15-1 2-16,6-3-2 15,14 6-5-15,2 4-1 16,7 4-3-16,0 4-1 15,-5 4-2-15,-7 7-1 0,-17 5-1 16,-14 4 1-16,-20 1 0 16,-18 0 0-16,-15-2-1 15,-9-3-4-15,-2 5-34 0,4-3-44 16,-6-2-2-16</inkml:trace>
  <inkml:trace contextRef="#ctx0" brushRef="#br0" timeOffset="42643">2829 10867 388 0,'0'0'2'0,"0"0"0"15,0 0 0-15,0 0 1 16,0 15 0-16,5-1 0 16,3 8 1-16,-1 4 1 15,5 7-3-15,2 2-1 0,7 2-31 16,-1-1-47-16,2-8-5 15</inkml:trace>
  <inkml:trace contextRef="#ctx0" brushRef="#br0" timeOffset="51682">13232 7337 338 0,'0'0'0'0,"0"0"0"15,-1 13 2-15,1 9 3 16,0 8 1 0,0 15 2-16,3 12 3 0,0 14-1 15,1 14 3-15,0 9 1 0,-3 5-2 16,-1-1 0-16,-1-4-3 15,-6-4 0-15,-2-9-2 16,-2-10 0-16,0-15-2 16,-2-13-2-16,4-11-3 15,-1-13-7-15,5-7-25 0,5-12-51 16,-9-7-2-16</inkml:trace>
  <inkml:trace contextRef="#ctx0" brushRef="#br0" timeOffset="52120">12917 7386 253 0,'-12'-1'7'15,"-4"-1"4"-15,-8 2 3 0,-7-4 3 16,-3 1 3-16,0-3-1 16,-1 0 1-16,4-6 0 15,15-2-6-15,19-7-5 0,30-4-2 16,25-3-4-1,29-2-2-15,23 2-1 0,30 4 0 16,18 10 0-16,7 13 0 16,-7 6-1-16,-16 18 1 15,-23 10-1-15,-33 11 1 0,-38 4 0 16,-47 0 1-16,-39 1 2 15,-38-3-1-15,-25-3 1 16,-18-6-4-16,-12-4-21 0,-3 0-57 16,9-5-1-16</inkml:trace>
  <inkml:trace contextRef="#ctx0" brushRef="#br0" timeOffset="71935">14817 7519 264 0,'0'0'5'15,"0"0"1"-15,0 0 1 16,0 0 3-16,18-5 2 16,3 4 1-16,9-2 2 15,8 3 0-15,9 1-3 0,12-1-1 16,10 3 0-16,6 4-2 15,-1 0-3-15,2 2-1 16,-7-1-2-16,-1-3 1 16,-8-1-2-16,-6 1-2 0,-7-3-4 15,-8 2-9-15,-7-1-22 16,-8-3-42-16,-1 0-6 15</inkml:trace>
  <inkml:trace contextRef="#ctx0" brushRef="#br0" timeOffset="72268">14905 7914 216 0,'0'0'4'0,"0"0"7"0,0 0 6 15,17 8 4-15,10-2 2 16,15-2 0-16,18 1 1 16,21 0 0-16,18 2 0 15,11-2-10-15,5 2-5 31,7 11-8-31,-18 0-14 0,-8-2-48 16,-17 10-18-16</inkml:trace>
  <inkml:trace contextRef="#ctx0" brushRef="#br0" timeOffset="72751">17035 7317 323 0,'0'0'3'0,"0"0"-2"15,0 0 1-15,8 7 2 16,-7 7 1-16,0 9 2 0,0 9 1 16,-1 8 1-16,0 12 0 31,0 5 0-31,0 5 1 0,-3 1-2 0,1-2-2 15,-1-3-1-15,0-8 0 0,2-7-2 16</inkml:trace>
  <inkml:trace contextRef="#ctx0" brushRef="#br0" timeOffset="73276">16679 7964 342 0,'0'0'2'15,"0"0"4"1,0 0 1-16,23 0 2 0,8 0 0 0,11-6 2 15,15 1-2-15,16-4 2 16,15 3-4-16,7-3-2 16,1 4-3-16,-5 2-1 0,-8 0-5 15,-10 3-6-15,-12 0-18 16,-16 3-46-16,-12 7-8 15</inkml:trace>
  <inkml:trace contextRef="#ctx0" brushRef="#br0" timeOffset="73714">16658 7308 337 0,'14'-3'3'16,"17"-4"3"-16,20-2 2 15,18-3 1-15,19-5 3 0,13 0-1 16,5 1 1-1,6-2-2-15,-12 5-1 0,-15 3-3 16,-17 4-4-16,-15 5-3 16,-24 5-9-16,-13 1-15 0,-16 10-55 15,0 2-3-15</inkml:trace>
  <inkml:trace contextRef="#ctx0" brushRef="#br0" timeOffset="74196">17965 7854 176 0,'0'0'7'0,"-24"4"6"0,7 6 3 15,-3 1 1-15,-1 7 2 16,5 9 7 0,8-1 1-1,6 0 0-15,11-5-6 0,22-6-5 16,7-8-2-16,7-7-2 15,3-5-3-15,-7-17-6 16,-8-3-1-16,-7-5-2 0,-12 2 1 16,-12 4-2-16,-3 4 0 15,-8 8 1-15,-4 8 1 16,1 4-1-16,3 12 1 15,6 12 1-15,19 8 2 16,10 1 0 0,9-2-3-16,3-6-7 15,3-8-39-15,0-7-32 16,-6-10-6-16</inkml:trace>
  <inkml:trace contextRef="#ctx0" brushRef="#br0" timeOffset="74538">18293 7455 372 0,'0'0'1'0,"0"0"-2"15,0 0 1 1,0 0 1-16,14 10 1 0,-4 3 1 16,4 6 3-16,0 7 0 15,5 9 2-15,-1 8 0 16,0 3 1-16,-3 4-1 0,-2 3 0 15,-6 0-1-15,-4-6-3 16,-3-2-1-16,1-11 1 16,-4-9-1-1,-1-9-1 16,4-16-1-31,6 7 0 0,16-7-1 0,10-4 1 0,12 1-2 16,13 3 0-16,17 9 0 31,-2 7 1-31,-7 3 1 16,-18 2 1-16,-21-5-1 0,-21-2 0 15,-21-5 0-15,-30-8 1 16,-26-7-4-16,-12-8-6 16</inkml:trace>
  <inkml:trace contextRef="#ctx0" brushRef="#br0" timeOffset="75264">18628 7937 154 0,'0'0'7'0,"8"0"5"15,3 0 5-15,3 2 2 16,5 3 3-16,5 3 0 0,0 12 4 31,1 3-1-31,-7-2-3 16,-10 5-4-16,-8 0-4 0,-17 2-1 15,-18-4-1-15,-15-1-2 16,-11-12-4-16,-5-1-5 16,4 4-24-16,12-3-50 0,-2-3-6 15</inkml:trace>
  <inkml:trace contextRef="#ctx0" brushRef="#br0" timeOffset="76924">19822 7536 192 0,'0'0'10'0,"-13"10"2"16,0 1 6-16,-5 4 4 15,-6 4 0-15,-9 4 3 0,-8 2-1 16,-4 3-1-16,1 0-6 15,-2-3-4-15,5-4-4 16,3-2-6-16,5-5-4 16,11-3-4-16,7-5-2 0,15-6-8 15,0 0-17-15,0 0-45 16,0 0-5-16</inkml:trace>
  <inkml:trace contextRef="#ctx0" brushRef="#br0" timeOffset="77169">19524 7443 260 0,'0'0'6'0,"14"12"1"0,7 1 3 16,6 10 1-16,8 5 3 31,6 6 0-31,4 7 1 0,4 5-1 0,-6 3-3 0,-4-5-1 16,-10 1-4-16,-6-8-1 15,-6-5-7-15,-9-7-8 16,-4-5-31-16,2-5-34 15,-6-15-7-15</inkml:trace>
  <inkml:trace contextRef="#ctx0" brushRef="#br0" timeOffset="77750">20435 7196 227 0,'0'0'4'0,"0"0"2"0,7 7 5 16,0 7 5-16,2 5 0 15,2 9 4-15,1 10 0 16,3 9 3-16,0 10-1 15,2 5-4-15,-3 9-4 0,2 1-3 16,-3 2-2-16,2-2-3 16,-1-6-1-16,0-4 0 15,-3-10 2 1,-1-11 1-16,2-17 0 15,-2-16-2-15,5-10 0 16,-1-23 0-16,3-16-1 16,1-20-1-16,7-13-4 15,5-12-1-15,8-3 0 0,2 0 1 16,0 4-1-16,1 10-2 15,-4 7-4-15,-2 20-9 16,-7 7-21-16,-13 18-48 16,4 9-4-16</inkml:trace>
  <inkml:trace contextRef="#ctx0" brushRef="#br0" timeOffset="78291">21266 7778 199 0,'0'0'3'15,"-9"14"2"-15,-2 0 7 16,0 1 1-16,-2 7 4 0,3 1 2 15,1 6 3-15,6-3 0 16,5-3 0-16,13-3-4 16,8-7-4-16,10-7-1 15,3-6-3-15,1-1-4 0,0-11-2 16,-8-6-1-1,-7-6-1-15,-9 1 0 0,-8-3-1 16,-5 3 0-16,-10 1 0 16,-2 4-1-16,0 5 1 0,-2 7 0 15,4 6 1-15,10 0-1 16,-10 17 2-16,10 3 0 15,8 2 0-15,7 4 1 16,8-2-1-16,6-2 1 0,4-3-2 31,1-6 0-31,-2-3-2 0,-3-9-8 0,-6-1-10 16,-13-3-36-16,-4-9-28 15,-6-7-5-15</inkml:trace>
  <inkml:trace contextRef="#ctx0" brushRef="#br0" timeOffset="78652">21642 7396 371 0,'0'0'1'16,"7"0"1"0,6 6 0-16,3 4 1 0,2 6 3 15,-1 6 0-15,5 7 2 16,0 10 0-16,-5 7 1 0,-3 4 0 15,-5 2-1-15,-5 0-1 16,-2-5-1-16,-2-2-1 16,0-10-1-16,-2-5 0 15,-2-13-1-15,-1-6 1 16,5-11 0-16,-16-1-1 0,9-13-2 15,5-9 1-15,2-2-2 16,9-4 0-16,10 3-2 16,10 1 1-16,14 7-1 0,12 9 0 15,10 7 0-15,1 4 1 16,-3 10-1-1,-8 6 1-15,-11 2 1 0,-14 0-1 16,-23 0 2-16,-15 2-1 0,-28-3 1 16,-12 2 0-16,-12-1-4 15,-9-4-7-15,-1-6-69 16,-7 10-6-16</inkml:trace>
  <inkml:trace contextRef="#ctx0" brushRef="#br0" timeOffset="79522">14645 9108 303 0,'0'0'7'16,"0"0"1"-16,0 0 2 15,0 0 1-15,9 0 3 16,9 0 3-16,12-1 1 15,11 0-1-15,12 1-5 0,9 0-1 16,8 0-1-16,9 0-3 16,-1 3-1-16,-4 2-2 0,-8 0-2 15,-9 0-1-15,-8 0-4 16,-6-2-7 15,-7 3-21-31,-3-4-50 0,-15-2-4 0</inkml:trace>
  <inkml:trace contextRef="#ctx0" brushRef="#br0" timeOffset="79726">14776 9364 329 0,'0'0'1'0,"0"0"3"16,-4 8 2-16,10-3 1 15,14-1 2-15,9 0 0 0,14-3 1 16,14-1 1-16,15 0-2 31,17-1-5-31,5-3-12 0,3 0-41 0,0 5-27 0,-9 4-6 16</inkml:trace>
  <inkml:trace contextRef="#ctx0" brushRef="#br0" timeOffset="80209">16341 9128 345 0,'0'0'5'15,"11"0"2"-15,13 0 1 16,15 0 2-16,12 0 1 0,14-2-1 15,10 1 0-15,5-2 0 16,4-1-4-16,-7-1-2 16,-4-2-2-16,-13-3-3 15,-13-1-6-15,-9 0-29 0,-4-2-42 16,-21-7-3-16</inkml:trace>
  <inkml:trace contextRef="#ctx0" brushRef="#br0" timeOffset="80424">16779 8776 360 0,'0'0'2'0,"-2"14"1"0,2 3 3 0,-1 8 0 16,0 7 2-16,0 8 1 15,-2 7 1-15,-1 7 1 0,-3-1-1 16,-2 2-3-16,-2-4 0 15,-3-4-2-15,0-7-1 16,0-3-2-16,-1-8-4 0,5-5-3 16,-1-7-7-16,11-6-26 15,19-5-44-15,-5-7-3 16</inkml:trace>
  <inkml:trace contextRef="#ctx0" brushRef="#br0" timeOffset="80704">17327 8990 381 0,'0'0'5'0,"1"21"2"0,-1-1 1 15,0 6 2-15,-3 5 0 16,-4 7 1-16,-4 3-1 16,-3 5 2-16,-7-5-4 15,-2-3-3-15,-3-5-1 0,-2-4-2 16,4-6-3-16,1-6-4 15,5-5-5-15,7-9-41 16,11-3-35-16,-2-9-1 16</inkml:trace>
  <inkml:trace contextRef="#ctx0" brushRef="#br0" timeOffset="81005">17636 9085 340 0,'0'0'4'0,"7"18"1"0,4 2 1 16,4 4 0-16,7 3 2 15,5 2-2-15,8-4 3 16,4-3 1-16,7-12-3 0,-1-10-2 16,-4-9 0-16,-6-13 0 15,-9-11-1-15,-11-7 1 16,-15 1-2-16,-17 0-2 15,-17 5 0-15,-13 5 0 0,-9 7-1 16,-7 8 0-16,-1 8 0 16,3 6-1-16,7 9 1 15,7 8 0-15,12 5 0 31,13 2-1-31,13 6-4 0,9-6-13 0,14-4-42 0,13 3-18 16</inkml:trace>
  <inkml:trace contextRef="#ctx0" brushRef="#br0" timeOffset="81309">18204 8927 339 0,'0'0'2'0,"16"3"2"16,-2 7 1-16,4 7 2 0,1 5 3 15,1 5 3-15,1 5 1 16,0 5 1-16,-6 3-1 16,-7 4-2-16,-5-4-1 15,-3-1-1-15,0-5-3 0,-3-5 0 16,0-5-1-16,-2-8 0 15,1-6 0-15,4-10 0 16,0-20 0-16,4-11 0 16,10-11-1-16,3-8-5 0,8-8 0 15,5-3 0-15,2 0 0 16,2 9-8-16,-9 2-26 15,3 16-54-15,-4 5-1 0</inkml:trace>
  <inkml:trace contextRef="#ctx0" brushRef="#br0" timeOffset="81573">18909 8556 371 0,'0'0'3'15,"30"5"0"-15,0 8 0 0,14 10 2 16,4 10-1-1,3 13 2-15,2 12 1 0,-2 14 1 16,-12 10-2-16,-19 5-2 16,-20 3 2-16,-24-1-1 15,-23-6-1-15,-20-8-4 0,-20-10-4 16,-22-9-15-16,-15 5-58 15,-18-30-4-15</inkml:trace>
  <inkml:trace contextRef="#ctx0" brushRef="#br0" timeOffset="81846">16460 8662 375 0,'0'0'5'0,"-21"13"3"31,0 8 1-31,-6 12 2 0,-7 14 0 0,-2 13 2 0,-2 15-1 16,3 14 0-16,11 7-4 16,16 3-2-16,8-2-3 15,21-1-3-15,12-10-7 16,18-6-27-16,21-13-50 0,3-20-3 15</inkml:trace>
  <inkml:trace contextRef="#ctx0" brushRef="#br0" timeOffset="82550">20053 8722 309 0,'0'0'2'0,"0"0"0"0,0 0-1 16,-14 0 4-16,-4 8 4 15,-5 11 4-15,-11 10 3 16,-5 13 3-16,-3 12 0 16,-3 12-1-16,4 9 1 0,9 4-3 15,14 1-3-15,12-5-5 16,12-10-2-16,18-9-2 15,7-12-1-15,9-10-1 16,1-10-1-16,-4-10-3 0,-2 0-8 16,-9-6-33-16,-6-1-43 15,-8-7-1-15</inkml:trace>
  <inkml:trace contextRef="#ctx0" brushRef="#br0" timeOffset="82809">20352 9125 436 0,'13'-3'2'0,"13"1"0"15,17-1 0-15,12 2 0 0,9 2-3 16,3-1-3-16,5 1-2 15,-3 0-4-15,-4 5-20 16,-20 4-50-16,-16-6-3 0</inkml:trace>
  <inkml:trace contextRef="#ctx0" brushRef="#br0" timeOffset="83513">21372 8819 293 0,'0'0'4'0,"-14"0"1"0,5 1-1 16,-4 4 3-16,3 2 0 15,0 3 4-15,6 6 1 16,4 1 2-16,8 5-1 16,17 4 0-1,4 1 0-15,10 5-1 0,0 0 0 16,-1 2-3-16,-5-2 0 0,-9 1-1 15,-15-2 0-15,-12 0-2 16,-20-2-1-16,-15-7 1 16,-12-1-2-16,-10-7 0 15,-4-3 0-15,-1-5-2 0,9-6-1 16,7 0-3-16,10-8-5 15,17 1-10-15,12-9-29 16,11 0-39-16,15-2-3 0</inkml:trace>
  <inkml:trace contextRef="#ctx0" brushRef="#br0" timeOffset="83662">21374 8828 429 0,'0'0'2'16,"17"-6"0"-16,7 0 0 15,17 1 1-15,16-1-1 16,15 2 0-16,8 2-3 15,8 2-8-15,-3 0-21 0,-11 9-50 16,-4 0-5-16</inkml:trace>
  <inkml:trace contextRef="#ctx0" brushRef="#br0" timeOffset="84386">22242 9012 249 0,'0'0'7'16,"5"16"1"-16,6 3 3 16,0 5 3-16,1 8 4 15,-1 4 2-15,1 6 0 16,1 3 2-16,-8-6-4 0,3-5-2 15,-8-5 1-15,0-8-3 16,0-10-2-16,0-11-2 16,0-6-1-16,-4-14-2 15,1-9 0-15,2-9-3 16,1-11-3-16,0-5-2 0,0-9 0 15,8 0-1-15,2 1 0 16,5 2 0-16,4 8 0 16,0 5 0-1,3 11 0-15,0 9 0 0,1 9 0 0,-1 9 1 16,-1 9-1-16,0 8 2 15,-3 13 0-15,1 6 1 16,-1 12 1-16,2 7 1 0,-2 10 0 16,-3 6 0-16,1 5 0 15,-3 1-1-15,-4-2-1 16,1-3 1-16,-7-6-2 15,1-6-1-15,-2-9-2 0,0-10-2 16,-1-9-5-16,-2-12-16 16,-8-10-59-16,3-7-1 15</inkml:trace>
  <inkml:trace contextRef="#ctx0" brushRef="#br0" timeOffset="84526">22406 9065 417 0,'0'0'1'15,"10"-1"-1"-15,9 1 1 16,7-3-4-16,10 3-7 15,-1 0-33-15,5-4-33 0,5-3-5 16</inkml:trace>
  <inkml:trace contextRef="#ctx0" brushRef="#br0" timeOffset="84695">22968 8724 373 0,'17'0'4'16,"14"14"2"-16,13 9 1 15,6 12-1 1,8 10 2-16,2 11-1 0,-3 11 1 0,-8 10 0 15,-26 8-4-15,-25 0-3 16,-35 2-11-16,-35 4-43 16,-33-13-27-16,-27-9-5 15</inkml:trace>
  <inkml:trace contextRef="#ctx0" brushRef="#br0" timeOffset="85166">15356 10590 387 0,'0'0'2'15,"6"0"1"-15,15 0 1 16,16 0 1-16,18 0 1 16,19-4 0-16,20-2 0 15,14 1 1-15,9-2-1 0,1 1-3 16,-3-3-2-16,-4 1-4 15,-14-1-12-15,-11-11-60 16,-14 16-8-16</inkml:trace>
  <inkml:trace contextRef="#ctx0" brushRef="#br0" timeOffset="85371">15427 10859 423 0,'0'0'1'0,"6"0"1"16,14 0 1-16,16 0 0 15,16-1 0-15,18-4 1 0,20-1-1 16,17 1 1-16,12-4-4 16,8 6-5-16,-4-4-9 15,5-2-46-15,-7 6-22 16</inkml:trace>
  <inkml:trace contextRef="#ctx0" brushRef="#br0" timeOffset="85704">17585 10514 441 0,'0'0'1'0,"20"0"0"16,12 5 1-16,19 5-3 15,11 0-9-15,15 0-41 0,2 8-31 16,7-5-4-16</inkml:trace>
  <inkml:trace contextRef="#ctx0" brushRef="#br0" timeOffset="86101">18438 10360 300 0,'0'0'6'16,"12"8"1"-16,12 2 3 0,9 1 2 15,10 7 2-15,9 1 2 16,7 5 3-16,7 2-1 15,2 2-4-15,-5 0-2 16,-11-2-2-16,-8 0-2 0,-14-2 0 16,-15-1-2-1,-15 2-1-15,-19-1-1 0,-20-1 0 16,-12 2-1-16,-13-2 0 15,-11-2-3-15,-3 0-5 0,-1-7-5 16,10-1-20 0,10-9-55-1,5-8-4-15</inkml:trace>
  <inkml:trace contextRef="#ctx0" brushRef="#br0" timeOffset="86213">18479 10334 399 0,'15'-7'4'16,"16"-3"-1"-16,18-3 2 15,10-1-3-15,17 6-11 16,-3 9-58-16,10-8-11 15</inkml:trace>
  <inkml:trace contextRef="#ctx0" brushRef="#br0" timeOffset="86500">19133 10235 420 0,'0'0'2'16,"-1"13"0"-16,2 6 1 15,11 7 0-15,8 9 0 16,6 4 2-16,12 5-2 0,10-2 1 15,13-7 0-15,10-11-2 16,3-13 0-16,-1-10-1 16,0-19 1-16,-9-13 0 15,-15-9 0-15,-19-3-1 0,-22 1-1 16,-20 4 2-16,-24 7-2 15,-21 4-1-15,-15 13-5 16,-9 6-6-16,9 8-29 16,5 12-43-16,12 0-4 15</inkml:trace>
  <inkml:trace contextRef="#ctx0" brushRef="#br0" timeOffset="87269">20181 10226 216 0,'0'0'7'16,"0"0"5"-16,8-7 7 16,-8 7 2-16,9-6 2 15,-9 6-2-15,9-2 4 0,-9 2 2 16,7 13-5-16,-7 8-6 15,0 9-4-15,0 6-2 0,2 8 0 16,1 4-1-16,5 3-2 16,3-5-2-16,6-7 0 15,3-7 0-15,4-12-1 16,6-12-1-16,7-10-1 0,2-15 0 15,-1-7-1-15,-1-9-1 16,-3-5 0-16,-2-1-1 16,-8 3 0-16,-5 2-1 15,-9 11-1-15,-7 10 1 0,-3 13-1 16,0 0 2-16,0 14 0 15,0 7 0 1,6 3 1-16,12-4 2 0,8-6 0 16,13-11 1-16,11-8 1 0,8-16 0 15,6-11 0-15,-3-11 1 16,-4-7-1-16,-12-2-1 31,-12-1-1-31,-15 6-3 0,-17 2-6 0,-6 17-24 0,-22 3-56 16,-9 5-3-16</inkml:trace>
  <inkml:trace contextRef="#ctx0" brushRef="#br0" timeOffset="87818">19480 10288 245 0,'0'0'8'16,"0"0"3"-16,-7-7 4 16,7 7 1-16,-15-9 4 15,4 5 0-15,-9 1 1 31,-8 3 1-31,-8 7-5 0,-7 8-5 0,-5 6-5 0,-2 3-5 16,8 7-17-16,15 3-63 16,3-7-4-16</inkml:trace>
  <inkml:trace contextRef="#ctx0" brushRef="#br0" timeOffset="88493">19338 10216 361 0,'0'0'1'0,"-15"0"-1"0,1 10-10 15,2 12-61-15,0-8-6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6:43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11274 3795 312 0,'0'0'2'16,"0"0"-3"-16,0 0 0 16,0 0 1-16,0 14 5 15,2 5 3-15,0 13 2 16,1 6 1-16,2 13-2 15,1 8 3-15,-1 7 1 0,0 2-2 16,2 3-4-16,-3-5-3 16,-1-8-2-16,2-6-2 15,-2-13 2-15,0-7 0 16,-2-11 2-16,0-6 1 0,-1-15-3 15,0 0-7-15,0 0-13 16,0-11-18-16,-7-10-41 16,1-8-7-16</inkml:trace>
  <inkml:trace contextRef="#ctx0" brushRef="#br0" timeOffset="349">10950 3716 182 0,'0'0'10'15,"-16"-3"9"-15,16 3 3 16,-15-2 3-16,7-1-3 15,8 3-1-15,0-13 1 16,16 3-1-16,27 2-6 0,19 3-8 16,16 2-4-16,17 3-3 15,12 9 2-15,0 11 1 16,-3 5-2-16,-14 2-2 15,-15 8 1-15,-22-4 4 0,-22-2 2 16,-27-3-1-16,-20-5 1 16,-21-7 1-1,-15-6-1-15,-10 1-4 0,-6-7-16 16,-6 1-62-16,12 0-3 0</inkml:trace>
  <inkml:trace contextRef="#ctx0" brushRef="#br0" timeOffset="860">12158 3945 273 0,'0'0'6'0,"0"0"-5"15,0 0 6-15,0 0 3 0,15 4 2 16,2-1 3-16,7 0 1 16,11-2 0-16,8-1-2 15,10 1 3-15,7-1-6 0,5-2-3 16,2-4-2-16,-1-2-2 15,-2 2-5-15,-9-3-7 16,-1 3-18 0,-5 7-35-16,-12-4-18 0</inkml:trace>
  <inkml:trace contextRef="#ctx0" brushRef="#br0" timeOffset="1071">12145 4224 421 0,'0'0'0'0,"0"0"-1"16,11 1 1-16,10-1 0 16,13-2-1-16,15 0 1 15,13 0 0-15,16-1 0 0,11 3-1 16,4 0-11-1,4 0-32-15,8 6-33 0,-22 2-5 16</inkml:trace>
  <inkml:trace contextRef="#ctx0" brushRef="#br0" timeOffset="1685">14033 3769 260 0,'0'0'4'16,"3"23"1"-16,5 1 4 15,-1 4-1-15,3 10 0 0,-3 1 2 16,3 5 0-16,-1-2 0 16,-5-6-2-16,1-7-1 15,-1-8-1-15,-1-7-4 16,-1-5-13-16,-2-9-39 15,0 0-21-15</inkml:trace>
  <inkml:trace contextRef="#ctx0" brushRef="#br0" timeOffset="1936">13483 3733 373 0,'0'0'0'0,"4"-5"-1"0,17 0 1 15,13-1 0-15,18-5 0 16,15-4 1-16,22-1 1 16,15-3 1-16,11 1 2 15,4-2-1-15,-6 2 0 0,-6 1-1 16,-12 4-3-1,-15 3-8-15,-16 5-22 0,-18 3-43 16,-12 1-6-16</inkml:trace>
  <inkml:trace contextRef="#ctx0" brushRef="#br0" timeOffset="2179">13613 4141 420 0,'0'0'1'15,"9"3"-1"-15,11-1 1 16,10 1-1-16,14-3 2 0,10 1-1 16,13-2 1-16,15-3 0 15,8-3 0-15,3-1-1 16,-3-1-1-16,1-1-5 15,-6 1-6-15,-1 5-12 0,-11 2-34 16,0 2-23-16</inkml:trace>
  <inkml:trace contextRef="#ctx0" brushRef="#br0" timeOffset="2558">14889 4056 293 0,'0'0'1'0,"-23"8"2"16,4 6-1-16,-1 0 0 16,2 8 3-16,4 5 3 15,5 0 4-15,9 3 0 16,15-8 0-16,21-1 1 15,14-12 0-15,9-1 0 0,6-8-3 16,-1-15-2-16,-3-7-2 16,-10-3-2-16,-7-3-1 0,-15-2-1 15,-13 5 1 1,-10 3-2-16,-8 5 1 0,-11 10-1 15,-2 7-1-15,-5 15 1 16,2 8 0-16,5 10 0 0,6 4 0 16,7 1 1-16,5-2-1 15,9-4 1-15,7-7-2 16,5-8-3-1,5-12-9-15,-5-2-42 0,2-16-27 16,-3-16-4-16</inkml:trace>
  <inkml:trace contextRef="#ctx0" brushRef="#br0" timeOffset="2910">15354 3598 435 0,'0'0'-3'16,"2"5"0"-16,7 9-1 15,9 6-1-15,2 11 1 16,7 7 1-16,3 11 2 15,2 4 1-15,5 5 4 0,-4-1-1 16,-5-3 2-16,-8-7-1 16,-5-9 2-16,-2-8 2 15,-6-13-2-15,-7-17-1 16,0 0-1-16,0 0 0 0,3-11-1 15,2-4-1-15,3 0-2 16,6 4-4-16,10 4 0 16,8 7 0-16,8 4 0 15,4 10-1-15,-2 3 3 0,0 3 0 16,-10 1 2-16,-10 0 1 31,-14-1 2-31,-10-2 0 0,-23-4-1 0,-14-2-3 16,-8 2-12-16,-13 11-54 15,0-17-16-15</inkml:trace>
  <inkml:trace contextRef="#ctx0" brushRef="#br0" timeOffset="3535">17001 3607 406 0,'0'0'-1'0,"0"0"-2"16,0 0 0-16,0 0 0 15,2 15 2-15,-4 2 0 16,-7 5 2-16,-7 6 0 15,-6 6 2-15,-4 2 2 0,-3 1 1 16,0-1-3-16,-2-2-3 16,2-4-14-1,-1-7-25-15,-5-7-38 0,12-10-6 16</inkml:trace>
  <inkml:trace contextRef="#ctx0" brushRef="#br0" timeOffset="3675">16626 3666 435 0,'0'0'1'15,"11"1"1"-15,10 6 1 16,13 3-1-16,14 8 1 0,10 5-2 15,10 11-2-15,4 3-4 16,9 8-11-16,-12 0-29 16,-3 1-37-16,-8-6-5 15</inkml:trace>
  <inkml:trace contextRef="#ctx0" brushRef="#br0" timeOffset="4128">17650 3426 392 0,'0'0'-1'16,"0"0"0"-16,17 0 0 15,2 12 1-15,4 7-2 16,6 12 2-16,4 6 0 0,5 11 2 16,0 11 3-1,-2 3-1-15,-2 6 2 0,-7-6 0 16,-3-5 2-16,-8-13 4 15,0-5 3-15,-8-12 1 0,0-14-1 16,-8-13 0-16,17-22-2 16,-5-15-6-16,4-15-7 15,3-10 0-15,3-13 0 16,4-3 0-16,-1-1 0 0,-1 10 0 15,-8 6 0 1,3 13-49-16,-2 20-41 0,2 12-6 16</inkml:trace>
  <inkml:trace contextRef="#ctx0" brushRef="#br0" timeOffset="4610">18731 3880 412 0,'0'0'2'0,"0"0"-2"0,-10-5-1 16,10 5-2 15,-10 6 0-31,3 3 0 0,-3 6-2 0,3 1 1 0,4 6-1 15,3 1 6-15,0-1 2 0,7 0 3 16,8-11 2-16,3-2 1 16,3-9 4-16,1 0-2 15,-3-16 1-15,-2-3-5 0,-6-1-1 16,-5-5-1-16,-3 3-1 15,-3 3-4-15,0 3-3 16,0 16-1-16,0 0 0 16,0 0 1-16,0 19 1 15,12 3 0-15,9 1 0 0,10 1 4 16,6-5 1-16,8-5-2 15,4-7-1-15,-1-7-6 16,-3-12-11-16,-8-12-31 16,-8-11-37-16,-13-9-5 0</inkml:trace>
  <inkml:trace contextRef="#ctx0" brushRef="#br0" timeOffset="4991">19025 3446 461 0,'0'0'0'0,"0"0"-4"0,0 0 0 15,8 10 0-15,3 1 0 16,3 10 1-16,7 5 0 15,6 12 2-15,0 8-2 16,3 8 7-16,4 11-2 0,-3 2 1 16,-3 4-1-16,-4-6 0 15,-4-5 0-15,-8-12 0 16,0-7 2-16,-8-11 1 15,0-12 3-15,-3-8 0 16,-1-10 2-16,0-7-2 0,-1-8 0 16,1-6-2-16,0-3-4 15,5-1-2-15,8 0-3 16,6 6 0-16,12 5-2 15,10 9 2-15,6 6 0 0,2 8 0 16,-3 9 1-16,-3 2 1 16,-9 4 2-16,-15-1-1 15,-14 2 0-15,-17-5 1 16,-19-4-2-16,-12 2-6 0,-18-8-10 15,-24 8-69-15,-4-3-1 16</inkml:trace>
  <inkml:trace contextRef="#ctx0" brushRef="#br0" timeOffset="5725">12396 5689 316 0,'0'0'7'0,"0"0"1"15,-12-1 3-15,12 1 3 16,-12-4 1-16,12 4 0 15,-10-2 1-15,10 2 2 0,0 0-4 16,26-8-2-16,9 4-3 16,19-3-1-16,18 1 0 15,13 1 0-15,12-4-3 16,6 4 0-16,1 0-3 15,-4 3 1-15,-8 2-2 0,-17 0-1 16,-14 1-2-16,-16-1-2 16,-12 0-2-16,-11 3-8 15,-11-3-12-15,-11 0-60 16,0 0-1-16</inkml:trace>
  <inkml:trace contextRef="#ctx0" brushRef="#br0" timeOffset="6070">12472 6005 398 0,'0'0'3'16,"12"0"1"-16,10 0 3 0,13 0 2 16,15-3 1-16,19-6 2 15,16-1 2-15,15-5 0 16,10 0-2-16,1-5-2 15,1 0-2 1,-7 1-2 0,-12 2-2-16,-17 3-4 0,-16 4 0 0,-14 3 0 0,-16 3 0 15,-9 3 0-15,-21 1-9 16,0 0-7-16,-12 12-38 15,-9 0-34-15,-2-2-3 0</inkml:trace>
  <inkml:trace contextRef="#ctx0" brushRef="#br0" timeOffset="8093">15016 5478 284 0,'0'0'4'16,"0"0"0"-16,0 0 5 15,0 0 3-15,0 0 4 16,19 8 0-16,9-5 2 15,15 1 3-15,15-1-6 0,13 3 0 16,11-3-3-16,2 2-4 16,-1-1-3-16,-2-3-1 15,-11 3-1-15,-8-4-3 16,-15 3-5-16,-14-3-8 0,-7 0-28 15,-6 1-39-15,-10-1-5 16</inkml:trace>
  <inkml:trace contextRef="#ctx0" brushRef="#br0" timeOffset="8421">15363 5228 341 0,'0'0'1'16,"0"0"-2"-16,0 0 1 0,3 7 2 15,3 6 1-15,2 7 2 16,1 11 3-16,1 7 3 15,-1 10 2-15,0 6 0 16,-3 6 0-16,1 1 1 0,-1-3-3 16,-4-1 0-16,-2-11-3 15,-2-6-3-15,-4-7 0 16,6-6-1-1,-4-6-2-15,0-9-3 0,4 3-7 0,0-15-23 16,-12 17-51-16,21-12-2 16</inkml:trace>
  <inkml:trace contextRef="#ctx0" brushRef="#br0" timeOffset="8888">16212 5275 278 0,'0'0'2'0,"-13"-1"1"0,0 1 0 15,2 5 1-15,-3 2 1 16,2 6 4-16,3 1 1 15,3 4 3-15,8 4-1 16,17 4 2-16,9 5 0 0,8 0 0 16,3 2 0-16,3 0-3 15,-4 2 0-15,-3-2-3 16,-10 2 0-16,-14-5-1 15,-11-3-1-15,-12-3 1 16,-13-4 0-16,-12-4 0 0,-7-5 0 16,-7-3-1-16,-3-8-2 15,1 0 0-15,6 0-1 16,9-4-3-16,5 1-2 15,12 1-5-15,6-4-8 0,15 6-26 16,22-7-45-16,-4-1-3 16</inkml:trace>
  <inkml:trace contextRef="#ctx0" brushRef="#br0" timeOffset="9065">16106 5364 420 0,'0'0'0'15,"7"-9"0"-15,8 2 0 16,15-5 0-16,12-4 0 0,19-1 0 15,7-1 0-15,5 0-3 16,0 1-1-16,-1 3-5 16,-12 2-16-16,-10-2-42 0,-14 12-15 15</inkml:trace>
  <inkml:trace contextRef="#ctx0" brushRef="#br0" timeOffset="9558">16768 5337 308 0,'0'0'5'0,"8"21"2"16,3 3 5-16,1 10 0 16,-1 7 3-16,-2 5 2 0,-1 7 1 15,-3 5 0-15,-2-3-3 16,-3-11-3-16,-6-5-2 31,-5-8-1-31,-1-8-1 0,-1-9-2 0,0-6-1 0,0-8 0 16,-2-4-1-16,3-10-1 15,-2-6-3-15,6-10-1 16,4-7-3-16,3-7-1 15,4-8 1-15,12-4-3 0,4-1-1 16,8 0 2-16,5 0 1 16,3 6 2-16,2 9 1 15,2 3 2-15,-4 10-1 16,-1 7 3-16,-2 7 0 0,-4 6-1 15,-3 7 1-15,-3 4-1 16,-1 10 1-16,-2 8-1 16,0 7 1-16,-2 7 0 15,-2 8 0 1,-5 5 1-16,1 3 1 0,-4 3 1 0,1 1-1 15,-5-1 0-15,-1-2 0 16,-2-5 0-16,0-5 0 16,0-7-3-16,-2-6-2 0,1-3-5 15,-6-8-9-15,7-17-42 16,-8 15-29-16,8-15-5 15</inkml:trace>
  <inkml:trace contextRef="#ctx0" brushRef="#br0" timeOffset="9707">16885 5543 441 0,'0'0'0'16,"16"-5"-2"-16,11 2-2 0,12-3-5 16,8 0-5-16,12 1-7 15,4-6-14-15,4-7-33 16,-1 4-18-16</inkml:trace>
  <inkml:trace contextRef="#ctx0" brushRef="#br0" timeOffset="9942">17394 4951 365 0,'0'0'0'0,"25"2"1"16,7 6 0-16,17 8 3 15,8 7 0 1,15 11 1-16,4 9 4 0,4 13-1 15,-8 10 0-15,-18 14 4 0,-17 7-2 16,-22 7 1-16,-21 1-3 16,-26-1-2-16,-18-7-2 15,-21-4-8-15,-26-18-13 0,-22-2-65 16,-11-14-2-16</inkml:trace>
  <inkml:trace contextRef="#ctx0" brushRef="#br0" timeOffset="10270">14905 5036 380 0,'-13'13'4'0,"-8"12"0"15,-5 18 2-15,2 15 1 16,2 17 2-16,8 11 2 0,12 10 0 16,11 10 2-16,32-7-3 15,21-8-2-15,25-6-3 16,12-17-9 15,21-7-42-31,-2-6-37 0,-1-14-4 0</inkml:trace>
  <inkml:trace contextRef="#ctx0" brushRef="#br0" timeOffset="11049">18886 5064 334 0,'0'0'1'0,"1"-9"1"15,-1 9-1-15,0-13 1 0,0 13 0 16,-2-14-1-16,2 14 1 15,-16-10 0-15,3 13 0 16,-6 14 1-16,-5 9 1 0,-2 13 1 16,-3 12 3-16,-2 12 0 15,2 12 4-15,7 3 0 16,10 2 2-16,12-1 0 15,14-9-1-15,13-7 0 16,16-12-2-16,8-10 0 0,4-13-3 16,1-6-2-16,-5-6-2 15,-8-10-3-15,-10 0-4 16,-8-6-7-16,-8 4-12 0,-14 9-53 15,-3-13-13-15</inkml:trace>
  <inkml:trace contextRef="#ctx0" brushRef="#br0" timeOffset="12713">19419 5514 335 0,'0'0'2'0,"0"0"0"16,0 0 4-16,0 0 1 15,0 0 1-15,25 0 3 0,10 0 1 16,12-1-1-16,23-3 0 16,7 1 0-16,9-3-3 15,-2 1-5-15,-3-1-2 16,-13-1-5-16,-10 5-12 15,-17 1-22-15,-14 0-44 16,-16-6-4 0</inkml:trace>
  <inkml:trace contextRef="#ctx0" brushRef="#br0" timeOffset="13363">20111 5170 255 0,'0'0'6'0,"0"0"5"15,0 0 3-15,0 0 2 16,0 0 1-16,0 0 2 15,0 0-2-15,16-2 3 0,8-2-6 16,12 1-4-16,11-1-3 16,10 1-3-16,6-1 0 15,4 6-2-15,0-2 1 16,-9 7-2-16,-3 0 1 0,-14 6-1 15,-14 4 1-15,-14 5 0 16,-13 1-1-16,-17 0 1 16,-8 1 0 15,-7-2 0-31,-3-1-1 0,1-2 2 0,2-5-3 0,8-1 0 0,10 2 0 15,13 3 0-15,6 1 0 16,14 6 1-16,1 4 1 16,3 2-1-16,-2 4 2 0,-10 2 0 15,-8 0 1-15,-12-6 2 16,-20-3-2-16,-11-4 0 15,-13-6 0 1,-3-4 0-16,0-4-2 0,5-4-7 0,7-4-6 16,16 1-18-16,19 2-55 15,9-5-2-15</inkml:trace>
  <inkml:trace contextRef="#ctx0" brushRef="#br0" timeOffset="13712">20949 5262 404 0,'0'0'0'16,"0"0"0"-16,13 3-1 16,0 6 2-16,1 7 2 15,4 4 3 16,4 10 0-31,-1 5 4 0,-1 8 2 0,-4 10 1 0,-3 2 0 0,-3 3-1 16,-4 4-1-16,-1-5-2 16,-5-2-1-1,2-7-4-15,1-7-4 0,-3-10 0 0,1-9 0 16,0-12 0-16,-1-10 0 15,13-18 0-15,-2-13 0 16,9-13 0-16,6-10 0 16,6-11 0-16,4-4 0 15,2-1 0-15,-5 0 0 0,0 9 0 16,-4 5 0-16,-6 15-27 15,-9 3-64-15,-4 9-4 16</inkml:trace>
  <inkml:trace contextRef="#ctx0" brushRef="#br0" timeOffset="13930">21408 4881 411 0,'0'0'1'16,"8"-1"-1"-16,9 2 0 0,12 4 1 15,10 8 0-15,12 8 2 16,10 11 1-16,7 12 1 15,4 14 1-15,-8 15 1 16,-8 11-2-16,-17 12 4 0,-14 2 0 16,-19 1-1-16,-17-2-3 15,-18-5-3-15,-19-11-6 31,-8 0-31-31,-11-10-47 0,-11-9-5 0</inkml:trace>
  <inkml:trace contextRef="#ctx0" brushRef="#br0" timeOffset="15592">13004 7147 205 0,'0'0'10'0,"0"0"6"15,7 9 5-15,5-5 1 0,7-1 4 16,8 1 1-16,8-3 1 15,10-1 3-15,9 2-11 16,5-4-5 0,3-1-4-16,2 1-3 0,-4 0-3 0,-1 2-2 15,-7 0-3-15,-4 0-3 16,-7 2-4-16,-3-2-12 15,-4 1-31-15,4 5-33 0,-12-3-5 16</inkml:trace>
  <inkml:trace contextRef="#ctx0" brushRef="#br0" timeOffset="15807">13108 7438 378 0,'0'0'1'0,"0"0"0"15,0 0 4-15,14 9-1 0,7-5 2 16,10-2 0-16,15-1 1 16,10-1 0-16,18 1 0 15,8-3-2-15,5 2-4 16,-1-1-7-16,2 2-22 0,-1 4-52 15,-15 2-3-15</inkml:trace>
  <inkml:trace contextRef="#ctx0" brushRef="#br0" timeOffset="16203">14690 7170 426 0,'0'0'1'16,"5"0"1"-16,14 0-1 16,10 0 1-16,9 6-1 15,9-2 0-15,10 4-2 0,4-2-5 16,6 4-8-16,-5-4-26 15,-17 2-41-15,10 1-4 16</inkml:trace>
  <inkml:trace contextRef="#ctx0" brushRef="#br0" timeOffset="16884">15912 6934 330 0,'0'0'1'0,"0"0"3"15,7 6 4-15,0 7 3 16,3 6 2-16,3 6 1 0,2 8 3 16,-1 7-2-1,0 6 1-15,-1 1-4 0,-1 0-3 16,-5-1-3-16,-4-3-2 15,-3-5 0-15,0-6-2 0,-3-6-2 16,1-4-3-16,-3-7-3 16,5-3-8-16,-7-3-31 15,7-9-40-15,12 0-3 16</inkml:trace>
  <inkml:trace contextRef="#ctx0" brushRef="#br0" timeOffset="17287">16429 6985 303 0,'0'0'5'0,"20"5"2"15,4 3 3-15,5 5 2 16,7 1 2-16,9 5 2 15,1 4 3-15,5 5-2 16,-5 5-3-16,-4-1-3 0,-13 1-1 16,-6-3-3-16,-9-1 0 31,-9-3-2-31,-5-2 1 0,-14-6-2 0,-12-6 1 15,-6-3-1-15,-10-4 0 0,-6-4-2 16,-6 1 0-16,-4-1-2 16,-1-2-1-16,3 1-2 15,10 0-3-15,3-3-6 16,14 3-12-16,4 4-48 0,12-7-14 15</inkml:trace>
  <inkml:trace contextRef="#ctx0" brushRef="#br0" timeOffset="17430">16567 6885 448 0,'11'-5'2'0,"15"-2"-1"32,17-2 1-32,13-1 0 0,10 1-3 0,3-2-3 15,5 2-5-15,-1-1-13 0,-9 8-61 16,-12 2-1-16</inkml:trace>
  <inkml:trace contextRef="#ctx0" brushRef="#br0" timeOffset="18152">17359 6975 314 0,'0'0'3'15,"0"0"3"-15,0 0-1 16,0 0 4-16,9 2 2 0,-9-2 3 15,14 16 2-15,-5 0 2 16,3 3-2 0,4 9-2-16,3 2 1 0,1 6-5 0,2 0 0 15,1-2-3-15,-2-1-1 16,0-6-2-16,-1-4 1 31,-3-10-1-31,2-5-1 0,-1-8 1 0,3-6-1 0,-2-9 0 16,2-8-2-16,-2-4 0 15,0-4-1-15,-3 1 0 16,-3 1-1-16,-5 6-1 15,-1 3 0-15,-4 11 0 16,-3 9 0-16,0 0 1 0,1 19 0 16,3 4 0-16,4 4 0 15,5 1 1-15,6-2 1 16,7-5 1-1,5-6 0-15,7-8 0 0,2-7 0 0,-1-13 1 16,1-9 0-16,-6-7 0 16,-6-9-1-16,-10-1 0 46,-9-8-2-46,-9 0 0 0,-9-2-5 0,-7 5-7 0,-12 2-15 0,-19 10-62 0,22 6-1 16</inkml:trace>
  <inkml:trace contextRef="#ctx0" brushRef="#br0" timeOffset="18746">16494 6978 330 0,'0'0'6'0,"0"0"3"16,-9 0 3-16,9 0 2 15,0 0 1-15,0-6-1 0,13-5 0 16,8-1 0-16,10 1-7 16,2-4-16-16,6-12-61 15,-1 21-11-15</inkml:trace>
  <inkml:trace contextRef="#ctx0" brushRef="#br0" timeOffset="23217">8180 1811 233 0,'0'0'2'16,"0"0"-1"-16,0-9-2 0,0 9-1 15,-9-11 0-15,-3 5-2 16,-2 1 2-16,-7-2 0 16,-6 4-2-16,-6 3 1 0,-7-1 2 15,-10 13 3-15,-7 4 2 16,-3 8-1-16,-5 7 2 15,-2 13-1-15,-1 1 2 16,1 14-2-16,-5 25 2 16,8 5 1-1,11 2-3-15,6 7 2 16,8-3-2-16,12-1-3 15,10 4 1-15,11-9-1 16,14-21 1-16,13-7 4 0,12-4 2 16,15-10 2-16,12 2 2 15,19-14 2-15,14-6 1 0,14-9-1 16,10-10-3-16,13-8-1 15,7-11-3-15,2-12-2 16,-1-9 0-16,-7-13 2 16,-6-10-1-16,-9-12 1 15,0-11 2-15,-19-16 1 16,-12-8-1-16,-17-11-1 0,-15-7-1 15,-19-9-3-15,-22-1-1 16,-24 6-1-16,-35 9-2 16,7 65-4-16,-18-1 2 15,-90-33 1-15,-57 27-6 16,-34 29-6-16,-18 30-10 0,-1 28-43 15,10 36-19-15</inkml:trace>
  <inkml:trace contextRef="#ctx0" brushRef="#br0" timeOffset="28672">10504 12448 211 0,'0'0'9'0,"-13"0"5"15,0 0 4-15,-5 0 1 16,-4 3 0-16,2 1 0 0,-1 2 2 15,7 2 1-15,14-8-3 16,15 15-4-16,21-11-5 16,28-1 0-16,23-3 0 15,21-11 3-15,18-7-2 0,7-4-3 16,0 0-2-16,-9 0-2 15,-11 0-2-15,-20 5-5 16,-24-2-13-16,-15 2-44 16,-19 11-22-16</inkml:trace>
  <inkml:trace contextRef="#ctx0" brushRef="#br0" timeOffset="37254">11204 12553 183 0,'0'0'6'0,"0"0"5"0,0 0 3 16,0 0 3-16,0 0-1 15,0 0 1-15,0 0-1 16,0 0 1-16,0 11-6 15,-2 7-4-15,0 3-2 0,2 10-2 16,0 7 0-16,1 10 0 16,-1 4 1-16,2 12 0 15,1 2-1-15,0 2 0 16,-1 1-1-16,1 0 0 0,-3-6-2 15,0-2-7-15,0-7-20 16,-10-7-44 0,7-7-6-16</inkml:trace>
  <inkml:trace contextRef="#ctx0" brushRef="#br0" timeOffset="37659">10676 13626 257 0,'10'-1'4'16,"15"-4"5"-16,16-1 5 15,23-7 3-15,17-5 1 16,20-3 2-16,18 1-1 0,12 1 2 15,2 4-5-15,-5 6-5 16,-8 4-9-16,-13 4-11 16,-8 1-31-16,-7 6-37 15,-22-4-8-15</inkml:trace>
  <inkml:trace contextRef="#ctx0" brushRef="#br0" timeOffset="40870">12739 13483 73 0,'0'0'6'0,"0"0"3"16,0 0 9-16,0 0 3 16,0 0 2-16,2-14-1 15,-2 14 1-15,-3-9-1 0,-6 6-4 16,-2 3-7-16,-4 0-4 15,-2 3-5-15,-4 7-1 16,-1 4-1-16,-5 2 1 0,1 3 1 16,-3 5 0-16,2 1 2 15,1 4-1-15,7 8 2 16,2 2 1-1,8 0-1-15,7-4 0 16,2-2 0-16,12-11 1 0,7-3-1 16,7-14-1-16,4-13-1 15,1-10 0-15,2-10-1 31,0-7-1-31,-3-2 0 0,-6-1-2 0,-3 2 0 16,-3 2 0-16,-3 7-1 0,-8 4-1 16,0 8 0-16,-7 15 3 15,9-2 3-15,-2 9 1 16,2 14 3-16,1 3-1 15,14 10 3 1,7 2 2-16,0-4-1 16,5-5-3-16,4-7-11 15,-1-3-25-15,-5-13-45 0,6-4-4 16</inkml:trace>
  <inkml:trace contextRef="#ctx0" brushRef="#br0" timeOffset="41393">13135 13121 274 0,'0'0'6'0,"8"15"2"0,0 3 2 16,3 8 1-16,1 6 2 15,0 7 1-15,4 6 0 16,0 3 1-16,-2 1-4 15,-3-5-2-15,0-3-2 0,-1-5-3 16,-2-5 0-16,1-5-1 16,-5-7-1-16,-1-4 0 15,-2-3 0 1,-1-12 0-16,0 0-2 0,-8 0-2 15,1-8 0-15,3-6 0 0,2-4-2 16,2 0 0-16,8-3 1 16,10 4 0-16,10 2 3 15,7 6 1-15,7 8 0 0,1 1 0 16,0 10 1-16,-1 5 0 15,-8 3-1-15,-9 2 1 16,-11 2 0-16,-11 1 0 16,-10-6 0-16,-13-4 0 0,-11-6 1 15,-5-2-2-15,-5-5-2 16,-5-5-5-16,0-2-12 15,-3-6-26-15,-2-1-35 0,14 2-7 16</inkml:trace>
  <inkml:trace contextRef="#ctx0" brushRef="#br0" timeOffset="42089">14139 12794 187 0,'0'0'3'0,"-12"0"2"0,12 0 4 16,-17 3 3-16,9 2 5 15,-3 4 2-15,5 0 3 16,0 2 2-16,8 1-2 0,18 1-1 16,5 0-3-16,15-3-3 15,9-5-4-15,10-2-2 16,8-3-5-16,3-1-4 15,1-3-7-15,-9-5-11 16,3 1-21-16,-4 7-37 0,-13-5-7 16</inkml:trace>
  <inkml:trace contextRef="#ctx0" brushRef="#br0" timeOffset="42319">14091 13130 363 0,'0'0'2'16,"18"2"2"-16,15 0-1 15,12 0 0-15,13 0 1 16,15-2 0-16,13 1 0 0,11-1-1 15,6 1-7-15,-2-1-19 16,-13 0-51 0,0 1-4-16</inkml:trace>
  <inkml:trace contextRef="#ctx0" brushRef="#br0" timeOffset="48193">15672 12808 268 0,'0'0'2'0,"0"0"1"16,0 0 6-16,0 0 2 15,18 11 2-15,11-8 1 0,16 0 1 16,13-1-1-16,23-2-1 15,7 0-1-15,6 2-6 16,-4-1-3-16,-5 2-7 16,-11 1-9-16,-12 3-25 0,-3 3-38 15,-28-2-5-15</inkml:trace>
  <inkml:trace contextRef="#ctx0" brushRef="#br0" timeOffset="48861">17247 12458 322 0,'0'0'2'0,"0"0"-1"16,0 0 0-16,0 7 0 16,2 9 2-16,-1 8 2 15,5 11 2-15,-3 8 1 0,1 9 0 16,2 7 1-16,-1 8 2 15,-1-1 1-15,-2 1-1 16,-2-3-2-16,0-4-2 16,-2-3 0-16,-7-6-1 15,2-2-1-15,0-6-2 0,1-8-5 16,6-3-3-16,0-10-8 15,9-7-21-15,10-9-47 16,1-6-6-16</inkml:trace>
  <inkml:trace contextRef="#ctx0" brushRef="#br0" timeOffset="49278">17740 12802 315 0,'-1'12'4'16,"-1"9"3"-16,2 13 1 15,0 11 1-15,3 7 1 0,8 7 2 16,5 5-1-16,7 4 2 16,9-12-5-16,8-10-1 15,5-20-1-15,6-14-1 16,8-15 0-16,4-20 0 15,-4-16-1-15,-1-15-1 0,-13-10 0 16,-11-10 0-16,-17-2-2 16,-14-2 0-16,-16 4 0 15,-23 9 0-15,-18 11 0 0,-13 12 0 16,-11 16-1-16,1 13 0 15,-1 13-3-15,5 11-5 16,15 19-18 0,15 8-54-16,16 4-5 0</inkml:trace>
  <inkml:trace contextRef="#ctx0" brushRef="#br0" timeOffset="50149">18850 13128 299 0,'0'0'5'0,"2"19"1"16,2-1 2-16,-1 4 1 16,1 5 1-16,1 0 0 15,-1 1 2-15,-1 1 5 16,1-9-1-16,-2-5-2 0,-2-15-1 15,0 0-1-15,0 0-1 16,1-21-1-16,-1-5-1 16,1-8-5-16,3-11-4 15,1-9-2-15,3-10 0 31,1-8-1-31,6-6 1 0,1-4-1 0,4-2 0 0,1 2 1 16,2 6 1-16,1 9 1 16,-1 10 0-16,-2 13 0 0,-3 10-1 15,2 14 1-15,-2 10-1 16,1 10-1-16,-2 13 2 15,0 12 0-15,3 12 0 16,0 13 2-16,4 12 0 16,-1 13 1-16,-2 6-1 0,-1 4 1 15,0-1-1-15,-1-3 0 16,-4-4-1-16,0-8 0 15,-5-8 0-15,-1-8-1 0,-1-10 0 16,0-6-4-16,-3-9-3 16,1-3-5-16,-3-10-25 15,-3-15-48-15,0 0-2 16</inkml:trace>
  <inkml:trace contextRef="#ctx0" brushRef="#br0" timeOffset="50282">18889 12970 413 0,'0'0'1'0,"16"-9"0"15,12 0 1-15,22-3 0 0,18-3-4 16,19 3-27-16,9-1-49 16,7-4-3-16</inkml:trace>
  <inkml:trace contextRef="#ctx0" brushRef="#br0" timeOffset="52593">11229 14725 329 0,'0'0'4'15,"0"0"3"-15,3-14 0 0,-3 14 2 16,5-9 0-16,-5 9 1 16,0 0 2-16,15-1 0 15,-5 5-2-15,2 15-1 16,3 7 0-16,5 7 0 15,4 10-1-15,5 8 1 0,3 6-3 16,-1 10 0-16,3 1-2 31,-5 1-1-31,-2 0-1 0,-1-1 1 0,-6-8-1 16,-3-4 1-16,-4-8-1 0,-2-8 0 15,-3-10 0-15,1-5 0 16,-3-9 0 0,-2-6-1-16,-4-10 2 0,9 2-2 15,-5-10 1-15,3-12 0 0,1-10 0 16,-2-13 0-16,3-11-1 15,2-12 1-15,0-9-1 16,-1-7 1-16,1 0-2 0,-3 2 0 16,-3 6-4-16,-2 8-2 15,2 11-5-15,-4 8-10 16,6 10-35-1,-3 10-33-15,1 9-4 0</inkml:trace>
  <inkml:trace contextRef="#ctx0" brushRef="#br0" timeOffset="53121">12194 15220 304 0,'0'0'3'15,"-10"9"4"-15,1 2 2 32,-2 8 2-32,-3 5 2 0,-1 8 1 0,0 7 3 15,1 7 1-15,6 4-3 16,4 0-3-16,4-5-2 0,7-8-1 15,9-6-1-15,5-11-2 32,6-10 0-32,1-10-2 0,3-15-1 0,-4-9 0 15,-3-8-1-15,-7-6-1 0,-7-2-1 16,-8-3 0-16,-6 3-1 15,-8 5 1-15,-2 6 0 16,-2 6 0-16,2 10 1 16,4 10 0-16,10 3 1 0,3 20 1 15,15 2 0-15,11 5 0 16,6 5 0-1,9 2-1-15,1-3-1 0,2-3-3 16,-4-7-4-16,-2-4-7 16,-8-14-18-16,-16-1-57 0,2-4-1 15</inkml:trace>
  <inkml:trace contextRef="#ctx0" brushRef="#br0" timeOffset="53652">12600 14982 391 0,'0'0'1'15,"0"0"-1"-15,10 17 1 0,2 1 0 16,6 8 1-16,2 7 1 15,7 9 1-15,3 6 3 16,0 3 0-16,2 4 1 16,-6-2 2-16,-2-1 0 15,-7-7-1-15,-3-2 0 0,-9-10-1 16,-3-4-1-16,-2-13-2 15,-2-6-2-15,-7-10-1 16,0-8-1-16,3-7-1 0,5-4-1 16,2-4 0-16,12 3-1 15,10 4 0-15,11 3 1 16,11 8 0-16,5 5 0 31,-1 11 1-31,-3 6-1 0,-8 2 1 0,-10 4 1 0,-18 3 0 16,-12-1 0-16,-24-1 1 15,-14-5 0-15,-10-4 0 16,-10-3 0-16,-5-6 0 15,-4-6-3-15,4 0 0 16,5-6-4-16,11-3-4 0,12-6-7 16,16 4-21-16,17 0-51 15,10-3-2-15</inkml:trace>
  <inkml:trace contextRef="#ctx0" brushRef="#br0" timeOffset="53930">13482 15084 423 0,'8'0'2'0,"15"-1"0"15,13-5 1-15,12-1-1 0,7-3-2 16,10 0-5-16,-1-2-5 15,10-1-14 1,-10 9-50-16,-7-10-9 0</inkml:trace>
  <inkml:trace contextRef="#ctx0" brushRef="#br0" timeOffset="54120">13507 15269 471 0,'0'0'2'15,"21"0"0"-15,6 0 1 16,13 0-1-16,15-3 0 15,16-4-3-15,13-5-5 16,18 3-21-16,12-5-59 0,-5-3-2 16</inkml:trace>
  <inkml:trace contextRef="#ctx0" brushRef="#br0" timeOffset="54638">15178 14829 431 0,'0'0'2'0,"0"0"1"15,6 0 1-15,12 0 0 0,15 0 0 16,14-1 1-16,11-4 1 16,15 0-1-16,5-1-2 15,6-4-1 1,-1 0-2-16,-6 0-3 0,-10-5-2 0,-13 1-6 15,-19-5-19-15,-17 1-54 16,-4-5-4-16</inkml:trace>
  <inkml:trace contextRef="#ctx0" brushRef="#br0" timeOffset="54854">15432 14515 418 0,'0'0'3'0,"0"22"2"15,5 4 1-15,4 10 1 16,1 10 1-16,5 9 1 0,0 7 0 31,3 6 1-31,2-1-4 0,-1-5-1 0,1-6-2 16,-4-6 0-16,1-9-3 15,-2-7-3-15,2-7-3 0,-4-9-7 16,7-3-23-16,7-11-51 15,-8-5-3-15</inkml:trace>
  <inkml:trace contextRef="#ctx0" brushRef="#br0" timeOffset="55202">16224 14547 329 0,'0'0'3'0,"20"0"3"0,0 4 3 16,10 4 2-1,6 7 4-15,4 5 2 0,5 9 1 16,6 3 1-16,-3 8-1 15,-10 2-2-15,-5 3-3 0,-8 2-2 16,-11-3-1-16,-5-5-2 16,-9-1-2-16,-10-5-4 15,-11-2-2-15,-10-5 0 16,-4-5 0-16,-6-8-2 0,-4-4-9 15,-3-9-6-15,0-10-10 16,3-13-11-16,3-11-20 16,6-7-18-16,1-4-9 15</inkml:trace>
  <inkml:trace contextRef="#ctx0" brushRef="#br0" timeOffset="55308">16077 14671 68 0,'0'0'12'0,"0"-12"16"0,9 3 10 15,2-6 7 17,12-3 1-32,10-9 2 0,14-2-3 0,18-7 0 0,17 1-10 15,10 3-22-15,-1-4-35 16,3 2-54-16,-3 4-6 0</inkml:trace>
  <inkml:trace contextRef="#ctx0" brushRef="#br0" timeOffset="56031">17336 14378 384 0,'0'0'1'0,"0"0"-1"16,0 0 1-16,10 13 1 15,-2 4 3-15,2 9 2 0,4 8 3 16,2 10 1-16,4 9 2 16,2 8 1-16,1 4 0 15,0 4-1-15,0-3-1 16,-4-2-3-16,-1-4-2 0,-5-6-1 15,-1-7-4-15,-7-7-2 16,-4-6 0-16,-1-10 0 16,0-9 0-16,0-15 0 15,0 0 0-15,0-31 0 0,6-16 0 16,16-18 0 15,9-16 0-31,15-14 0 0,11-4 0 0,7 2 0 0,8 11 0 16,-5 12-91-16,-1 14-2 0</inkml:trace>
  <inkml:trace contextRef="#ctx0" brushRef="#br0" timeOffset="56551">11294 16408 443 0,'1'12'3'16,"9"15"0"-16,3 9 0 0,9 14 1 15,3 12-1-15,8 12 1 16,2 5 1-16,3 7 0 15,-2-5-1-15,-3-12-1 16,-7-6 0-16,-5-12 0 16,-7-11 1-16,-5-12-2 0,-1-7-3 15,-6-10-6 16,-2-11-4-31,10 0-6 0,-2-13-9 0,-4-10-13 0,5-8-32 16,3 0-20-16</inkml:trace>
  <inkml:trace contextRef="#ctx0" brushRef="#br0" timeOffset="56857">11151 16519 412 0,'0'0'2'16,"-8"-6"1"-16,8 6-1 15,-2-12 1-15,8 0 0 0,16-4 3 16,17-7 1 15,20-5 1-31,25 3-1 0,12-2 0 0,9 7-1 0,3 3 1 0,-4 7-1 16,-12 6-2-1,-18 4 0-15,-23 10-1 0,-29 6 0 16,-22 4-1-16,-25 0 1 16,-20 1-1-16,-20 5-2 15,-14 0-3-15,-6 5-4 16,-5 0-4-16,9 1-7 0,7-4-18 15,6 0-54-15,33 0-2 16</inkml:trace>
  <inkml:trace contextRef="#ctx0" brushRef="#br0" timeOffset="57327">12616 16579 412 0,'0'0'3'16,"-12"7"0"-16,12-7 1 0,-16 8 2 15,16-8 1-15,0 0 0 16,7 10 1-16,18-10 0 16,16-9-2-16,17-8-1 15,8-3-1-15,11-4-2 16,6-2-3-16,-1-5-4 0,4 4-12 15,-11 1-68-15,-3 2 0 16</inkml:trace>
  <inkml:trace contextRef="#ctx0" brushRef="#br0" timeOffset="57497">12491 16913 488 0,'0'0'1'15,"8"0"0"-15,15-4 0 16,17-7 0-16,24-3-2 15,14-5-8-15,24-5-45 16,12 3-34-16,13-4-3 0</inkml:trace>
  <inkml:trace contextRef="#ctx0" brushRef="#br0" timeOffset="58393">14496 16167 359 0,'0'0'3'16,"0"0"2"-16,6 10 5 16,5 7 2-16,2 5 0 0,5 9 2 15,1 6 0-15,6 8 2 16,-1 2-2-16,-3 6-3 15,-3-3-4-15,-1-2-1 16,-5-4-2-16,-3-5-1 0,-1-4-5 16,-4-10-4-16,2-2-6 15,-6-14-15-15,-6 0-61 16,6-9-2-16</inkml:trace>
  <inkml:trace contextRef="#ctx0" brushRef="#br0" timeOffset="58710">14253 16331 400 0,'0'0'3'16,"0"0"1"-16,0 0 0 15,0 0 1-15,10 0 1 16,16-6 2-16,16-8 0 0,17-7-1 31,20-10 0-31,18-5-2 0,10-1-1 0,6-2-3 16,0 0-1-16,-6 6-5 0,-12 2-7 15,-13 13-23-15,-10 10-49 16,-32 5-5-16</inkml:trace>
  <inkml:trace contextRef="#ctx0" brushRef="#br0" timeOffset="58906">14233 16793 438 0,'0'0'4'0,"7"2"1"15,11-2 0-15,13 0 1 0,16-2 0 16,16-8 0-16,20-7-1 15,17 2-4-15,8-10-13 16,9 3-36-16,0-2-38 0,-2-1-4 16</inkml:trace>
  <inkml:trace contextRef="#ctx0" brushRef="#br0" timeOffset="59379">15602 16513 438 0,'0'0'2'0,"-19"7"1"16,5 6 0-16,-4 3 0 15,0 6 1-15,1 2-1 0,1 3 1 16,5-2 0-16,11-6-1 15,11-6 0-15,11-10-1 16,7-8 0-16,6-11-1 16,2-8 1-16,-1-6 0 0,-4-4-1 15,-6 3-1 1,-8 2 1-16,-7 7-1 0,-8 11 1 15,-3 11 0-15,0 0 0 16,-2 13 0-16,2 9 0 0,3 2 1 16,13 0 0-16,9-2 0 62,10-6-1-62,8-9-1 0,4-7-1 0,5-10-2 0,-3-12-2 0,-4-5-5 0,-11-9-8 16,-4-3-34-16,-10-1-36 0,-20-4-3 0</inkml:trace>
  <inkml:trace contextRef="#ctx0" brushRef="#br0" timeOffset="59714">15726 16165 394 0,'0'0'4'0,"-3"15"3"31,3 0 2-31,7 6 1 0,9 7 2 0,7 6 0 0,8 8 1 16,10 6-1-16,7 0-2 15,6-1-3-15,-1-4-2 0,-5-4-1 16,-4-6-2-16,-10-7 2 16,-6-7-1-16,-11-11 0 15,-6-8-3-15,-8-7 0 0,-2-12 0 16,-1-6 0-16,0-3 0 15,4-2 0 1,8 2 0-16,9 2 0 0,8 7 0 16,8 11 0-16,3 7 0 15,4 5 0-15,-5 9 0 0,-5 4 0 16,-12 5 0 15,-14 1 0-31,-12 0 0 0,-20 0 0 0,-10-2 0 0,-10-5 0 16,-6 1-5-16,-8-9-14 15,3 1-30-15,10-5-43 0,-6-4-2 16</inkml:trace>
  <inkml:trace contextRef="#ctx0" brushRef="#br0" timeOffset="60259">17171 16097 421 0,'0'0'1'15,"-6"9"1"-15,-2 11 1 16,1 5 1-16,-6 8 0 0,-2 8 2 15,-4 5-1-15,-3 5 2 16,-3 0-1-16,-3-4-1 0,0-5-2 16,-2-11-5-16,6-5-10 15,-5 3-58-15,7-28-16 16</inkml:trace>
  <inkml:trace contextRef="#ctx0" brushRef="#br0" timeOffset="60398">16884 16194 418 0,'0'0'5'0,"15"1"2"16,7 6 2-16,11 4-1 15,10 3 1-15,13 3-1 0,9 4-2 16,10 2-4 0,10 3-16-16,-7 17-67 0,0-23-7 15</inkml:trace>
  <inkml:trace contextRef="#ctx0" brushRef="#br0" timeOffset="60864">17849 15903 420 0,'0'0'3'16,"7"25"2"-16,7 1 0 16,4 10 1-16,4 10 3 15,6 6 0-15,2 7 1 0,6 7 1 16,0-9-3-16,-2-7 0 15,-4-11 1-15,0-14-1 16,-5-17-8-16,-1-14 0 0,-6-20 0 16,-3-19 0-16,-5-15 0 15,-5-15 0-15,-5-7 0 16,-2-4 0-16,-6 2 0 15,-4 4 0-15,1 13 0 0,-4 6-38 16,3 18-52-16,5 11-4 31</inkml:trace>
  <inkml:trace contextRef="#ctx0" brushRef="#br0" timeOffset="61239">18626 16088 398 0,'0'0'1'0,"-4"14"0"0,-5 2 3 16,-8 9 1-16,-2 4 1 16,-4 6 3-16,-3 7 0 15,1 3 1-15,1-5-1 0,6-2 1 31,8-6-1-31,10-10-1 0,8-10-1 0,14-12-3 16,6-7 1-16,7-13-2 16,4-6 1-16,0-8-2 15,-4 1-1-15,-4 1-1 0,-8 9 0 16,-10 6 1-16,-13 17-1 15,0 0 1-15,5 6-1 16,-5 17 1-16,0 2-1 0,3 5 0 16,7-9-2-16,10-3-2 31,2-11-5-31,7-7-5 0,-2-18-6 0,1-10-11 15,-9-14-32-15,-8-7-28 16,-5-7-3-16</inkml:trace>
  <inkml:trace contextRef="#ctx0" brushRef="#br0" timeOffset="61538">18771 15885 424 0,'0'0'4'15,"1"24"2"-15,4 2 2 16,4 6 1 0,3 13 1-16,2 5 1 0,5 6 1 0,0 3 0 15,3-7-4-15,1-6-1 16,-2-12-7-16,-3-9 0 15,-1-18 0-15,-3-8 0 32,-1-19 0-32,-3-9 0 0,1-3 0 0,5-4 0 0,4 2 0 15,6 3 0-15,6 10 0 16,4 8 0-16,1 13 0 15,-2 13 0-15,-5 7 0 0,-10 9 0 16,-11 3 0-16,-11 2 0 16,-14 2 0-16,-15-3 0 15,-8-4 0-15,-7-4 0 0,-1-7 0 31,0-3-7-31,-2-9-43 0,9-6-43 0,6-5-1 16</inkml:trace>
  <inkml:trace contextRef="#ctx0" brushRef="#br0" timeOffset="61895">19669 15935 479 0,'0'0'2'0,"0"0"0"15,7 3 1-15,10-3-1 16,9 0 1-16,10 0 0 15,14-5-1-15,10-3 0 16,15-5-4-16,1-3-2 0,3-3-2 16,-3-3-5-16,2 1-19 15,3-1-58-15,-28 1-2 16</inkml:trace>
  <inkml:trace contextRef="#ctx0" brushRef="#br0" timeOffset="62055">19603 16176 499 0,'0'0'2'0,"10"0"0"0,14 0 1 0,16 0-1 0,15-6 1 16,16 2-6-16,20 2-8 15,6-8-31-15,19 6-48 0,3-2-4 16</inkml:trace>
  <inkml:trace contextRef="#ctx0" brushRef="#br0" timeOffset="63173">21331 15763 466 0,'0'0'1'16,"5"0"1"-16,16-5 1 16,12-4-1-16,18-4 1 15,12 0-3-15,6-2-6 0,9 1-5 16,0 0-9-16,-3-3-42 15,-12 8-24-15</inkml:trace>
  <inkml:trace contextRef="#ctx0" brushRef="#br0" timeOffset="65733">22214 15338 94 0,'0'0'11'0,"0"0"5"16,0 0 10-16,6-4 6 15,-6 4 4-15,0 0 2 16,9-6-1-16,-9 6-2 15,0 0-8-15,0 0-5 0,9 10-4 16,-1 9-6-16,0 7-4 16,2 7-1-16,2 6 1 15,0 8 3-15,0 3-4 16,1 1 0-16,-4-3-2 15,-1-3-2-15,-2-8 0 0,-3-7-1 16,0-6-4-16,-2-9-1 16,1-3-11-16,-2-12-28 46,0 0-42-46,-3-10-3 0</inkml:trace>
  <inkml:trace contextRef="#ctx0" brushRef="#br0" timeOffset="66051">22484 15479 373 0,'1'9'3'0,"3"7"0"0,1 6 3 15,3 3-1-15,3 3 3 16,4 2 2-16,4 0 1 15,5-2 1-15,3-14-2 32,5-5 0-32,2-9-1 0,2-12-2 0,0-8-2 15,-9-7-3-15,-7-3-2 0,-11-2-2 16,-9 1 0-16,-19 3 0 15,-13 6-1-15,-12 5 1 16,-7 8 0-16,-7 9 1 0,2 0 0 16,2 9 0-16,7 4-1 15,8-2-1-15,19 5-5 16,6-9-11-16,14-7-64 15,13 14-2-15</inkml:trace>
  <inkml:trace contextRef="#ctx0" brushRef="#br0" timeOffset="66519">22748 15427 413 0,'0'0'2'15,"14"18"1"-15,1 2 2 16,4 6 0-16,2 4 0 15,5 3 2-15,-2 0 1 0,2 4 1 16,-6-7-1-16,-4-7-1 16,-6-9 0-16,-3-4 0 15,-7-10 0-15,0 0-2 16,1-8-2-16,-2-14-2 0,-8-7-2 15,-3-10-2-15,-1-7-1 16,1-7-1-16,-5-4 0 16,8 0 0-1,2 2 2-15,4 7 2 0,3 7 0 0,1 7 2 16,8 10 0-16,2 8 0 15,6 8 1-15,3 7 0 16,4 6 1-16,1 11 0 0,4 9 1 16,2 10 0-16,2 6-1 15,-1 7 1-15,-1 3-1 16,-4 4 0-16,-4-3 0 15,-2-5-3-15,-6-3 0 16,-3-11 0-16,-4-3 0 0,-5-9-7 16,1-6-5-16,-4-15-24 15,-8 5-54-15,-2-11-1 16</inkml:trace>
  <inkml:trace contextRef="#ctx0" brushRef="#br0" timeOffset="66634">22831 15468 430 0,'0'0'1'16,"9"-3"1"-16,10 0-1 31,9-1 0-31,15-2-2 0,6-6-6 0,17 1-31 0,6-2-42 16,-6-3-4-16</inkml:trace>
  <inkml:trace contextRef="#ctx0" brushRef="#br0" timeOffset="66842">23240 14947 407 0,'0'0'2'0,"31"7"1"15,4 8 0-15,14 7 1 0,4 10-1 16,5 9 1-16,5 10-1 31,2 10 1-31,-12 6-2 0,-19 2-1 0,-18 3 1 16,-18-1-4-16,-23-5-1 0,-14 0-11 15,-23 9-57-15,-16-26-10 16</inkml:trace>
  <inkml:trace contextRef="#ctx0" brushRef="#br0" timeOffset="67183">21548 15276 394 0,'-6'14'5'0,"-5"9"1"0,-3 17 2 16,0 14 2-16,0 15-1 15,3 14 1-15,3 10 0 16,8 10 0-16,14-10-6 15,21-8-3-15,16-13-8 0,14-18-19 16,-5-13-59-16,36-16-3 16</inkml:trace>
  <inkml:trace contextRef="#ctx0" brushRef="#br0" timeOffset="67652">23943 14995 440 0,'0'0'2'0,"-5"10"0"0,-7 12 1 16,-1 14 2-16,-1 11-1 15,-1 13 1-15,-1 9-1 16,6 13 1-16,7 2-1 15,5-1-2-15,15-9-3 0,10-10-2 16,2-12-5-16,11-10-16 16,6-14-60-16,-2-15-3 15</inkml:trace>
  <inkml:trace contextRef="#ctx0" brushRef="#br0" timeOffset="68244">24230 15136 374 0,'0'0'3'16,"0"0"-1"-16,0 0 2 16,0 0 2-16,14 1 2 15,4 6 2-15,8 1 1 0,8 3 1 16,4 5-2-16,5 2 0 15,-2 2 0-15,-5 2-2 16,-4 2-2 0,-13 0-1-16,-13 0 0 0,-12-2-2 15,-17-3-1-15,-10-2-3 0,-5-6-4 16,-1-4-10-16,-5-7-30 15,7-7-43-15,3-14-2 16</inkml:trace>
  <inkml:trace contextRef="#ctx0" brushRef="#br0" timeOffset="68366">24330 15008 407 0,'0'0'2'0,"20"-8"-1"16,3-1 1-16,7 0-6 16,1-7-13-16,4 3-27 0,3 6-28 15,1-7-9-15</inkml:trace>
  <inkml:trace contextRef="#ctx0" brushRef="#br0" timeOffset="68601">24597 14936 391 0,'0'0'3'0,"11"23"3"31,3 0 2-31,4 7 1 0,5 11 2 0,4 4 1 16,4 5 2-16,1 2-1 0,-2-7-1 16,-5-8-1-16,-6-8-2 15,-3-13-2-15,-3-11-2 16,-4-10-5-16,-3-17 0 15,-4-8 0-15,0-13 0 0,2-4 0 16,-1-11 0-16,4 4 0 31,-2-4-5-31,6 12-24 0,10 4-60 0,-12 6-4 16</inkml:trace>
  <inkml:trace contextRef="#ctx0" brushRef="#br0" timeOffset="68787">25062 14844 457 0,'11'6'3'0,"19"9"0"0,12 9 0 16,12 10 0-16,5 12 1 16,7 12-2-16,2 12 0 15,-4 8-1-15,-13 2-3 16,-25-1-1-16,-18 2-10 0,-23 13-67 15,-19-24-7 1</inkml:trace>
  <inkml:trace contextRef="#ctx0" brushRef="#br0" timeOffset="69269">18787 17137 410 0,'0'0'4'16,"-10"-4"1"-16,10 4 0 15,0 0 0-15,-4-14 0 16,10 5 1-16,19-6 0 0,15-4 1 16,21 0-4-16,12 0-4 15,8 1-4-15,6 3-5 16,6 0-7-16,-3-1-9 0,-3 7-13 31,-17 2-12-31,-12-2-30 0,-2 6-11 0</inkml:trace>
  <inkml:trace contextRef="#ctx0" brushRef="#br0" timeOffset="69454">19011 17516 481 0,'0'0'4'15,"11"-3"-1"-15,18-5 1 16,14-5 0-16,15-3-1 0,17-1-4 15,8-4-5-15,18 0-10 16,0-5-22-16,13-1-52 16,-4-1-2 15</inkml:trace>
  <inkml:trace contextRef="#ctx0" brushRef="#br0" timeOffset="69646">20457 16911 511 0,'0'0'0'0,"30"2"0"16,7-1 0-16,12 5 0 15,7-3-15-15,14 4-74 0,12-1-4 16</inkml:trace>
  <inkml:trace contextRef="#ctx0" brushRef="#br0" timeOffset="70129">21369 16730 431 0,'0'0'2'0,"7"14"0"15,9 1 1-15,9 4 1 16,6 3 2-16,12 4-1 0,5 4 1 15,2 4 0-15,2-4 0 16,-4-2-2-16,-9-3 2 16,-8-1-2-16,-13-3-1 15,-12-1 1-15,-8-3 0 0,-15 1-2 16,-10-5-2-16,-5-2-4 15,-10-5-7-15,1-3-25 16,4-3-53-16,-11-13-2 16</inkml:trace>
  <inkml:trace contextRef="#ctx0" brushRef="#br0" timeOffset="70260">21495 16676 442 0,'10'-4'2'0,"20"-5"-1"15,12-4-2-15,16 6-15 16,7-2-66-16,3-3-1 15</inkml:trace>
  <inkml:trace contextRef="#ctx0" brushRef="#br0" timeOffset="70545">21981 16709 438 0,'0'0'3'15,"-14"26"-2"-15,4-2 3 16,2 7 0-16,3 6 1 15,5 1 0-15,5 2 0 0,15-5 0 16,17-13-2-16,18-17 1 16,9-12-1-16,8-16-1 15,-2-13 1-15,-1-6 1 16,-13-3 0-16,-13 2 0 15,-19 2 0-15,-20 12-1 0,-13 11-2 16,-22 8-4-16,-6 10-14 16,-19 21-57-16,4-4-18 15</inkml:trace>
  <inkml:trace contextRef="#ctx0" brushRef="#br0" timeOffset="71256">22634 16630 410 0,'0'0'3'0,"0"0"0"16,8 0 1 15,-8 0 3-31,19 22 1 0,-5-6 0 0,3 6 2 0,3 3 0 16,0 5-3-16,0-1 2 0,1-2-1 15,-4-2-1-15,1-7-1 16,-1-6 1-16,1-6-3 16,-1-6-4-16,-2-7 0 15,3-6 0-15,-7-3 0 16,4-2 0-16,-6-3 0 0,-1 1 0 15,-4 2 0-15,2 1 0 16,-1 3 0-16,-2 4 0 16,-3 10 0-16,6-11 0 0,-6 11 0 15,11 5 0-15,-5 9 0 16,1 3 0-16,1 4 0 15,1-1 0-15,3-1 0 16,1-5 0-16,4-2 0 0,1-11 0 16,4-2 0-16,5-15 0 15,-1-8 0-15,-4-10 0 16,-2-3 0-16,-7-5 0 15,-4-8 0-15,-9 3 0 16,-6-3 0-16,-10 7 0 0,-6 1 0 16,4 10-12-16,-5 7-35 31,6 9-47-31,3 9 0 0</inkml:trace>
  <inkml:trace contextRef="#ctx0" brushRef="#br0" timeOffset="71548">22500 16668 457 0,'-9'-2'3'0,"-10"2"1"16,-15 0 1-16,-12 7 1 15,-18 4-1 1,-11 4-3-16,-4 11-22 0,-7 0-63 16,9-3-4-16</inkml:trace>
  <inkml:trace contextRef="#ctx0" brushRef="#br0" timeOffset="72695">8731 10455 243 0,'0'-9'2'15,"0"-2"-1"-15,-8-5-1 16,-4 0-2-16,-6-2 0 15,-10 4-1 1,-14 1 1-16,-10 8 2 0,-13 10 3 0,-10 23 2 16,-9 20 5-16,-6 21 2 15,-8 21 2-15,-4 22 0 16,2 25 3-16,1 17-2 15,10 11-4-15,12 4-2 0,14 0-1 16,24-10-1-16,22-17 1 16,27-23 0-16,29-27-1 15,31-31-2-15,22-22 2 16,22-35-1-16,18-23 1 0,14-34 1 15,7-25 1-15,-3-25 0 16,-10-17 0-16,-23-16 0 16,-23-11-2-16,-37-5 0 31,-34 3-1-31,-38 11-3 0,-47 16-4 0,-35 28-8 0,-38 22-27 15,-23 29-51-15,-13 21-1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8:07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10438 3492 323 0,'0'0'-1'15,"0"0"-1"-15,6 14 1 16,2 5 7-16,0 11 3 15,2 12 3-15,0 12 2 0,2 13 1 16,0 13 3-16,-3 2-1 16,-1 3-1-16,-1-1-4 15,-2-5-5-15,1-11-2 0,-2-9-3 16,1-10 0-16,-2-11 0 15,1-11-1-15,0-5 0 16,0-6-3-16,-1-5-3 16,-2-2-8-16,-1-9-20 15,0 0-49-15,-1-5-6 0</inkml:trace>
  <inkml:trace contextRef="#ctx0" brushRef="#br0" timeOffset="361">9957 3467 404 0,'0'0'2'0,"0"0"-1"0,0 0 0 16,0 0-2-16,0 0 1 15,0-8 0-15,13 2 2 16,16-4 2-16,14 3 0 0,17-5 0 15,18 4 2-15,10 2 1 16,7 6-1 0,1 6-2-16,-6 9-2 0,-10 7-2 15,-16 7 0-15,-27 7 0 0,-23 5 0 16,-23 0 1-16,-24 2-1 15,-17-1-3-15,-18-7-14 16,-19 5-63-16,4-5-3 16</inkml:trace>
  <inkml:trace contextRef="#ctx0" brushRef="#br0" timeOffset="964">11230 3768 344 0,'0'0'-6'0,"0"0"0"15,0 0 4-15,6 0 5 0,5 5 3 16,5 0 2 15,10-3 2-31,8 1 2 0,7-1 7 0,9-1-2 0,1-1-3 0,-1 0-5 16,0-4-5-16,-7-3-3 15,-5 3-9-15,-4 1-14 16,-7 4-31-16,-15-4-27 15,10-1-7-15</inkml:trace>
  <inkml:trace contextRef="#ctx0" brushRef="#br0" timeOffset="1212">11186 4115 312 0,'0'0'4'16,"14"5"3"-16,8 2 2 16,11 1 0-16,9-2 2 15,15-1 0-15,8-2 1 16,8 0 1-16,4-3-6 0,-1 1-9 15,-5-2-35-15,-9-5-36 16,3 2-7-16</inkml:trace>
  <inkml:trace contextRef="#ctx0" brushRef="#br0" timeOffset="1750">13139 3566 424 0,'0'0'-1'15,"0"4"1"-15,0 11-1 0,3 5 2 16,4 11-1-16,1 4 0 15,0 7 1-15,1 7-1 16,-1 2 2-16,2-2-1 16,-2-8 1-16,-1-3-1 15,-1-10 0-15,-3-8-1 0,3-3-7 16,-6-5-55-16,0-12-15 31</inkml:trace>
  <inkml:trace contextRef="#ctx0" brushRef="#br0" timeOffset="1945">12579 3607 425 0,'0'0'1'0,"7"-4"-1"15,16 1 0-15,14-3 1 0,19-2 1 16,17-5 2-16,17-1 2 15,14-4-1-15,18 0 1 16,0 0 0-16,-1 1-3 0,-6 1-4 16,-10 6-17-16,-15 10-53 31,-9-6-12-31</inkml:trace>
  <inkml:trace contextRef="#ctx0" brushRef="#br0" timeOffset="2177">12745 4081 466 0,'0'0'1'15,"6"2"0"-15,14 2 0 16,14-4 1-16,16 0 0 15,21-7 1-15,17-5-1 16,20-2 1-16,15-6-3 0,7 2-11 16,-6-7-24-16,-11 5-50 15,-1 1-1-15</inkml:trace>
  <inkml:trace contextRef="#ctx0" brushRef="#br0" timeOffset="2734">14424 3916 420 0,'0'0'0'0,"-10"-4"-2"16,10 4 0-16,-20 0-1 15,1 8-1-15,-6 4 2 16,-6 5 3-16,-6 5 1 15,-4 9 2-15,0 3 2 0,1 3 0 16,4 2 2-16,11-5 0 16,11 1 1-16,14-7-3 15,12-9-3-15,17-10 0 16,11-8-1-16,8-10 0 15,2-10 1 1,-1-7-1-16,-3-5-1 0,-12 0 1 0,-10 4-1 16,-7 3 1-16,-11 8-1 15,-6 16 1-15,0 0-1 16,1 5-1-16,1 18 1 0,6 2-2 31,6 2 2-31,7 0 0 0,6-6-1 0,5-3-1 16,3-12-3-16,0-4-4 15,-6-16-9-15,-1-19-48 0,-9 3-22 16</inkml:trace>
  <inkml:trace contextRef="#ctx0" brushRef="#br0" timeOffset="3091">14579 3558 446 0,'0'0'1'16,"0"0"0"-16,-4 5 0 15,4 7 1-15,4 13 1 16,6 7 0-16,5 11 2 0,5 11-1 31,7 9 1-31,3 9-1 0,0 0 1 0,0 2-2 16,-5-10 0-16,-5-6 0 15,-4-13 0-15,-2-9 1 16,-8-15 0-16,-6-21-1 16,0 0 0-16,0-18-1 0,0-11-1 15,4-5 1-15,6-3-6 16,3 1 1-16,11 5 0 15,11 7 0-15,7 11 1 0,7 10 0 16,4 5 2-16,-3 10 1 16,-7 6 2-16,-9 3 0 15,-15 1 0-15,-19 2 1 0,-18-1-1 16,-18-4-3-16,-14-1 0 31,-7-4-3-31,-4 5-19 0,-7-7-66 0,2-3-3 16</inkml:trace>
  <inkml:trace contextRef="#ctx0" brushRef="#br0" timeOffset="3579">15460 3714 462 0,'0'0'0'16,"8"0"1"-16,10 2 0 16,11-4 0-16,12-1 1 15,13-2 0-15,10 2-1 16,7-2 1-16,5 0-1 0,-3-1-1 15,-2 0-2 1,-11 0-5-16,-8 3-7 0,-10-2-10 16,-10 1-30-16,-4 4-31 15,-13 3-4-15</inkml:trace>
  <inkml:trace contextRef="#ctx0" brushRef="#br0" timeOffset="4695">15965 3453 421 0,'0'0'2'0,"0"0"-1"16,0 0-3-16,0 0-2 16,0 0-1-16,-11 7 2 0,2 8 3 15,-5 8 1-15,-5 10-1 16,-9 10 4-16,-1 10 1 15,-6 7 4-15,0 6 1 16,3 1-1-16,0 0-2 0,7-2-3 16,7-11-2-16,5-7-4 15,6-10-2-15,4-8-5 16,2-13-6-16,1-16-33 15,14 8-36-15,-4-16-3 16</inkml:trace>
  <inkml:trace contextRef="#ctx0" brushRef="#br0" timeOffset="4952">15707 3540 432 0,'0'0'-2'0,"0"0"-1"16,0 8 0-16,8 7 1 15,5 5-1-15,5 9 2 0,3 7 0 16,5 7 1-16,2 5 2 16,1 2 4-16,-1 2-1 15,0-4 0-15,-8-5 0 0,-4-6-1 16,-4-6 0-16,0-7-1 15,-5-3 0-15,-2-3-2 16,-1-6-2-16,0 3-7 16,-4-15-21-1,0 22-53-15,6-8-2 0</inkml:trace>
  <inkml:trace contextRef="#ctx0" brushRef="#br0" timeOffset="7442">16766 3342 385 0,'0'0'3'0,"0"0"-1"16,0 0-2-16,0 0-1 15,0 0-1-15,0 0 2 16,0 0 1-16,13-7 0 16,-4 7-1-16,2 10 1 0,2 3 3 15,4 6 2-15,1 10 1 16,4 1-2-16,2 11 2 15,0 5-2-15,1 4 1 16,-1 6-2-16,0 5 0 16,0 2-2-1,-1-3-1-15,-3 0 2 0,-4-5-1 0,-2-3 0 16,-4-5 0-16,0-7 3 15,-4-9 0-15,-2-5 1 16,-2-9 2-16,-1-4 1 0,-1-13 0 16,0 0 0-16,14-25-1 15,-1-14-6-15,4-14-2 16,8-16 0-16,4-11 0 15,0-9 0-15,6 1 0 0,-6 2 0 16,1 11 0-16,-11 8-2 16,2 5-68-16,-12 28-20 15</inkml:trace>
  <inkml:trace contextRef="#ctx0" brushRef="#br0" timeOffset="8166">17752 3924 390 0,'0'0'0'15,"0"0"-1"-15,0 0-2 16,0 0 1-16,-9 4 1 16,-3 5 1-16,-4 4 2 15,-4 8 1-15,-6 2 0 0,2 10 3 16,-4 0 2-16,8 3-2 15,3-1-1-15,10-3 1 16,5-5 1-16,3-7 0 0,10-9 0 16,5-8-1-16,5-2 1 15,2-10 0 1,-1-9 0-16,1-3-3 0,-5-7-1 15,-1 1-1-15,-5 0-1 16,-3 1 2-16,-3 6-1 16,-4 1-1-16,-2 7-1 0,0 12 0 31,0 0 0-31,1 6 1 0,6 12-1 0,6 7-1 15,5 1 2-15,6 5 0 16,2-3 4-16,3-3-3 0,1-6 1 16,-5-5-4-16,3-8-3 15,-10-9-9-15,0-17-56 16,-7 0-19-16</inkml:trace>
  <inkml:trace contextRef="#ctx0" brushRef="#br0" timeOffset="8610">17890 3615 458 0,'0'0'-3'0,"0"0"-2"0,0 0 1 16,7 8 0-16,3 5 2 16,3 4 1-16,4 8 2 15,3 10 0-15,0 7 5 0,6 8 2 16,-1 2-1-1,-6 4 0-15,-3-1-2 0,-2-3-1 16,-3-6 0-16,-4-9-2 16,-2-9 2-16,-3-8 0 15,-2-9 2-15,0-11-1 0,0 0 0 16,0 0-2-16,0-20-3 15,0 1 0-15,-2-2 0 16,1-4 0-16,1 5 0 16,4-4-2-16,11 9 0 0,7 4 0 15,11 10 0-15,4 3 0 16,2 6 0-16,3 6 1 15,-4-2 0-15,-1 6 0 16,-10-1 1-16,-10 4-1 0,-15-1 1 16,-6-1 1-1,-16-2 1-15,-10 0-1 0,-5-4-2 16,-9-2-5-16,-4 4-18 15,11-11-63-15,-17-4-2 0</inkml:trace>
  <inkml:trace contextRef="#ctx0" brushRef="#br0" timeOffset="9531">10461 5646 412 0,'0'0'-2'16,"0"0"-3"-16,0 0 2 15,0 0 4-15,9 7 2 0,7-3 3 16,9 2 1-16,10 1 2 15,10 1 2-15,11 0 4 16,7-2-3-16,7 0-3 16,1-2-3-16,-3-3-1 15,-3 1-1-15,-4-2-2 0,-10 0-3 16,-3-2-3-16,-8-3-3 15,-6 2-10-15,-11-3-30 16,-3-2-40-16,-6 0-2 16</inkml:trace>
  <inkml:trace contextRef="#ctx0" brushRef="#br0" timeOffset="9775">10434 6128 441 0,'0'0'2'16,"18"1"2"-16,11-1 0 15,15 0 1-15,16 1 1 16,18-2 1-16,11-2 0 31,14-1 0-31,1 2-3 0,-6-1-5 0,0 3-11 0,-20 3-70 16,-9 0-6-16</inkml:trace>
  <inkml:trace contextRef="#ctx0" brushRef="#br0" timeOffset="15248">13038 5407 396 0,'0'0'0'0,"0"0"0"16,7 1 2-16,0 12 5 15,5 5 2-15,-3 9 2 0,2 10 2 16,0 9 1-16,-4 9 1 16,-2 6 0-16,-4 1-1 15,-1 0-4-15,-4-3-5 0,-2-4-5 16,-5-5 0-16,3-8 0 15,0-3 0 17,3-5 0-32,1-5 0 0,6-1-7 0,-2-8-15 0,7-12-57 0,5 4-12 15</inkml:trace>
  <inkml:trace contextRef="#ctx0" brushRef="#br0" timeOffset="15631">13586 5648 339 0,'0'0'8'16,"2"22"2"-16,0 0 4 15,2 7 1-15,3 7 1 16,5 7 2-16,6 3 1 0,7 0 0 16,6-9-6-16,8-12-3 15,5-9-2-15,4-12-1 16,2-9-2-16,-6-15-1 0,-2-12-2 15,-12-4 0-15,-11-7 0 16,-12 2-2-16,-11 1 0 16,-17 1 0-16,-15 7 0 15,-8 5-3-15,-10 9 2 0,-3 6 1 16,2 6-1-16,5 6-3 15,5 4-1-15,12 12-4 16,8 0-6 0,16 10-18-16,9 0-53 0,7 0-2 0</inkml:trace>
  <inkml:trace contextRef="#ctx0" brushRef="#br0" timeOffset="16215">14227 5571 394 0,'0'0'4'16,"13"18"1"-16,-1 3 3 15,4 11 2-15,2 4 1 16,2 9 1-16,-1 5 2 0,0 8 1 16,-4-3-2-16,-7-3-2 15,-3-4-3-15,-2-10-2 16,-3-4-6-16,0-10 0 0,-3-4 0 15,-2-10 0-15,5-10 0 16,-16 1 0-16,5-8 0 16,-5-12 0-16,2-8 0 15,2-8 0-15,1-7 0 0,4-10 0 16,3-1 0-16,4-3 0 15,4-2-7-15,8 5 2 16,3 3 1-16,1 9 1 16,4 2 1-16,1 11 1 0,2 4 2 15,3 8-1-15,2 7 1 16,4 7 1-16,0 2-1 15,2 10 1-15,0 10 1 16,-2 6-1-16,1 8 1 0,-1 7-1 16,-3 3 1-16,-4 4-1 15,-4 3-2-15,-3 0 0 16,-4 0 0-16,0-5 0 15,-6 1 0-15,-2-7 0 16,0-4 0-16,-1-5 0 0,-1-3 0 16,1-3 0-16,-2-7 0 15,1-1-9-15,-4-17-9 31,3 12-36-31,-3-12-35 0,-6 0-4 0</inkml:trace>
  <inkml:trace contextRef="#ctx0" brushRef="#br0" timeOffset="16411">14350 5887 470 0,'0'0'1'16,"9"-3"0"-16,8 3 0 16,10 0 0-16,9 0 0 15,7-2 1-15,9 1-1 0,6-2 0 16,0 2-3-16,-1 2-8 15,-10-5-22-15,-19 4-52 16,10-3-1-16</inkml:trace>
  <inkml:trace contextRef="#ctx0" brushRef="#br0" timeOffset="16633">14941 5222 390 0,'0'0'1'15,"29"0"1"-15,0 1 1 16,17 8 2-16,7 3 1 0,10 8 1 16,3 8 1-16,5 11 0 15,-8 12 2-15,-11 13-1 16,-15 13-1-16,-20 6-3 15,-17 6-2 1,-18 1-6-16,-14 9-11 0,-21 6-56 0,-11-15-14 16</inkml:trace>
  <inkml:trace contextRef="#ctx0" brushRef="#br0" timeOffset="17974">12698 5314 435 0,'0'0'1'0,"0"0"-1"16,0 0 2-16,2 13-1 15,-1 12 2-15,-1 14 3 16,-2 15 1-16,-6 21 0 0,-5 15 0 16,-3 16 0-16,0 5 0 15,-1 1-2-15,3-9 0 16,9-9-2-16,5-16-1 15,12-17 1-15,19-15-5 16,20-7-10-16,14-13-73 16,8-8-2-16</inkml:trace>
  <inkml:trace contextRef="#ctx0" brushRef="#br0" timeOffset="18839">16184 5177 387 0,'0'0'2'16,"0"0"0"-16,-16 0 0 0,6 11 2 31,-4 9 2-31,-7 8 2 0,-2 15 1 0,-3 12 4 16,2 14-1-16,6 18 1 15,5 9 0-15,13 3-3 0,9-2-5 16,21-1-5-16,9-13-6 16,23-7-34-16,12-13-47 15,4-22-2-15</inkml:trace>
  <inkml:trace contextRef="#ctx0" brushRef="#br0" timeOffset="19692">16662 5575 192 0,'0'0'7'0,"-9"2"5"16,9-2 0-16,-14 0 5 16,4 1 1-16,10-1 4 0,-15 3 2 15,15-3 3-15,-8 0-7 16,8 0-1-16,0 0-3 31,0-7-2-31,12 0-3 0,5-3-2 0,8-4-4 16,7 0-1-16,7-4-1 0,5 0-2 15,5 2-1-15,1 2-1 16,0 5 0-16,-2 0 0 15,-1 5-1-15,-7 4 1 0,-4 7 1 16,-9 5 0-16,-5 8 2 16,-11 2 1-16,-11 8 0 15,-6 0 0-15,-17 2 1 16,-12 2-2-16,-9-2 1 15,-9-1-1-15,-3-5 0 0,4-4-1 16,6-5-1-16,10-3 1 16,11-4-1-16,20-1 1 15,10 2-1-15,22 3 0 16,14 2 0-16,10 2 0 0,7 6 1 15,-1 2-1-15,-1 0 0 16,-10 3 0-16,-10 1 1 16,-14 2-1-16,-16 1 1 15,-14-1-1-15,-19-2 1 0,-16-1 0 16,-8-2 0-16,-7 0-1 15,-1-4-2-15,1-6-1 16,8-5-7 0,8 0-9-16,10-3-24 0,15-5-40 0,17-4-5 15</inkml:trace>
  <inkml:trace contextRef="#ctx0" brushRef="#br0" timeOffset="20095">17501 5665 388 0,'0'0'0'0,"0"0"1"15,9 0 2-15,-9 0 3 16,16 20 3-1,-2-4 3-15,0 8 2 0,2 10 2 0,2 4 0 16,-1 8 0-16,-2 4-1 16,2 4-4-16,-3-2-7 15,-1 2-4-15,-1-7 0 0,0-4 0 16,-6-5 0-16,0-8 0 15,-4-8 0-15,-1-6 0 16,-1-16 0-16,0 10 0 16,0-10 0-16,3-24 0 15,7-10 0-15,4-8 0 0,4-14 0 16,7-11 0-16,5-7 0 15,1-6 0-15,-2 1 0 16,0 8 0-16,-3 10 0 31,-10 6 0-31,-2 16 0 0,-9 7-19 0,-1 1-56 0,-2 21-20 16</inkml:trace>
  <inkml:trace contextRef="#ctx0" brushRef="#br0" timeOffset="20320">18100 5379 416 0,'0'0'1'0,"16"0"0"16,5 3 1-16,13 8 2 0,12 8 0 16,11 8 4-16,6 12 1 15,7 12 0-15,-3 20 1 16,-6 10-1-16,-12 15-1 15,-17 8-1 1,-16 4-1-16,-16 0-5 0,-18 1-5 0,-16 1-9 16,-20-4-52-16,-9-13-23 15</inkml:trace>
  <inkml:trace contextRef="#ctx0" brushRef="#br0" timeOffset="20938">12100 7470 372 0,'0'0'1'16,"0"0"0"-16,-8 7 0 16,8-7 3-16,-2 13 4 15,5-3 2-15,12 0 2 0,12 1 1 16,16-2 0-16,14-3 1 15,13-2 1-15,13-2-4 16,6-2-3-16,7-7-2 16,-2-2-3-16,-2-1 0 0,-2-2-3 15,-8 3-2-15,-9-2-3 16,-6 5-4-16,-10-2-7 15,-8 3-11-15,-13 4-28 0,-16 0-33 16,-2 1-5-16</inkml:trace>
  <inkml:trace contextRef="#ctx0" brushRef="#br0" timeOffset="21147">12236 7928 438 0,'0'0'3'0,"8"4"0"15,10-1 1-15,12-3 1 16,14 1 1 15,15-1 1-31,15-5 1 0,18-5 0 0,11 2-3 0,2-3 0 16,2 4-3-16,-3 0-4 15,-9 1-8-15,-6 7-22 0,-10 6-56 16,-19 3-2-16</inkml:trace>
  <inkml:trace contextRef="#ctx0" brushRef="#br0" timeOffset="23298">14323 7278 155 0,'0'0'11'0,"0"0"4"15,0 0 6-15,-9 6 1 0,9-6 0 16,0 0 1-16,-5 9 0 16,5-9 2-16,18-1-7 15,5-3-6-15,14-3-5 16,11-3 0-16,16-1 1 0,10 0-1 15,9 1-2-15,1 5-1 16,-2 4-1-16,-7 1 0 16,-10 10-1-16,-14 6 0 15,-17 6 0-15,-17 7 0 0,-17 0 0 16,-11 2 1-1,-16-1 0-15,-12-1 1 0,-5-2 0 16,-8-3-1-16,0-5 0 16,6-4-2-16,7-4 0 15,7 0 0 1,18 0-1-16,14 2 0 0,25 2 0 0,14 2 0 15,14 6 0-15,8 6 0 16,1 6 1-16,-1 6 1 16,-14 3 1-16,-12 5 1 0,-33 6 1 15,-16-1 2 1,-27 0 1-16,-19-2 0 15,-19-5 0-15,-10-8-1 0,-5-6 0 16,1-6-3-16,18-12-3 16,13-4-7-1,11-7-6-15,26-4-25 0,25 0-50 16,9-15-2-16</inkml:trace>
  <inkml:trace contextRef="#ctx0" brushRef="#br0" timeOffset="23621">15392 7865 379 0,'0'0'2'16,"0"20"2"-16,6 0 1 15,8 2 3-15,8 2 0 0,12-3 2 16,9-1 2-16,13-9-2 15,11-8 0-15,6-12-2 16,-3-13-1-16,-7-10-3 16,-9-10 0-16,-15-2-2 0,-18 0 0 15,-21 3 0-15,-15 5 0 16,-24 10 1-1,-15 6-1-15,-12 10 0 0,-13 10 0 16,1 7-1-16,2 9 0 16,10 6-2-16,12 2-1 0,14 1-6 15,15-3-7-15,25-5-39 31,16-2-33-31,16-6-4 0</inkml:trace>
  <inkml:trace contextRef="#ctx0" brushRef="#br0" timeOffset="24265">16294 7633 371 0,'0'0'2'0,"0"0"2"0,0 0 4 15,12 8 2-15,-3 5 2 16,5 4 1-16,2 5 1 15,4 6 0-15,3 4 0 16,2 6-1-16,2 0-4 16,-2-2-2-16,1-4 0 0,6-5-2 31,2-10 0-31,0-8-2 15,1-9-3-15,1-11 0 0,2-10 0 16,0-7 0-16,0-6 0 16,-7-2 0-16,-2-2 0 15,-5 9 0-15,-5 1 0 16,-3 8 0-16,-5 8 0 0,-1 12 0 15,-4 13 0-15,1 13 0 16,-1 12 0-16,4 5 0 16,3 6 0-1,3 0 0-15,4-3 0 0,4-7 0 0,3-13 0 16,4-9 0-16,3-17 0 15,0-16 0-15,0-14 0 16,-4-11 0-16,-3-12 0 31,-12-9 0-31,-7-5 0 0,-8-6 0 0,-14 3 0 0,-4 3 0 16,-5 2 0-16,3 11-11 15,-6 3-44-15,16 11-36 16,5 10 0-16</inkml:trace>
  <inkml:trace contextRef="#ctx0" brushRef="#br0" timeOffset="28616">5760 1362 348 0,'0'0'2'16,"0"0"-2"-16,-11-3 0 16,11 3 0-16,-21 4-1 0,6 6 0 15,-18 6 2-15,-14 24-1 16,-9 12-1-16,-8 15-1 15,-5 13 2-15,-3 22-1 0,2 10 3 16,8 11 3 0,16 0 0-16,7 2 3 0,12 5 1 15,12-3 1-15,12-2 0 16,14-6 2-16,16-2-2 15,20-16-1-15,14-11-2 16,17-19-1-16,15-18-1 0,14-26 0 16,16-22-1-16,10-26-1 15,8-27 0-15,-1-29 0 16,0-24 0-16,-17-20 0 15,-13-13-1-15,-27-12 0 0,-26-9 0 16,-36 2 0-16,-28 5-1 16,-16 80-3-16,-10-1-3 15,-16 10-7-15,-13-2-34 16,-9 14-42-1,-3 2-4-15</inkml:trace>
  <inkml:trace contextRef="#ctx0" brushRef="#br0" timeOffset="33285">11142 12214 324 0,'0'0'4'16,"3"-9"1"-16,-3 9 2 0,7-9 1 15,-7 9 0-15,15 0 3 16,-4 11 2-16,2 11 3 15,0 13-4-15,5 13-1 0,0 14-1 16,0 10-1-16,-1 8 0 16,2 3-1-16,-6 2-3 15,-1-4-2-15,-2-6 0 31,-5-9-1-31,-1-8 0 0,0-9-3 0,-4-11-3 0,0-7-5 16,0-12-11-16,0-19-60 16,0 0-5-16</inkml:trace>
  <inkml:trace contextRef="#ctx0" brushRef="#br0" timeOffset="33763">10909 12367 227 0,'0'0'7'15,"-15"12"3"-15,0-4 3 16,-6-1 2-16,-3-1 2 15,-6-3 2-15,2-1 1 16,0-2-2-16,7-7-4 0,11-9-3 16,10-3-5-16,16-4-2 15,18-2 1-15,13-3-2 16,20-1 0-16,16 1 2 15,16 5 0-15,10 6 0 0,10 10 1 16,1 7 0-16,-5 17-2 16,-13 11 0-16,-20 11-3 15,-23 9 0-15,-26 3 0 0,-25 4 0 31,-27-4 1-31,-21-3 0 0,-20-5 1 0,-10-7-1 16,-6-7 1-16,-3-9-1 16,2-3-4-16,6-7-3 15,13-2-8 16,11-7-12-31,17-1-26 0,30 0-32 0,0 0-7 0</inkml:trace>
  <inkml:trace contextRef="#ctx0" brushRef="#br0" timeOffset="34167">12463 12493 337 0,'0'0'2'0,"0"0"4"16,0 0 2-16,3 11 4 0,12-4-1 15,2-4 2-15,10 1 0 16,11-2 0-16,9-2-1 16,10-1-4-16,3-6-2 15,3-1-2-15,-7 0-3 0,3-1-4 16,-8 0-9-16,-6 2-27 15,5 2-43-15,-21 1-3 16</inkml:trace>
  <inkml:trace contextRef="#ctx0" brushRef="#br0" timeOffset="34382">12502 12816 360 0,'0'0'2'0,"0"0"2"16,8 8 3-16,5-5 1 15,13 0 3-15,11-3 0 16,13 0 0-16,15 0 1 0,10-6-2 16,12-2-2-16,-2 0-3 15,-1 5-8-15,-7-3-16 16,-20 6-62-16,2 3-2 0</inkml:trace>
  <inkml:trace contextRef="#ctx0" brushRef="#br0" timeOffset="35072">14192 12368 369 0,'0'0'5'0,"0"13"2"16,0 8 3-16,0 7 0 16,1 13 1-16,2 4 1 0,-1 9 0 15,1 4 1-15,0 1-3 16,1-4-3-1,-1-6-1-15,-2-7-1 0,1-7-1 0,-2-8-3 16,0-6-3-16,1-8-3 16,-1-13-9-16,0 0-25 15,16 4-48-15,-16-14-2 16</inkml:trace>
  <inkml:trace contextRef="#ctx0" brushRef="#br0" timeOffset="35612">13917 12938 408 0,'0'0'2'0,"0"0"1"16,0 15 4-16,8-9 1 15,17 2 0-15,11-5 2 16,13-3 1-16,17-1 0 0,14-9-2 15,11-5-1-15,3-4-5 16,0 3-4-16,-9-3-5 16,-3 9-9-16,-14 5-41 15,-8 5-32-15,-13 1-4 0</inkml:trace>
  <inkml:trace contextRef="#ctx0" brushRef="#br0" timeOffset="36003">15217 12771 323 0,'0'0'2'16,"-13"0"1"-16,-2 1 5 15,-6 8 4-15,-6 2 2 16,-3 5 3-16,-2 5 1 15,-1 5-1-15,3 3 0 0,9 3-2 16,11 1-4-16,10-5-3 16,18-5-2-16,11-10-1 15,11-6-2-15,3-7 1 16,5-13-1-16,-1-8-1 0,-4-8-1 15,-8-5 1-15,-13 4-2 16,-7 0 1-16,-13 6 0 16,-3 5-1-16,-12 8 1 31,-5 10-1-31,-2 7 1 0,2 11 1 0,5 3-1 0,6 6 1 15,7-1 0-15,10-2-1 16,8-2 0-16,8-9-1 16,5-6-3-16,0-6-5 15,2-9-11-15,-7-9-33 0,-5-10-36 16,-7-6-5-16</inkml:trace>
  <inkml:trace contextRef="#ctx0" brushRef="#br0" timeOffset="36340">15347 12440 421 0,'0'0'2'0,"0"0"0"16,4 12 3 15,4 5 1-31,4 10 2 0,5 9 1 0,4 10 1 0,3 8 1 0,2 8-2 16,3 5-1-16,-2 1-1 15,2-4-2-15,-6-4-2 16,-4-10 0-16,-2-7-1 15,-5-11-2-15,-3-10 0 0,-4-13 0 16,-5-9 0-16,4-13 0 16,-1-14 0-16,1-5 0 15,9-5 0-15,3-4 0 16,10 4 0-16,9 1 0 0,6 12 0 15,10 9 0-15,3 12 0 16,-5 6 0-16,-6 13 0 16,-9 8 0-16,-13 2 0 15,-14 3 0 1,-15 1 0-16,-21-1 0 0,-14-3 0 0,-6-6 0 15,-8-1 0-15,-2-6-3 16,1 1-35-16,-1-9-52 16,6-7-3-16</inkml:trace>
  <inkml:trace contextRef="#ctx0" brushRef="#br0" timeOffset="37404">17189 12098 188 0,'0'0'0'0,"0"0"0"15,9 0 3-15,-9 0 6 0,0 0 8 16,6 15 5-16,-6 1 3 16,0 5 3-16,-12 9-1 15,-2 7 3-15,-9 8-3 16,-2 8-4-16,-13 4-7 0,-2 6-2 15,-6-1-4-15,-6 0-2 16,2-6-1-16,4-4-2 16,2-8 0-16,8-10-3 15,7-7-1-15,7-9-2 0,12-5-7 16,10-13-14-16,0 0-62 15,3-9-1-15</inkml:trace>
  <inkml:trace contextRef="#ctx0" brushRef="#br0" timeOffset="37682">16954 12188 399 0,'0'0'2'15,"8"7"2"-15,0 8 2 16,9 8 1-16,3 9 2 15,3 9 2-15,5 7 0 0,3 11 1 16,0 6-2-16,-2 1 0 16,-5 2-3-16,-3 1-1 15,-6-8-2-15,-4-3-1 16,-4-5-1-16,-4-8-1 15,-1-9-2-15,-2-6-2 0,0-10-1 16,0-8-4-16,0-4-10 16,0-8-41-16,-8 0-30 15,3-13-4-15</inkml:trace>
  <inkml:trace contextRef="#ctx0" brushRef="#br0" timeOffset="37873">16832 12544 433 0,'0'0'2'0,"21"-4"1"15,10 1 0-15,16-4 1 16,16-4 1-16,15-3 0 16,8 1 0-16,6-1-1 15,-5 0-8-15,-1 6-24 0,-14 2-54 16,-16 1-4-16</inkml:trace>
  <inkml:trace contextRef="#ctx0" brushRef="#br0" timeOffset="38581">17906 12190 409 0,'0'0'3'0,"0"0"0"15,18-1 0-15,-2 2 2 0,2 10 2 16,5 6 1-16,2 11 1 16,2 8 1-16,2 10-2 15,-2 10 1-15,-1 7-1 31,-3 4-1-31,0 1-1 0,1-2-1 0,-5 0-1 0,0-5-1 16,-3-5 1-16,-5-7-4 16,-2-1 0-16,-2-12 0 15,-3-6 0 1,-3-6 0-16,0-9 0 0,-1-15 0 0,0 0 0 15,10-16 0-15,2-22 0 16,6-16 0-16,6-17 0 16,5-15 0-16,7-13 0 15,2-6 0-15,-2-1 0 0,-1 9 0 16,-6 11 0-16,-2 21-22 15,13 16-68-15,-29 16-4 16</inkml:trace>
  <inkml:trace contextRef="#ctx0" brushRef="#br0" timeOffset="39152">18991 12725 361 0,'0'0'2'0,"-10"-1"0"15,0 1 2-15,-3 0 1 16,-4 3 5-1,-1 3 0-15,-6 7 3 0,-2 6 0 0,1 6 0 16,4 4-1-16,4 5 0 16,6 2-2-16,7-2-2 0,5-2-3 46,10-6-1-46,11-10-1 0,8-8 0 0,5-8 0 0,3-14-2 0,-1-12 1 16,-2-8-1-16,-11-7 0 0,-4-3-1 16,-13 1 0-16,-5 3 1 15,-5 6-2-15,-6 9 2 16,-6 15-1-16,1 10 1 15,4 12 0-15,4 12 1 16,6 9 0-16,5 3-1 0,10 1 2 16,6-2-1-1,5-5-2-15,4-8 0 0,2-7-2 16,1-10-7-16,1-5-13 15,-9-3-65-15,-2-19-4 0</inkml:trace>
  <inkml:trace contextRef="#ctx0" brushRef="#br0" timeOffset="39505">19226 12334 396 0,'0'0'1'0,"0"0"1"16,4 5 2-16,1 9 3 16,4 6 3-16,0 8 2 15,3 11 2-15,-2 11 0 16,2 10 0-16,-4 8-1 15,1 7-1-15,-1 1-4 0,-2 1-4 16,1-7-4-16,-1-9 0 16,1-10 0-16,-2-11 0 15,0-11 0-15,-1-15 0 0,-4-14 0 16,7-11 0-16,-5-20 0 15,0-11 0-15,3-8 0 16,7-4 0-16,2 1 0 16,6 3 0-16,8 11 0 0,9 8 0 15,9 18 0-15,7 13 0 16,-1 13 0-16,-5 10 0 15,-5 6 0-15,-6 6 0 16,-17 3 0-16,-14 6 0 0,-19-1 0 16,-18 0 0-16,-10-2 0 31,-13-2 0-31,-4 1 0 0,-16-10-13 0,-11 2-77 15,5-11-4-15</inkml:trace>
  <inkml:trace contextRef="#ctx0" brushRef="#br0" timeOffset="40177">11877 14265 421 0,'0'0'4'16,"-11"0"1"-16,11 0 0 0,-14 0 1 15,14 0 2-15,0 0 1 16,0 0 2-16,23-6 1 16,18-3-2-16,19-3-2 15,17-4-1-15,11 1-2 16,8-1-5-16,3 0 0 0,0 4 0 15,-6-2 0 1,-10 8 0-16,-15-1 0 0,-13 7-16 16,-16-3-19-16,-18 3-55 15,4 0-4-15</inkml:trace>
  <inkml:trace contextRef="#ctx0" brushRef="#br0" timeOffset="40423">11856 14493 401 0,'0'0'4'16,"-8"11"1"-16,6-3 4 15,2 3 2 1,15 1 1-16,15-2 1 0,16 2 1 15,22-8 1-15,19-4-3 0,19-4-1 16,13-5-7-16,7 0-4 16,-3-3 0-16,2 12-22 15,12-4-65-15,-39 3-6 16</inkml:trace>
  <inkml:trace contextRef="#ctx0" brushRef="#br0" timeOffset="42948">14143 14259 314 0,'0'0'8'0,"-11"0"2"16,3 0 4-16,-3 1 2 16,-2 1 3-16,1 0 0 15,-1 1 2-15,13-3 1 16,-3 10-6-16,19-4-3 0,17-2-4 15,16 2-1-15,17-3-3 16,10 2 1-16,9-1-4 16,1 0-4-16,-2 1-4 15,-11-1-5-15,-8 7-14 16,-16-5-63-16,-22 0-2 0</inkml:trace>
  <inkml:trace contextRef="#ctx0" brushRef="#br0" timeOffset="43969">15549 14470 475 0,'0'0'2'0,"4"25"1"16,0-2 0-16,2 4 1 31,-2 7 1-31,1 2 2 0,1 1-1 0,-1 0 0 16,2-9-6-16,-3-8 0 15,1-7 0-15,-5-13 0 0,13-11 0 16,-4-15 0-16,0-10 0 16,-2-15 0-16,-2-12 0 15,-1-13 0-15,3-7 0 0,-4-3 0 16,-1 3 0-16,1 5 0 15,-2 10 0 1,1 13 0-16,1 14 0 0,2 14 0 16,-2 14 0-16,-3 13 0 15,15 13 0-15,-5 14 0 0,6 10 0 16,0 11 0-16,5 11 0 15,1 8 0-15,-1 4 0 16,0 5 0-16,-1 0 0 0,-4-1 0 16,-1-5 0-16,-4-7 0 15,0-7 0-15,0-7 0 16,-2-10 0-16,2-6 0 15,-9-10-57-15,9-11-36 16,-11-12-2-16</inkml:trace>
  <inkml:trace contextRef="#ctx0" brushRef="#br0" timeOffset="44146">15702 14445 491 0,'0'0'2'0,"28"5"-1"15,7 0 1-15,14 2-3 0,6 0-6 16,11 6-26-16,2-4-53 16,5-2-2-16</inkml:trace>
  <inkml:trace contextRef="#ctx0" brushRef="#br0" timeOffset="53283">14946 13950 213 0,'0'0'3'16,"0"0"1"-16,0 0 0 15,0 0 2-15,4-9 0 16,7 5 3-16,4-3 3 15,5-2 1-15,6-1 1 0,6-2 0 16,7 0 0-16,1 1 0 16,4 1-2-16,-1 3-1 15,0 5-3-15,-3 2-3 0,-2 4-2 16,-7 6-1-16,-4 3-2 15,-10 4 2-15,-11 1-1 16,-7 4 0-16,-14 1 1 16,-8 0 0-16,-10 0 0 15,-3-1 0-15,-2 1 0 0,2-3 0 16,7-1-2-1,10-4 1-15,9 2 0 0,10-2-1 16,16 3 1-16,9 1 0 16,10 7-1-16,4 4 1 15,2 4 0 1,-1 5 1-16,-10 2 1 15,-8 2 1-15,-12 3 1 0,-10-3 1 0,-19-1 2 16,-13-3 0-16,-10-3 0 0,-9-3-1 16,-3-4 0-16,1-2-4 15,5-4-5 1,5-5-7-16,11 1-11 0,8-4-29 15,10-1-34-15,14 0-6 16</inkml:trace>
  <inkml:trace contextRef="#ctx0" brushRef="#br0" timeOffset="54133">13823 12263 212 0,'0'0'3'0,"0"0"5"16,-1 9 3-16,1-1 3 15,2 5 4-15,6 2 2 16,9 4 2-16,8 1 2 0,20-3-3 16,14-3-2-16,20-8-4 15,14-5-3-15,15-3-3 16,5-8-2-16,1-6-3 15,-7-2-2-15,-12 0-1 0,-15 3-4 16,-14 6-7-16,-20 0-21 16,-19 9-47-16,-3 6-3 15</inkml:trace>
  <inkml:trace contextRef="#ctx0" brushRef="#br0" timeOffset="55135">13755 13944 265 0,'-5'15'7'16,"-5"18"6"-16,-1 15 1 0,2 23 0 31,3 20 3-31,6 25-2 0,7 11 0 0,16 21-5 15,13-7-15-15,23-6-16 16,6-10-19-16,21-32-34 0,16-17-10 16</inkml:trace>
  <inkml:trace contextRef="#ctx0" brushRef="#br0" timeOffset="55478">16489 13881 297 0,'12'9'5'16,"7"10"1"-16,10 18 2 15,4 9 3-15,3 20-1 16,1 12 0-16,-1 12 1 0,-5 13 2 15,-17 2-5-15,-14-5-1 16,-19-5-2-16,-11-11-7 16,-5-8-43-16,-5-8-29 15,-3-13-6-15</inkml:trace>
  <inkml:trace contextRef="#ctx0" brushRef="#br0" timeOffset="56023">17246 13810 215 0,'0'0'1'16,"0"0"2"-16,-8 17 3 15,-6 8 9-15,-10 14 5 0,-8 17 5 16,-12 19 1-16,-3 17 1 15,-9 17 0-15,8 11 0 16,8 6-7-16,12-2-7 0,20-10-8 31,13-9-10-31,32-20-21 0,17-16-54 0,15-23-4 16</inkml:trace>
  <inkml:trace contextRef="#ctx0" brushRef="#br0" timeOffset="56331">17438 14497 458 0,'0'0'1'0,"19"3"1"16,15 0-1-16,24 2 0 16,17-1-6-16,20 8-32 0,7 2-46 15,8-4-2-15</inkml:trace>
  <inkml:trace contextRef="#ctx0" brushRef="#br0" timeOffset="56889">18265 14233 257 0,'0'0'2'0,"7"0"-1"15,7-2 3-15,14 0 0 16,6-1 6-16,16 1 0 16,9-1 2-16,8 3-1 15,4 0 1-15,-2 4-2 0,-4 2-1 31,-8 3-2-31,-8 5-5 0,-17 2-2 0,-16 5 1 16,-12 3 0-16,-13 6-1 16,-19 0 1-16,-10 8 2 15,-12 0 1-15,-7 5 4 0,1-4-1 47,1 0 1-47,11-3 0 0,9-3 1 0,13-5 0 0,15-5-1 0,14-8-1 0,20-2-1 16,11-5-5-16,10-4-6 15,10-2-17-15,2 1-43 16,5-3-17-16</inkml:trace>
  <inkml:trace contextRef="#ctx0" brushRef="#br0" timeOffset="57293">19140 14237 365 0,'0'0'1'15,"8"10"3"-15,3 6 0 16,3 8 0-16,2 8 3 15,1 8-1-15,1 10 2 16,0 6 1-16,0 6 0 0,-7-2-2 16,-3-4 0-16,0-7 1 15,-3-5-2-15,-1-10 1 16,0-6-1-16,1-11 0 0,3-10 0 31,4-7-1-31,3-13-1 0,3-7 0 0,3-9 0 16,-1-8-2-16,2-11-3 0,0-1-2 15,-7-10-5-15,0 1-7 16,-6-3-42-16,0 2-30 15,1-1-4-15</inkml:trace>
  <inkml:trace contextRef="#ctx0" brushRef="#br0" timeOffset="57407">19726 13900 402 0,'10'5'5'0,"19"7"1"0,16 9 1 16,14 11 0-16,9 14 2 15,5 14-2-15,5 12-1 0,0 17-2 16,-12 6-7-16,-21 10-7 15,-27-3-13-15,-22-5-54 16,-22 8-9-16</inkml:trace>
  <inkml:trace contextRef="#ctx0" brushRef="#br0" timeOffset="57979">12258 15858 408 0,'0'0'2'0,"8"0"0"16,14-1 2-16,15-4-1 15,18-4 2-15,23-6-1 0,19-2 1 47,19-1 0-47,9-2-7 0,6 5-4 0,-5-2-9 0,0 3-12 0,-10 7-31 16,-21 4-26-16</inkml:trace>
  <inkml:trace contextRef="#ctx0" brushRef="#br0" timeOffset="58231">12396 16258 432 0,'0'0'1'0,"7"6"2"15,14-1-1-15,16 1 1 0,18-3 1 16,20-3-1-16,21 0 1 16,18 0-4-16,17 0-7 0,-4-4-19 15,8-5-56-15,1 2-3 47</inkml:trace>
  <inkml:trace contextRef="#ctx0" brushRef="#br0" timeOffset="59574">15772 15305 217 0,'0'0'4'0,"0"0"0"16,-6-11 4-16,-3 6 3 15,-6 2 0-15,-6 3 1 16,-9 1 0-16,-7 12 3 16,-9 12 2-16,-6 13 0 0,-5 12-1 15,-1 17-2-15,2 12 1 16,4 12 0-16,8 4-2 15,10 3-4-15,12-6-2 16,17-5-3-16,11-11-1 16,16-17-1-16,16-18 0 0,15-20-1 15,15-18 0-15,7-13 1 16,7-16-1-1,0-12 0-15,-6-4-1 0,-7-5 0 16,-15 0 0-16,-18 5 0 0,-18 9-1 16,-18 11 1-16,-21 12-1 15,-18 10 1 16,-12 10-1-31,-9 14 0 0,-7 5-4 0,3 10-11 0,-2-1-38 0,17 0-27 16,17-4-6-16</inkml:trace>
  <inkml:trace contextRef="#ctx0" brushRef="#br0" timeOffset="60173">16486 15487 339 0,'0'0'1'15,"0"0"1"-15,0 0 3 0,-11 17 3 16,7 1 2-16,-1 8 3 15,2 6 2-15,2 7-1 16,1 6 0-16,2 3-1 0,7 2-2 16,5-6-4-16,2-2-2 15,7-6-1-15,3-9-1 16,9-10 0-1,4-9 0-15,8-9-1 0,5-14 0 16,2-7 1-16,-2-9-1 0,-4-5 0 16,-3 0-1-16,-10 3 1 15,-6 1-2-15,-10 10 1 16,-10 8-1-16,-9 14 0 15,9 4 0-15,-6 21 1 0,2 10 0 16,2 11-1-16,2 6 1 16,4 4 0-16,7-4 1 31,4-8-1-31,7-14 0 0,5-19 0 0,5-17 1 0,4-26 0 15,-2-18 0-15,-4-19 0 16,-8-11 0-16,-10-6-1 16,-10-6 1 15,-12 7-2-31,-7 7-2 0,-5 16-7 0,-13 8-25 0,5 21-53 0,4 11-4 15</inkml:trace>
  <inkml:trace contextRef="#ctx0" brushRef="#br0" timeOffset="63804">5944 10594 134 0,'-10'-2'2'0,"-8"0"-1"15,-12 1 0-15,-10 1 1 16,-14 3 2-16,-16 10 4 16,-16 9 5-16,-16 12 5 15,-5 14 5-15,-4 17 1 16,6 15 1-1,0 23 2-15,12 17 0 0,19 17-4 0,24 6-6 16,28 6-4-16,27-7-3 16,38-11-3-16,31-22 0 15,40-31-5-15,25-28-1 31,25-39 2-31,20-30-1 0,11-43 1 0,4-29 1 0,-10-32 0 16,-11-19 2-16,-35-23 0 0,-30-14 1 16,-41-5-1-16,-44 2 0 15,-39 14 0-15,-46 21-2 16,-40 31-1-16,-39 29-5 15,-16 42-6-15,-12 26-9 0,5 25-51 16,15 37-15-16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0:16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18417 3882 239 0,'0'0'7'16,"2"-9"7"-16,3-1 5 16,-1 0 1-16,-1-2 1 0,1-1 3 15,1 2 2-15,-1-3-1 16,-4 14-8-16,4-11-5 15,-4 11-5-15,14 3 0 0,-3 17-4 16,5 6 1-16,4 10-3 16,2 8 2-16,3 9-1 15,0 5 1-15,-2 6-1 16,0 4-1-16,-4-5 1 15,-4-4-1-15,-4-2 0 0,-3-8-3 16,-3-9-1-16,-3-6-6 16,1-8-5-16,-3-9-15 15,-8-6-56-15,8-11-3 16</inkml:trace>
  <inkml:trace contextRef="#ctx0" brushRef="#br0" timeOffset="562">19116 3788 347 0,'0'0'2'15,"0"0"1"-15,0 0 3 16,7-10-1-16,-7 10 1 15,0 0 0-15,0 0 0 0,0 0 3 32,-6 9-2-32,-8 4-1 0,-7 7-3 0,-7 4 1 15,-5 5 0-15,-3 5-1 16,-10 7 0-16,0-2 0 15,0 1-1-15,2-1 0 0,3 4 0 16,7-4 1-16,7-3 1 16,9 3 1-16,14-7 2 15,12-2 0-15,21-3 0 16,18-5-1-16,15-7 1 15,10-4-1-15,0-4 0 0,1-6-4 16,-7 0-2-16,-11-1-7 16,-10 0-8-16,-18 1-14 15,-13-1-59-15,-14 0-1 0</inkml:trace>
  <inkml:trace contextRef="#ctx0" brushRef="#br0" timeOffset="1141">19882 3692 380 0,'0'0'3'0,"0"0"-1"16,-5-11 0-16,5 11-1 47,-20-11 1-47,7 9 0 0,-6 2 1 0,-4 9 0 0,-4 10 0 0,-3 10-1 15,-2 10 1-15,1 11 1 0,5 6 1 16,2 9 1-16,7-1-2 15,8 0 2-15,9-2-2 16,3-7 3-16,15-8-1 0,6-6 2 16,5-5-2-16,5-10 0 31,2-7 0-31,-2-5-2 0,0-9-2 0,1 0-6 15,-8-8-8-15,2-1-16 0,-4-1-50 16,-4-12-10-16</inkml:trace>
  <inkml:trace contextRef="#ctx0" brushRef="#br0" timeOffset="1519">20246 3567 350 0,'0'0'4'0,"0"0"0"32,0 0 1-32,0 0 3 0,0 0-1 0,11 4 3 0,-1 7 1 15,2 7 2-15,2 6-2 16,3 3 0-16,0 9 1 0,3 5-3 15,-1 1 2-15,-4 5-2 16,-2 2-1-16,-4 1-4 16,-2 1 2-16,-3-1-3 15,-4-1 0-15,-1-3-2 0,-3-2 0 16,-2-9 0-16,4-8-1 15,-1-2 4-15,3-12-1 16,9-5-1-16,18-9-2 0,14-7 0 16,15-5 0-16,17-6 0 15,11 1 0-15,5-4 0 16,-3 0 0 15,-3 6 0-31,-12-1 0 0,-18 8-87 0,0 5-7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1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8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6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8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0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5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0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1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2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4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4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0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5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0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0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7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7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0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9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5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8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1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8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5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2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3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1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9.xml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customXml" Target="../ink/ink30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customXml" Target="../ink/ink32.xml"/><Relationship Id="rId4" Type="http://schemas.openxmlformats.org/officeDocument/2006/relationships/image" Target="../media/image2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customXml" Target="../ink/ink34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customXml" Target="../ink/ink38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customXml" Target="../ink/ink44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customXml" Target="../ink/ink47.xml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emf"/><Relationship Id="rId5" Type="http://schemas.openxmlformats.org/officeDocument/2006/relationships/image" Target="../media/image46.wmf"/><Relationship Id="rId10" Type="http://schemas.openxmlformats.org/officeDocument/2006/relationships/customXml" Target="../ink/ink5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customXml" Target="../ink/ink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52120" y="489240"/>
              <a:ext cx="5554440" cy="537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520" y="477000"/>
                <a:ext cx="5581080" cy="539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30120" y="1284120"/>
              <a:ext cx="974520" cy="343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760" y="1271160"/>
                <a:ext cx="995400" cy="3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9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3800" y="108000"/>
              <a:ext cx="7959240" cy="5752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0" y="96120"/>
                <a:ext cx="7977240" cy="57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3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814680" y="578880"/>
              <a:ext cx="8985600" cy="505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7640" y="562680"/>
                <a:ext cx="9006840" cy="50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5200" y="486360"/>
              <a:ext cx="8187480" cy="554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960" y="475920"/>
                <a:ext cx="8203680" cy="556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2960" y="728640"/>
              <a:ext cx="6822000" cy="437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560" y="717480"/>
                <a:ext cx="6852240" cy="439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53160" y="158400"/>
              <a:ext cx="5312160" cy="494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680" y="146160"/>
                <a:ext cx="5337720" cy="49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8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25040" y="588240"/>
              <a:ext cx="6069600" cy="4865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1720" y="576000"/>
                <a:ext cx="6099480" cy="48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8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77440" y="1004760"/>
              <a:ext cx="1433520" cy="157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4760" y="897120"/>
                <a:ext cx="1482120" cy="17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47120" y="3967200"/>
              <a:ext cx="1931760" cy="183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4800" y="3863520"/>
                <a:ext cx="198072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548080" y="6016320"/>
              <a:ext cx="440280" cy="33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360" y="5936400"/>
                <a:ext cx="4860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122640" y="5975280"/>
              <a:ext cx="198000" cy="25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0680" y="5871240"/>
                <a:ext cx="2433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180160" y="5578200"/>
              <a:ext cx="1870200" cy="55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4240" y="5473080"/>
                <a:ext cx="192312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429200" y="400320"/>
              <a:ext cx="6691320" cy="53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9840" y="389880"/>
                <a:ext cx="6711120" cy="53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224560" y="5855760"/>
              <a:ext cx="552240" cy="59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0160" y="5838840"/>
                <a:ext cx="5832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044200" y="4974480"/>
              <a:ext cx="736560" cy="572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3760" y="4957920"/>
                <a:ext cx="763920" cy="60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0440" y="178200"/>
              <a:ext cx="7936560" cy="618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800" y="166320"/>
                <a:ext cx="7957080" cy="62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94840" y="655200"/>
              <a:ext cx="5110560" cy="388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9720" y="639360"/>
                <a:ext cx="514044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5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29760" y="676800"/>
              <a:ext cx="6774120" cy="54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360" y="665640"/>
                <a:ext cx="6800760" cy="54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76120" y="863640"/>
              <a:ext cx="4830840" cy="364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9200" y="851760"/>
                <a:ext cx="4858200" cy="36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9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1440" y="572040"/>
              <a:ext cx="7725240" cy="601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40" y="559080"/>
                <a:ext cx="7754400" cy="60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2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07960" y="462240"/>
              <a:ext cx="6366600" cy="377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680" y="447840"/>
                <a:ext cx="6384240" cy="38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2320" y="196560"/>
              <a:ext cx="8628840" cy="618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600" y="186480"/>
                <a:ext cx="8650080" cy="62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5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2320" y="196560"/>
              <a:ext cx="8628840" cy="618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600" y="186480"/>
                <a:ext cx="8650080" cy="6206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3"/>
          <p:cNvSpPr/>
          <p:nvPr/>
        </p:nvSpPr>
        <p:spPr>
          <a:xfrm>
            <a:off x="152400" y="1981200"/>
            <a:ext cx="8858760" cy="4495800"/>
          </a:xfrm>
          <a:prstGeom prst="roundRect">
            <a:avLst/>
          </a:prstGeom>
          <a:solidFill>
            <a:srgbClr val="EAEA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48960" y="1716120"/>
              <a:ext cx="7883640" cy="471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720" y="1713240"/>
                <a:ext cx="7911720" cy="47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40960" y="259200"/>
              <a:ext cx="7423200" cy="443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243000"/>
                <a:ext cx="7446240" cy="44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6840" y="1023120"/>
              <a:ext cx="7242120" cy="419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880" y="1009800"/>
                <a:ext cx="7267320" cy="42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-893160" y="747360"/>
              <a:ext cx="9146880" cy="438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09720" y="732240"/>
                <a:ext cx="9176040" cy="44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62360" y="168840"/>
              <a:ext cx="8712000" cy="6269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160" y="155520"/>
                <a:ext cx="8739000" cy="629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15760" y="696600"/>
              <a:ext cx="6872040" cy="553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40" y="682200"/>
                <a:ext cx="6897600" cy="55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8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4960" y="3881880"/>
              <a:ext cx="8125920" cy="2844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280" y="3868560"/>
                <a:ext cx="8155800" cy="287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5040" y="1060200"/>
              <a:ext cx="4951080" cy="167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160" y="1047960"/>
                <a:ext cx="4974480" cy="16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83960" y="1926000"/>
              <a:ext cx="6527520" cy="375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3520" y="1911960"/>
                <a:ext cx="6552000" cy="37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1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26680" y="200880"/>
              <a:ext cx="8230320" cy="6032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240" y="188280"/>
                <a:ext cx="8253360" cy="606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87000" y="161280"/>
              <a:ext cx="7747200" cy="600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560" y="147240"/>
                <a:ext cx="7772400" cy="602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8480" y="907560"/>
              <a:ext cx="8809560" cy="554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" y="892440"/>
                <a:ext cx="8834400" cy="557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07520" y="3456360"/>
              <a:ext cx="7200720" cy="2021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160" y="3449880"/>
                <a:ext cx="7219440" cy="204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47640" y="3416760"/>
              <a:ext cx="8437680" cy="1653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60" y="3405240"/>
                <a:ext cx="845712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66640" y="524160"/>
              <a:ext cx="8415720" cy="5811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840" y="513000"/>
                <a:ext cx="8436240" cy="583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31320" y="142560"/>
              <a:ext cx="8135640" cy="646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000" y="128160"/>
                <a:ext cx="8163720" cy="64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5960" y="227880"/>
              <a:ext cx="8344800" cy="5907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560" y="214920"/>
                <a:ext cx="8370000" cy="59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169800" y="6190200"/>
              <a:ext cx="2302920" cy="238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280" y="6177600"/>
                <a:ext cx="232524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9200" y="1158480"/>
              <a:ext cx="8262720" cy="4467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720" y="1148400"/>
                <a:ext cx="8289720" cy="44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9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48240" y="498240"/>
              <a:ext cx="8029080" cy="534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800" y="485280"/>
                <a:ext cx="8051760" cy="53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7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810520" y="911520"/>
              <a:ext cx="4530960" cy="253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7200" y="901800"/>
                <a:ext cx="4556160" cy="255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48480" y="1533960"/>
              <a:ext cx="4242600" cy="512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0" y="1517400"/>
                <a:ext cx="4262040" cy="51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73280" y="770400"/>
              <a:ext cx="8391600" cy="574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60" y="756360"/>
                <a:ext cx="8423280" cy="577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11400" y="1602360"/>
              <a:ext cx="4748760" cy="414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840" y="1593000"/>
                <a:ext cx="4767120" cy="417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43680" y="1110960"/>
              <a:ext cx="2890440" cy="10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8200" y="1096200"/>
                <a:ext cx="2917080" cy="109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" imgW="1041120" imgH="431640" progId="Equation.3">
                  <p:embed/>
                </p:oleObj>
              </mc:Choice>
              <mc:Fallback>
                <p:oleObj name="Equation" r:id="rId3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4/9/2018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35280" y="658800"/>
              <a:ext cx="7085160" cy="523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0" y="645480"/>
                <a:ext cx="7111800" cy="52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8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79840" y="797400"/>
              <a:ext cx="6964200" cy="533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520" y="787320"/>
                <a:ext cx="6987600" cy="53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49720" y="610920"/>
              <a:ext cx="7859160" cy="367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600" y="597240"/>
                <a:ext cx="7888680" cy="370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4/9/2018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4/9/2018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15400" y="593280"/>
              <a:ext cx="6579720" cy="57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5320" y="578520"/>
                <a:ext cx="6604920" cy="574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955</Words>
  <Application>Microsoft Office PowerPoint</Application>
  <PresentationFormat>On-screen Show (4:3)</PresentationFormat>
  <Paragraphs>468</Paragraphs>
  <Slides>58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Example</vt:lpstr>
      <vt:lpstr>EECS 70A: Network Analysis</vt:lpstr>
      <vt:lpstr>Review &amp; agenda</vt:lpstr>
      <vt:lpstr>MKSA units-cheat sheet</vt:lpstr>
      <vt:lpstr>Power: Source vs. sink</vt:lpstr>
      <vt:lpstr>PowerPoint Presentation</vt:lpstr>
      <vt:lpstr>“source”</vt:lpstr>
      <vt:lpstr>“source”</vt:lpstr>
      <vt:lpstr>Practice problems</vt:lpstr>
      <vt:lpstr>Practice problems</vt:lpstr>
      <vt:lpstr>Topology</vt:lpstr>
      <vt:lpstr>PowerPoint Presentation</vt:lpstr>
      <vt:lpstr>Example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controlled current source (VCCS)</vt:lpstr>
      <vt:lpstr>Example problem.</vt:lpstr>
      <vt:lpstr>PowerPoint Presentation</vt:lpstr>
      <vt:lpstr>Example</vt:lpstr>
      <vt:lpstr>Questions?</vt:lpstr>
      <vt:lpstr>Resistors</vt:lpstr>
      <vt:lpstr>PowerPoint Presentation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Questions?</vt:lpstr>
      <vt:lpstr>PowerPoint Presentation</vt:lpstr>
      <vt:lpstr>PowerPoint Presentation</vt:lpstr>
      <vt:lpstr>PowerPoint Presentation</vt:lpstr>
      <vt:lpstr>PowerPoint Presentation</vt:lpstr>
      <vt:lpstr>Voltage addition in circuits</vt:lpstr>
      <vt:lpstr>PowerPoint Presentation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341</cp:revision>
  <dcterms:created xsi:type="dcterms:W3CDTF">2010-03-26T00:11:49Z</dcterms:created>
  <dcterms:modified xsi:type="dcterms:W3CDTF">2018-04-09T19:48:40Z</dcterms:modified>
</cp:coreProperties>
</file>