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notesSlides/notesSlide8.xml" ContentType="application/vnd.openxmlformats-officedocument.presentationml.notesSlide+xml"/>
  <Override PartName="/ppt/ink/ink2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98" r:id="rId3"/>
    <p:sldId id="492" r:id="rId4"/>
    <p:sldId id="493" r:id="rId5"/>
    <p:sldId id="494" r:id="rId6"/>
    <p:sldId id="495" r:id="rId7"/>
    <p:sldId id="497" r:id="rId8"/>
    <p:sldId id="506" r:id="rId9"/>
    <p:sldId id="501" r:id="rId10"/>
    <p:sldId id="547" r:id="rId11"/>
    <p:sldId id="518" r:id="rId12"/>
    <p:sldId id="549" r:id="rId13"/>
    <p:sldId id="548" r:id="rId14"/>
    <p:sldId id="545" r:id="rId15"/>
    <p:sldId id="546" r:id="rId16"/>
    <p:sldId id="496" r:id="rId17"/>
    <p:sldId id="499" r:id="rId18"/>
    <p:sldId id="544" r:id="rId19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7" autoAdjust="0"/>
    <p:restoredTop sz="94297" autoAdjust="0"/>
  </p:normalViewPr>
  <p:slideViewPr>
    <p:cSldViewPr snapToGrid="0" snapToObjects="1">
      <p:cViewPr varScale="1">
        <p:scale>
          <a:sx n="121" d="100"/>
          <a:sy n="121" d="100"/>
        </p:scale>
        <p:origin x="210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-3528" y="-108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r">
              <a:defRPr sz="1300"/>
            </a:lvl1pPr>
          </a:lstStyle>
          <a:p>
            <a:fld id="{05B7173A-86B1-4F76-8A79-299130E6DC91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r">
              <a:defRPr sz="13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96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511" units="cm"/>
          <inkml:channel name="T" type="integer" max="2.14748E9" units="dev"/>
        </inkml:traceFormat>
        <inkml:channelProperties>
          <inkml:channelProperty channel="X" name="resolution" value="946.39398" units="1/cm"/>
          <inkml:channelProperty channel="Y" name="resolution" value="1675.80408" units="1/cm"/>
          <inkml:channelProperty channel="F" name="resolution" value="1.41944" units="1/cm"/>
          <inkml:channelProperty channel="T" name="resolution" value="1" units="1/dev"/>
        </inkml:channelProperties>
      </inkml:inkSource>
      <inkml:timestamp xml:id="ts0" timeString="2018-04-25T19:31:50.4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19625 1198 172 0,'0'0'5'16,"0"0"4"-16,0 0 1 0,0 0 0 16,0 0 0-16,0 0 0 15,0 0 0-15,0 0 3 16,0 0-4-16,0 8-1 15,0-8-2-15,-8 18 4 0,0-4 0 16,0 1 4-16,-3 5-2 16,-3 2 0-16,0 2-2 15,-2 1-1-15,0-1-1 16,0 2-4-16,-1 0 0 0,0 0-3 47,1 1-2-47,0-5-8 0,2 1-3 0,0-6-9 0,3-2-47 0,4-3-13 15</inkml:trace>
  <inkml:trace contextRef="#ctx0" brushRef="#br0" timeOffset="321">19461 1251 146 0,'0'0'5'0,"0"0"5"16,0 0 3-16,0 11 4 15,0-1 1-15,2 3 4 16,0 1 1-16,0 4 1 16,1 2-2-1,0 2-7-15,-1 1 0 0,1 1-4 0,-1 4-1 16,1-2-3-16,0 14 1 15,3 15 0-15,-4-7-4 16,-1-9-3-16,0-8-6 0,-1-9-4 16,0-10-28-16,0-12-40 15,9 3-8-15</inkml:trace>
  <inkml:trace contextRef="#ctx0" brushRef="#br0" timeOffset="574">19275 1455 278 0,'0'0'0'0,"0"0"4"16,0 0 6-16,0 0 3 31,11 1 1-31,1-1 2 0,5 0-2 0,3 2 2 0,5-6 0 16,1 2-6-16,2-2-9 15,1 2-10-15,0-2-17 16,1-7-46-16,3 6-11 15</inkml:trace>
  <inkml:trace contextRef="#ctx0" brushRef="#br0" timeOffset="1062">19383 887 222 0,'0'0'7'16,"0"0"1"-16,-20 16 2 0,9-1 1 16,-4 2 0-16,-1 0 2 15,-4 7-1-15,0 1 2 16,-2 5-6-16,0 3-2 15,0 5-2-15,4 3-2 16,-4 3 3-16,7 4-2 0,-12 30 4 16,9 10-1-16,18-2 0 15,19-9 2-15,21-14 0 16,13-13 1-16,11-15 0 15,7-18-2-15,5-12-2 47,-38-5-2-47,9-7 0 0,1-6 0 0,6-3 0 0,0-4-1 0,3-4 2 0,-3-4-2 16,2-3-1-16,-5-4 2 0,1-1 0 15,-10 1-2-15,-3-5-1 16,-11 0 1-16,-7 0-2 16,-12-2 1-16,-9 1-1 0,-14 5 0 15,14 36 1 1,-77-70-1-16,23 41-5 31,-2 7-20-31,-5 7-53 0,-1 3-5 0</inkml:trace>
  <inkml:trace contextRef="#ctx0" brushRef="#br0" timeOffset="5611">11551 2941 119 0,'0'0'5'0,"0"0"4"16,-16-11 5-16,16 11 5 0,-13-21 1 15,6 12 3-15,-4-6 2 16,2 3 0-16,-1 1-4 15,-1 1-7-15,-2 0-2 16,-2 7-6-16,0 1-1 0,-2 2-4 16,1-1-1-16,-5 3-2 15,3 9 0-15,-3-1 1 16,-1 10 2-16,-5 1 1 15,-2 13 0-15,-4 4 0 0,0 9 3 47,0 3 2-47,-2 6 0 0,2 7-1 0,2-5-1 0,9 3-1 0,6-4-2 16,8-4 1-16,7-8 0 15,2-9 1-15,14-9 2 0,4-13 1 16,7-3 0-16,3-11 3 16,1-11 0-16,2-6 0 15,-1-5-2-15,-5-7-3 16,-2-1-2-16,-7-1-1 0,-8 2-2 31,-6 3-2-31,-3 2 0 0,-8 3 0 0,-3 7 0 16,1 3 0-16,0 4 1 0,10 7 1 15,0 0 0-15,0 0 2 16,20 2-1-16,14-2 1 15,8 0-2-15,12 0-5 16,4-5-7-16,1 3-28 16,7-4-37-16,-13-3-6 0</inkml:trace>
  <inkml:trace contextRef="#ctx0" brushRef="#br0" timeOffset="5994">11856 3200 236 0,'0'0'4'0,"-13"19"0"15,1 2 3-15,0 1 1 0,-1 7 0 32,3-3 0-32,2 5 9 0,4-2 3 0,5-8 0 15,15-7-3-15,8-9 1 16,7-5-1-16,2-9 0 0,0-3-1 15,-3-8-6 1,-7-4-6-16,-11 1 0 0,-10-2-1 16,-8 1-2-16,-17 3 0 15,-8 5-2-15,-8 3 0 16,-1 4-4-16,-4 7-3 0,9 2-7 47,2 2-8-47,10 6-22 0,14 4-34 0,7-2-5 0</inkml:trace>
  <inkml:trace contextRef="#ctx0" brushRef="#br0" timeOffset="6402">12383 3146 323 0,'0'0'1'0,"0"0"0"16,0 0 1-16,-14 13 2 0,0-1 3 15,-6 5 2-15,-5 6 0 16,0 7 1-16,0-2 0 15,2 7 2-15,4-1-2 16,12-3 0-16,7-7-3 0,14-9 0 16,13-7 0 15,6-10-2-31,5-9 0 0,4-8-3 0,-2-9 0 0,-4-7-3 15,-8 0-1-15,-9 0 0 0,-8 1-2 16,-11 5 2-16,-1 7 0 16,-11 7 2-16,-5 8 0 15,1 9 2-15,-4 12 0 16,6 8 2-16,4 7-2 0,9 3 2 15,2-2 1 17,16-4-1-32,6-4 0 0,10-8-7 0,4-11-8 0,8-11-45 15,-1-9-26-15</inkml:trace>
  <inkml:trace contextRef="#ctx0" brushRef="#br0" timeOffset="6548">12669 2916 395 0,'0'0'1'0,"0"0"-2"15,0 8 1-15,3 6 0 16,5 3 1 15,7 8 0-31,3 4 0 0,8 12 1 0,5 2-4 0,7 8-9 16,2 15-59-16,2-13-5 0</inkml:trace>
  <inkml:trace contextRef="#ctx0" brushRef="#br0" timeOffset="8130">14088 3123 418 0,'0'0'0'0,"0"0"0"0,0 0-5 16,0 0-5-16,0 0-14 15,0 0-39-15,5 7-16 16</inkml:trace>
  <inkml:trace contextRef="#ctx0" brushRef="#br0" timeOffset="8272">14276 3310 383 0,'0'0'0'0,"0"0"-2"16,0 0-6-16,0 0-17 16,0 9-41-16,0-9-11 15</inkml:trace>
  <inkml:trace contextRef="#ctx0" brushRef="#br0" timeOffset="8727">14670 3152 307 0,'0'0'2'15,"0"14"1"-15,1 1 2 16,-1 1 2-16,2 4 1 16,-2 0 2-16,2-1 3 0,0 2 5 15,-2-6 0-15,0-15-3 16,0 0-1-16,0 0-1 15,10-20-4-15,-8-6 0 16,-2-6-6-16,0-4-3 47,-7-5-2-47,-2 0 0 0,-2 4 0 0,-1 1 0 0,0 5 2 0,3 4-1 0,0 8 1 15,6 3 0-15,3 0 1 16,15 2-1-16,13-1 1 0,13-3 0 16,13-2 0-16,7 0 0 15,5 2-2-15,1-2-3 16,3 7-10-16,-12-1-18 15,-10-1-42 17,-9 15-9-32</inkml:trace>
  <inkml:trace contextRef="#ctx0" brushRef="#br0" timeOffset="8866">14651 3087 310 0,'0'0'3'16,"0"0"0"-16,6 9 3 15,13-7 0 16,11 0 0-31,8-2 0 0,8-2-5 0,12 0-20 0,9-7-47 0,-3-2-6 16</inkml:trace>
  <inkml:trace contextRef="#ctx0" brushRef="#br0" timeOffset="9047">15415 3059 385 0,'0'0'0'0,"1"12"1"0,3-1-1 0,1 5 1 0,0 3 0 0,0 2 1 15,0 0-1-15,3 2 0 16,2-5-4-16,-2-7-21 16,11-6-48-16,-10-10-6 15</inkml:trace>
  <inkml:trace contextRef="#ctx0" brushRef="#br0" timeOffset="9155">15388 2795 393 0,'0'0'-10'0,"-1"-10"-43"16,1 10-21-16</inkml:trace>
  <inkml:trace contextRef="#ctx0" brushRef="#br0" timeOffset="9748">15686 3125 358 0,'0'0'3'0,"0"21"1"16,0-4 4-16,0 0-1 0,-1-4 4 15,0 3 0-15,0-1 2 31,1-2 0-31,0-13-2 0,8-10-2 0,6-10-2 16,1-5-3-16,6-3-3 0,3-4-1 16,2-2-3-16,0 1-1 15,-3 9-2-15,-2 3 0 16,-1 8 1-16,-3 12 2 15,-2 6 1-15,-3 9 0 0,-2 6 2 16,2 9 1-16,-3 1 1 16,1 1 1 30,1-1 0-46,3-7 0 0,3-8-1 0,5-8-1 0,5-7-5 0,2-3-2 0,6-15-4 0,2-5-1 16,-3-3 0-16,-2 0 0 16,-5 2 5-16,-5 5-2 15,-11 3 7-15,-1 9 2 16,-10 7 8-16,0 12-1 0,-1 9 1 15,-5 6-1-15,1 5-1 47,3 0 2-31,2-3 0-16,9-6 1 0,12-7-2 0,11-12 0 0,6-6-4 0,4-17-2 0,1-7-11 0,-6-9-10 15,-5-7-8-15,-13-6 3 16,-19-1 7-16,-11-4 3 0,-19 6 7 16,-7 7 2-16,-6 9 10 15,1 11 10-15,0 15 8 16,10 10-6-1,14 14-7-15,17 13-3 0,20 8-4 16,19 3-4-16,28-2-30 0,14-1-47 16,12-10-3-16</inkml:trace>
  <inkml:trace contextRef="#ctx0" brushRef="#br0" timeOffset="10392">17658 2677 336 0,'0'0'5'15,"0"0"2"-15,0 0 0 16,0 0-2-16,0 0 5 15,9 6-1-15,-3 5 2 0,-1 7 2 16,2 8-3-16,4 6-1 16,0 8 0-16,1 5 3 15,-1 0-2 16,2 5-1-31,0-1-1 0,0-3-2 0,-1-4-1 0,-3-7 0 0,1-5 1 16,-2-9-1-16,-1-6 3 16,-7-15-2-16,15 3-6 15,-8-16 0-15,3-16 0 16,2-8 0-16,2-9 0 0,3-8 0 15,-1-10 0-15,2 3 0 16,-2-3 0-16,1 8 0 16,-8 6 0-1,3 13 0 1,-9 2-31-16,1 12-59 0,2 6-5 0</inkml:trace>
  <inkml:trace contextRef="#ctx0" brushRef="#br0" timeOffset="10651">18342 2774 394 0,'0'0'2'15,"0"12"3"-15,0 3 1 16,0 3 0-16,-1 5 1 15,-2 6 0-15,-1 5 1 16,2 6-1-16,0-2-1 0,2 0-2 16,0-2-2-16,2 5-5 15,3-4-7-15,2-6-14 16,-3 3-55 15,-3-22-5-31</inkml:trace>
  <inkml:trace contextRef="#ctx0" brushRef="#br0" timeOffset="10764">18222 3081 393 0,'0'0'2'16,"6"0"0"-16,7-1 1 15,10-2 1-15,5-2 1 0,8 4-2 16,4-8-5-16,6-1-10 16,-2 1-41-16,-3-8-24 15</inkml:trace>
  <inkml:trace contextRef="#ctx0" brushRef="#br0" timeOffset="11061">18574 2839 370 0,'0'0'3'0,"6"20"1"0,0 1 3 16,1 8 0-16,0 7 1 15,3 8 2-15,0 6 1 0,0 4 0 16,-2-5-1 31,1-8-1-47,-5-7 0 0,-2-10-1 0,1-14-2 0,-3-10-1 0,15-14-3 0,-6-7 1 0,4-10-3 15,4 1-1-15,-1 3-3 16,5 0-1-16,0 10 1 16,-2 9 0-16,0 6 2 0,-2 8-1 15,-1 12 4-15,-1 4-2 16,2 7 1-16,2-2-4 47,-3-3-10-47,6 0-66 0,5-7-3 0</inkml:trace>
  <inkml:trace contextRef="#ctx0" brushRef="#br0" timeOffset="11329">19553 2716 388 0,'0'0'1'15,"0"17"1"-15,0 2 3 16,0 6 2-16,-4 8-2 0,1 11 4 16,-1 4-1-16,-2 9 0 15,-1-3 0-15,2 2 0 16,0-3-4-16,4-9 0 15,-1-7 0-15,2-10-4 0,0-9-2 16,0-18-19-16,0 0-62 16,13-27-1-16</inkml:trace>
  <inkml:trace contextRef="#ctx0" brushRef="#br0" timeOffset="11631">19419 2585 303 0,'0'0'2'0,"19"-4"1"16,7 4 4-16,10 2 5 0,10 4 1 15,11 10 2-15,7 1 0 16,4 7 0-16,-6 7-1 16,-11 5-3-16,-12 6-1 15,-16-3-5-15,-22 1-1 16,-8-8-2-16,-19-3 1 0,-7-7 1 15,-9-9-2-15,-4-3 1 16,0-9 0-16,2-1 1 16,11-2-3-16,5-2 0 0,8 4-1 15,8 3 2-15,9 7-2 47,7 4 1-47,15 4-1 0,7 4 0 0,3 5 2 0,6-4 1 0,5 1-3 0,0-6-11 16,2 0-21-16,10-5-49 15,-16-8-4-15</inkml:trace>
  <inkml:trace contextRef="#ctx0" brushRef="#br0" timeOffset="11918">20190 2792 438 0,'0'0'0'16,"4"13"0"0,1-1 1-16,2 7 2 0,4 5 1 0,2 7-1 15,0 8 3-15,3 4-2 16,-4 1 3-16,0 2-2 15,-5 3 0-15,-2-6-2 0,-1 0-2 16,-4-4-3-16,3-10-6 16,-3-8-8-16,-8-7-68 15,8-14-1-15</inkml:trace>
  <inkml:trace contextRef="#ctx0" brushRef="#br0" timeOffset="11983">20073 2994 373 0,'0'0'1'0,"18"0"0"16,8 0-3-16,6 2-6 15,13-2-27-15,8 0-38 0,2-4-5 16</inkml:trace>
  <inkml:trace contextRef="#ctx0" brushRef="#br0" timeOffset="12320">20518 2752 351 0,'0'0'3'16,"0"18"5"-16,2 2 3 31,4 7 1-31,-1 10 1 0,1 9 1 0,0 4 1 0,-1 9 0 15,-3 1-2-15,1-9-5 16,-3-5 0-16,0-9-1 16,0-3 2 15,0-15-3-31,0-19-2 0,0 0 0 0,16-19-1 0,-1-1-1 0,2-5-1 15,3 2 0-15,0-5-4 16,0 3 1-16,0 10 1 0,-2 10 0 16,0 5 0-16,0 10 1 15,2 6 0-15,3 6 0 16,6 3 1-16,10 3-4 15,6-3-10-15,9-1-71 47,0-4-4-47</inkml:trace>
  <inkml:trace contextRef="#ctx0" brushRef="#br0" timeOffset="18295">11565 4538 219 0,'0'0'4'0,"0"0"3"16,8-4 3-16,-8 4 4 0,0 0 2 15,9-7 2-15,-9 7 1 16,0 0 1-16,0 0-4 15,0 0-4-15,0 0-4 16,0 0-5-16,0 0-2 0,0 0 1 16,6 16-1-16,-4 6 4 15,-2 13 1-15,1 10 2 16,-1 7 1-16,0 8 2 15,-2 7 0-15,0 0-1 16,-3-4-2 15,-1-4-4-31,0-13-1 0,1-7-1 0,2-9-1 0,0-8-2 0,3-6-6 16,-2-6-8-16,2-10-27 15,14 5-42-15,-14-5-4 16</inkml:trace>
  <inkml:trace contextRef="#ctx0" brushRef="#br0" timeOffset="18728">11846 4330 154 0,'0'0'3'15,"13"1"1"-15,1 10 0 16,5 4 3-16,5 10 2 0,4 10 2 16,4 11 3-16,4 12 5 15,-4 10-2-15,-3 5 0 16,-8 8 5-16,-8-1-2 15,-9 1-1-15,-9-4 0 0,-10-4-4 16,-7-7-6 15,-4-13-7-31,2-2-29 0,12-6-45 0,-8-14-7 0</inkml:trace>
  <inkml:trace contextRef="#ctx0" brushRef="#br0" timeOffset="19462">12973 4571 292 0,'0'0'1'0,"0"0"-2"15,0 0 2-15,0 13 0 0,0 5 4 32,5 8 2-32,0 12 3 0,2 8 2 0,2 3 1 15,-1 7 1-15,0-1 1 16,0-2 0-16,0-11-4 0,-2-7 0 15,0-13-3-15,-2-12 0 32,-4-10-2-32,13-12-1 0,-8-10-1 0,-3-9-1 15,-1-8-2-15,-1-10-2 16,0-8-1-16,-4-4-1 31,-5-2 1-31,-2 3 0 0,-1 4-1 0,-1 7 2 0,4 10 0 16,0 6 0-16,3 11-1 0,2 6 1 15,4 5 0 1,10 4 1-16,7-2-1 0,9-1 1 15,9-2 0-15,8 0 0 16,8 0 1-16,4-1-6 0,7 4-8 16,-1-3-25-16,-5 4-40 15,-2 1-5 32</inkml:trace>
  <inkml:trace contextRef="#ctx0" brushRef="#br0" timeOffset="19600">13018 4763 290 0,'0'0'3'16,"14"0"2"-16,10 0 1 16,8-3-1-16,12-5 1 0,14-1-3 15,3-5-9-15,10-3-48 16,4 5-16-16</inkml:trace>
  <inkml:trace contextRef="#ctx0" brushRef="#br0" timeOffset="19835">13796 4739 358 0,'0'11'3'0,"2"7"1"0,2 6 1 15,-2 1 1-15,5 6-1 16,-1 1 2-1,4-1 0-15,-3 0 0 0,8-12-7 0,-15-19-19 16,0 0-57-16,21-8-4 16</inkml:trace>
  <inkml:trace contextRef="#ctx0" brushRef="#br0" timeOffset="20258">14148 4688 362 0,'1'10'4'15,"1"7"3"-15,3 4-1 16,0 6 2-16,-1 0 1 16,3 0 1-1,0-3 1-15,0 2 2 0,2-16-4 0,1-10-2 16,5-6-1-16,2-12-3 15,4-5-1-15,0-2-1 16,5 0-3-16,-3 1-1 0,4 4 0 16,-3 8 0-16,-3 5 2 15,-2 7 0-15,-1 10 2 16,-2 8 0-16,-3 5 0 15,0 1 0-15,-3 4 1 32,-3-3-1-32,2 0-3 0,-1-6-4 0,6-4-11 0,-2-6-34 15,8-9-33-15,3-2-4 16</inkml:trace>
  <inkml:trace contextRef="#ctx0" brushRef="#br0" timeOffset="20525">14853 4708 344 0,'0'9'2'16,"-9"5"1"-1,-1 5 2-15,-3 6 0 0,2 3 1 0,1 2 2 16,6 2 3-16,3-3 0 16,7-14-2-16,15-5 0 46,12-10-2-46,9-11-2 0,3-13-5 0,-2-11-3 0,0-8-4 0,-9-9 0 0,-14-5-2 16,-10-3 2-16,-16-2 1 16,-15 7 4-16,-10 3 6 15,-5 15 2-15,-8 9 2 0,1 13-1 16,4 15 1-16,5 15-1 15,15 14-2-15,11 10-1 16,14 7-3-16,14 2-2 0,22 0-10 16,9-5-33-16,20-5-37 15,9-9-4-15</inkml:trace>
  <inkml:trace contextRef="#ctx0" brushRef="#br0" timeOffset="21110">15768 4214 387 0,'0'0'-1'0,"0"0"-1"16,0 0 1-16,1 12-1 15,7 4 4-15,3 9 1 16,3 8 1-16,5 6 1 16,1 10 4-16,1 4 0 0,2 3 0 15,-4 0 1-15,-1-5-1 16,0-4-1-16,-6-7-2 15,-2-7 1-15,0-5-1 16,-3-6 0-16,-1-6 0 16,-2-3 0-16,-4-13 0 0,4 11 1 15,-4-11-2-15,0 0-1 16,10-9-1-16,-4-4-3 15,3-13 0-15,0-6 0 47,7-9 0-47,1-5 0 0,1-9 0 0,1-9 0 16,1-1 0-16,-4 1 0 0,3 7 0 0,-7 3 0 0,0 15-12 15,-5-3-21-15,-3 18-57 16,1 9-3-16</inkml:trace>
  <inkml:trace contextRef="#ctx0" brushRef="#br0" timeOffset="21391">16485 4242 423 0,'0'0'-5'0,"0"0"2"0,0 0 0 0,10 17 2 0,-2 2 1 16,3 5 2-16,4 11 2 0,0 6 0 31,3 10 6-31,-2 3 0 0,-1 1-2 0,-4-1 1 15,0 1-3-15,-4-5 0 16,-2-5-5 0,2-7-3 15,-6-6-6-31,8-3-14 0,-5 14-59 0,-1-31-6 0</inkml:trace>
  <inkml:trace contextRef="#ctx0" brushRef="#br0" timeOffset="21518">16430 4653 400 0,'0'0'0'16,"9"-7"1"-16,12 3-1 15,4-4-1-15,11-1-5 16,5-5-9 0,5-8-41-16,1 3-23 0</inkml:trace>
  <inkml:trace contextRef="#ctx0" brushRef="#br0" timeOffset="21895">16882 4267 331 0,'0'0'3'0,"11"24"4"16,-2 1 1-16,5 4 4 15,-1 10 2-15,1 8 3 0,-1 4 0 16,0 9 0-16,-6-4-2 16,-6 0-2-16,-1-8-2 15,-4-4-3-15,-4-10-1 16,0-8-1-16,3-7 0 15,0-6-1-15,5-13-2 0,2-9 0 16,11-8-2-16,7-5 0 16,5 1-2-16,5-3-1 31,5-1-1-31,2 5-1 0,1 5 2 0,-4 13-1 0,-4 2 2 15,-5 10 0-15,-3 9 1 16,-10 5 1-16,1 3 0 16,-8 2 2 15,5 3-1-31,-1-4 1 0,2-1 0 0,3-6 0 0,4-3-3 0,9-5-3 15,-5-3-10-15,20-4-74 16,-8-5-3-16</inkml:trace>
  <inkml:trace contextRef="#ctx0" brushRef="#br0" timeOffset="22007">17758 4865 424 0,'0'0'-11'0,"0"0"-68"15,8 14-1-15</inkml:trace>
  <inkml:trace contextRef="#ctx0" brushRef="#br0" timeOffset="23667">13960 5796 325 0,'0'0'3'15,"0"0"0"-15,-7-4-1 0,-3 3 1 16,-8 1 0-16,-5 8 2 16,-9 7 3-16,-8 12 3 15,-10 10 1-15,-6 14 1 16,-2 10-1-16,-1 15 1 0,3 0 0 15,10 2-1-15,11 2-4 16,15-8-2-16,13-7-3 16,16-14 0-16,21-12-2 0,17-15-3 31,9-11-8-16,14-7-16-15,8-6-56 0,-2-9-3 0</inkml:trace>
  <inkml:trace contextRef="#ctx0" brushRef="#br0" timeOffset="24027">14374 6196 360 0,'0'0'1'0,"-10"18"1"0,-3 0 2 0,-3 8 4 0,-3 7 1 15,-1 8 0-15,0 4 1 16,0 6 1-16,7-5 0 15,4-7-1-15,9-7 0 16,12-13-4-16,11-9-1 0,4-10-2 16,3-15-2-16,2-12-2 15,-2-7-1-15,-5-7-2 16,-9 0 0-16,-9-1 0 16,-8 6 1-16,-9 2 1 0,-8 13 3 15,-3 13 1-15,1 8 1 16,-2 13 1-16,9 10 0 15,5 9 0-15,10 4 0 16,14 3-1 15,7-3-1-31,9-7-2 0,6-9-4 0,1-8-8 0,7-12-34 0,-4 0-39 16,-4-19-2-16</inkml:trace>
  <inkml:trace contextRef="#ctx0" brushRef="#br0" timeOffset="24254">14708 5825 338 0,'0'0'5'16,"5"18"4"-16,2 5 2 15,5 5 5-15,1 12-1 16,3 9 1-16,1 7 1 0,3 11 1 15,1 1-5-15,-6 1-3 16,0-3-3-16,-3-5-5 16,-5-8-2-16,4-5-6 31,-4-14-8-31,0-15-42 0,1-4-30 0,-8-15-4 0</inkml:trace>
  <inkml:trace contextRef="#ctx0" brushRef="#br0" timeOffset="24478">15178 6229 369 0,'-4'10'3'0,"-3"11"3"0,0 6 3 15,0 7 0-15,1 6 1 16,6 3 3-16,1 5-1 15,11 0 0-15,12-8-1 16,8-12-4-16,9-10-4 16,7-7-6-16,-3-11-9 0,8-7-41 15,-7-8-32-15,-4-9-2 16</inkml:trace>
  <inkml:trace contextRef="#ctx0" brushRef="#br0" timeOffset="24867">15656 6165 356 0,'0'0'1'0,"-1"10"1"16,-1 3 2-16,0 2 4 0,0 2 2 16,2 5 2-16,0 4 2 15,0 3 0 16,2 0 1-31,8-2-1 0,3-3-2 0,1-5-2 0,3 1-3 0,1-8-1 16,3-4-1-16,0-5-1 16,-3-4-1-16,0-12-1 15,1-5-1-15,-3-5-1 0,0-6 0 16,-4-2-1-16,-2-1 0 15,-2-2-1-15,-3 0 1 16,-3 6 0-16,1 4 0 47,-3 9 0-47,0 3 0 0,0 12 1 0,0 0 0 0,2 12 1 0,3 14 0 0,6 6 1 15,1 2 0-15,3 7 0 32,5 2 0-32,2 1-1 0,4-4-3 0,0-5-8 15,6-1-22-15,-2-10-56 0,-2-10-2 16</inkml:trace>
  <inkml:trace contextRef="#ctx0" brushRef="#br0" timeOffset="25258">16527 5584 302 0,'0'0'2'0,"-2"5"2"16,2 10 4-16,0 13 5 16,4 11 1-16,-2 10 5 15,2 10 3 1,1 13-1-16,4 4-1 0,-7 4-2 0,0-5-4 15,-1-5-3-15,2-6-3 16,0-12-4-16,-3-8-4 16,4-10-3-1,1-10-6-15,6-7-14 0,-1-11-61 0,9-9-4 16</inkml:trace>
  <inkml:trace contextRef="#ctx0" brushRef="#br0" timeOffset="25624">16863 6121 398 0,'0'0'4'15,"-7"24"0"-15,2-3 2 16,-1 5 1-16,2 7 1 0,-1 3 1 16,5 5 1-16,4 1 1 15,9-12-3-15,5-5 0 16,5-11-3-16,5-11-1 0,1-3-4 31,2-17-1-31,-4-12-2 0,-7-7-2 0,-5-10 1 16,-10-2 0-16,-5 1 1 15,-2 4 1-15,-8 9 1 16,-5 7 3-16,-4 17 1 0,-4 10 1 15,1 15-1-15,3 16 1 16,4 6-1-16,3 8 1 16,2 2 0-16,9 3 0 15,3-4 0 16,14-3-1-31,6-6-1 0,3-13-1 0,7-4-2 0,2-11-4 0,-2-10-6 16,4-13-19-16,5-13-57 16,-13-18-1-16</inkml:trace>
  <inkml:trace contextRef="#ctx0" brushRef="#br0" timeOffset="25990">17262 5559 370 0,'0'0'2'0,"0"20"1"16,7 8 3-16,4 7 4 15,2 11 2-15,2 12 2 16,5 12 0-16,2 11 1 0,2 0 0 16,4-1-2-16,-1-5-3 15,7-8-2-15,-1-6-3 16,2-18-1-16,1-12-1 15,1-11-1 17,1-12-3-32,-5-11-2 0,-5-18-2 0,-10-7-2 0,-5-8-1 0,-13 0 1 15,-8 0 1-15,-10 5-1 16,-7 9 3-16,-10 14 3 0,2 9 3 15,1 20 2-15,8 10 1 16,11 10-1-16,13 3-1 16,11 0 1-16,17-2 0 15,18-9-1-15,12-4-2 47,10-12-3-47,7-8-7 0,-7-9-25 0,2-12-52 0,-10-9-2 0</inkml:trace>
  <inkml:trace contextRef="#ctx0" brushRef="#br0" timeOffset="26165">17200 5903 471 0,'0'0'1'0,"6"4"-1"31,13 1 1-31,11 0 0 0,11 1 0 0,13-2 0 0,12 1 0 15,17-3-3-15,5 0-5 16,6-1-18-16,12-4-59 0,-25-2-2 16</inkml:trace>
  <inkml:trace contextRef="#ctx0" brushRef="#br0" timeOffset="26710">18390 5427 367 0,'0'0'3'16,"0"0"-1"-16,10 3 2 0,2 8 4 15,4 6 2-15,7 11 4 16,2 10 2-16,5 12 2 15,1 12-1-15,-1 9 1 16,-4 9-2-16,-2 7-2 0,-6-3-10 16,-5-1-4-16,-4-7 0 31,-4-8 0-31,-4-11 0 0,-1-12 0 0,0-12 0 0,0-14 0 15,0-8 0-15,0-11 0 16,6-15 0-16,10-18 0 16,3-18 0-16,7-11 0 15,6-11 0-15,5-17 0 16,0-4 0-16,3 4 0 0,-2 5 0 15,-10 11 0 17,1 17 0-32,-12 22-73 0,4 6-23 0</inkml:trace>
  <inkml:trace contextRef="#ctx0" brushRef="#br0" timeOffset="27107">19348 5982 458 0,'0'0'0'16,"0"0"1"-16,-5 14 0 16,-9 1 1-16,-4 5 0 0,-4 4 1 15,-3 8 1-15,0 3 0 16,4 2 2-16,4-1-2 15,9-7 2-15,8-7-2 16,12-5-1-16,15-10-1 0,5-7-1 16,2-12-1-16,2-9-2 31,-1-8 2-31,-8-3-2 0,-3 1 1 0,-8-1 0 15,-12 8 1-15,-4 3 1 16,0 21 2-16,-22-1-1 0,0 16 0 16,6 11 0-16,0 8 1 31,4 5 0-31,6 0-3 0,6-1 0 0,10-5 0 0,13-12 0 15,7-5 0-15,5-12-5 16,-1-8-14-16,6-31-56 31,2 8-14-31</inkml:trace>
  <inkml:trace contextRef="#ctx0" brushRef="#br0" timeOffset="27468">19708 5690 438 0,'0'0'2'0,"2"8"2"0,4 10 1 0,4 9 1 0,-2 12 2 16,4 6 2-16,-2 14 0 15,1 5 1-15,-4 7-1 16,-2-2-3-16,-5-5-7 16,-4-4 0-16,-1-11 0 0,-1-8 0 15,-3-13 0-15,1-10 0 16,8-18 0 15,0 0 0-31,0-22 0 0,4-13 0 0,11-7 0 0,2-4 0 16,8-5 0-16,7 3 0 0,9 8 0 15,6 10 0-15,7 13 0 16,3 17 0-16,-1 6 0 15,-2 16 0-15,-6 10 0 16,-13 6 0-16,-13 2 0 0,-15 3 0 16,-16-2 0-16,-20-7 0 15,-15-5 0 16,-7-9 0-31,-5-3 0 0,-7-8 0 0,6-9-55 0,1 0-38 0</inkml:trace>
  <inkml:trace contextRef="#ctx0" brushRef="#br0" timeOffset="31461">13853 7637 303 0,'0'0'5'15,"0"0"4"-15,0 0 4 16,0-12 2-16,0 12 1 0,-1-10 2 16,1 10-1-16,0 0-2 15,0 0-2-15,-1 8-4 16,1 12-3-16,0 7-3 0,6 7 0 15,0 3-1-15,4 3 1 16,2-4 2-16,2-4-1 16,6-11 0-16,4-12-1 15,3-12 1-15,5-16-1 16,0-9 0-16,-1-6 0 0,-3 0-1 15,-3 1-1-15,-5 4-2 16,-6 7 0-16,-4 7-1 16,-10 15 0-16,10 4 1 15,-2 12-1-15,0 4 2 0,5 1-1 16,2-3 4-16,1-2 0 47,4-5 2-47,-1-8-1 0,-1-5 1 0,-1-12 0 0,-4-8-1 0,-7-5-1 0,-5-1-3 15,-1-5-1-15,-5 2-3 16,-6-4-6-16,2 2-7 15,-3-1-12-15,1 1-60 16,9 6 0-16</inkml:trace>
  <inkml:trace contextRef="#ctx0" brushRef="#br0" timeOffset="32026">14499 7195 369 0,'0'0'4'15,"5"17"1"-15,-1 5 4 16,3 8 2-16,0 9 1 15,1 11 2-15,-1 10 0 0,0 8 1 16,-4 4-3-16,-3-7-1 16,0-6-4-16,0-8-1 31,0-11-1-31,0-11-1 0,0-16 0 0,0-13-2 0,10-17 0 15,2-15-2-15,4-6-1 16,4-7 0-16,2-4-2 31,3-1 0-31,1 4 0 0,4 10 0 0,-3 12 1 0,-4 11 2 16,-1 13 0-16,-2 8 1 15,-3 16 1 1,-3 12 1-16,1 6-1 0,-6 3 1 16,3 3 0-16,3 1-1 0,3-7 1 15,5-6-1-15,3-13-2 16,9-9 0-16,4-11 0 15,5-8 0 17,1-14 0-32,0-10 0 0,-5-8 0 0,-5-4 0 0,-9-1-4 0,-6-2 0 15,-15 7 0-15,-5 4 1 16,-16 9 1-16,-9 11 1 15,-5 11 1-15,-7 10 1 16,-1 16 0-16,-1 10 0 0,8 7 2 16,5 5-1-16,10-1 0 15,10-3 0-15,9-4 0 31,17-9-1-31,10-8-2 0,7-12-1 0,4-6-4 0,1-7-4 16,1-7-12-16,-9-7-38 16,0-7-31-16,-8-6-3 15</inkml:trace>
  <inkml:trace contextRef="#ctx0" brushRef="#br0" timeOffset="32315">15372 7577 408 0,'0'0'5'0,"3"17"3"16,2 0 1-16,-1 5 1 31,1 6 1-31,2 1 0 0,2 6 1 0,1-2 0 0,3-6-4 16,1-6-3-16,2-7 0 15,5-10-2-15,4-7-2 16,2-12 2-16,3-10-3 31,2 1 0-31,-4-4-2 0,1 5 1 0,-3 2 0 0,-8 10 0 16,0 11 1-16,-2 9 0 15,2 14 1-15,0 6-1 16,3 5 1-16,6 3-2 0,6-3-3 16,14 0-10-16,-2-5-52 15,25-25-24 1</inkml:trace>
  <inkml:trace contextRef="#ctx0" brushRef="#br0" timeOffset="32922">16719 7507 415 0,'0'0'3'0,"5"25"2"16,1-4 2-16,0 8 1 15,2 4 2-15,-1 6 0 16,0 2 1-16,-1 3 0 0,0-9-2 15,-3-7-2-15,-1-8-1 32,-1-7 0-32,-1-13-3 0,9-2-3 0,4-14 0 15,3-11 0-15,6-5 0 0,3-8 0 16,4-7 0-16,7-3 0 47,4 5 0-47,3 2 0 0,1 11 0 0,-3 9 0 0,-6 13 0 0,-6 10 0 15,-1 16 0-15,-11 12 0 0,-10 9 0 31,-7 8 0-31,-5 1 0 0,-7 0 0 0,-2-1 0 16,-1-5 0-16,2-9 0 16,-1-6 0-16,9-11 0 0,5-14 0 15,0 0 0-15,10-11-21 16,15-17-48-16,2 0-24 15</inkml:trace>
  <inkml:trace contextRef="#ctx0" brushRef="#br0" timeOffset="33154">17422 7708 419 0,'0'0'4'0,"7"12"2"16,3-1 3-16,5-6-1 15,9 1 1-15,3-6 1 16,7 0 0-16,6-4 0 31,-2-8-4-31,-2-7-2 0,-5-5-1 0,-12 1-3 0,-14-2 1 16,-6 4-2-16,-20 2 1 0,-10 6-1 15,-11 4-1-15,-7 6-1 16,-5 3-1-16,7 8-3 16,-1 2-4-16,11 6-7 15,11 0-21-15,2-4-48 0,23 3-4 16</inkml:trace>
  <inkml:trace contextRef="#ctx0" brushRef="#br0" timeOffset="33439">17906 7136 425 0,'0'0'2'0,"0"5"2"16,0 8 1-16,1 11 1 16,-1 5 2-16,0 9 0 0,0 4 1 46,0 9 0-46,0 7-1 0,0 1-1 0,0 0-3 0,1-3 0 0,1-2-3 16,-2-7-3-16,0-3-5 0,0-14-6 16,0-6-12-16,-10-12-63 15,10-12-3-15</inkml:trace>
  <inkml:trace contextRef="#ctx0" brushRef="#br0" timeOffset="33588">17769 7539 384 0,'0'0'3'0,"8"-1"0"31,5-1 1-31,9 1 1 0,10-5 1 0,10-4 0 16,6-5 0-16,8-3-3 15,-1-7-9-15,0-5-13 16,-8-5-47-16,-8-9-16 31</inkml:trace>
  <inkml:trace contextRef="#ctx0" brushRef="#br0" timeOffset="33938">18181 6993 342 0,'0'0'7'15,"2"12"4"-15,4 8 4 16,1 9 2-16,1 12 0 0,-1 13 2 16,2 8 1-16,-3 13 0 15,-4 1-6-15,-2 6-4 16,0-5-1-16,-4-8-3 15,-2-11-2-15,-2-13-4 0,2-9 0 16,1-15 0-16,1-11 0 16,4-10 0-16,0-19 0 15,6-7 0-15,7-8 0 0,10-2 0 16,2-5 0-1,4 1-5-15,6 3 1 0,-1 5 1 16,2 11 2-16,-2 10 0 16,-4 9 3-16,-8 5 1 0,0 15 1 46,-7 6-1-46,-1 6-1 0,-5 7-2 0,0 4 0 0,-7 1 0 0,-2 1 0 16,0-4 0-16,0-6 0 0,-1-4 0 16,-5-8 0-16,6-9 0 15,0-12 0-15,11 0-18 16,-1-3-67-16,6-23-8 15</inkml:trace>
  <inkml:trace contextRef="#ctx0" brushRef="#br0" timeOffset="34109">18817 7565 472 0,'0'0'2'15,"0"20"1"-15,0-3 1 16,0 5 0-16,0 6 0 0,-1 3 1 16,-3 6-1-16,1 3 0 15,-2-5-5-15,5-6-6 16,-1-17-26-16,1 0-54 0,8-12-3 15</inkml:trace>
  <inkml:trace contextRef="#ctx0" brushRef="#br0" timeOffset="34234">18945 7230 470 0,'0'0'-2'0,"0"0"-5"0,0 0-8 0,5-6-14 0,-5 6-55 0,8 6-4 15</inkml:trace>
  <inkml:trace contextRef="#ctx0" brushRef="#br0" timeOffset="34590">19154 7611 459 0,'0'0'2'0,"4"20"0"31,2 0 2-31,0 3-1 0,2-2 2 0,-1 2 1 0,1-3 1 16,3-2 0-16,0-13-2 16,1-6 0-16,0-19-1 0,3-8-2 15,4-7-2-15,2-7 0 16,8-1 0-16,0 1-2 15,2 5 1-15,-3 6 0 16,-3 7 0 31,-5 10 2-47,-1 14 1 0,-4 2 0 0,-8 20-2 0,-5 2 0 0,-2 11 0 0,-4087 0 0 0,8161 6 0 15,-4084 1 0-15,1-6 0 16,-2-2 0-16,5-10 0 0,-1 1 0 16,7-11 0-16,0-4 0 15,9-5 0-15,5-5-18 16,10-7-16-16,2-5-56 0,4-8-5 15</inkml:trace>
  <inkml:trace contextRef="#ctx0" brushRef="#br0" timeOffset="34887">19777 7437 400 0,'0'0'4'16,"0"0"1"-16,-6 0 3 0,-3 8 2 15,-3 5-1-15,0 4 2 16,-2 5-1-16,4 5 1 16,4 3-3-16,6 1-2 15,13-5-2-15,12-6-2 31,6-8 0-31,5-10-1 0,4-7-1 0,-1-11 0 0,-7-9 0 16,-7-7 0-16,-8 1-1 16,-7-1 0-16,-7 9 0 15,-3 3 2-15,0 20 0 0,-16 0 0 16,2 17 1-16,-2 16 0 15,-1 14-1-15,-3 13 1 16,-3 7 1-16,-1 6-1 16,-5-2 2-1,-2-3-2-15,-3-5 0 0,-7-5-2 0,1-13 0 16,-7-13-4-16,6-3-14 15,0-14-69-15,2-13-5 16</inkml:trace>
  <inkml:trace contextRef="#ctx0" brushRef="#br0" timeOffset="35455">20906 7296 375 0,'0'0'1'0,"-7"0"1"15,-4 6 3-15,-8 12 3 16,-4 9 2 15,-3 9 0-31,-3 10 2 0,-1 9 0 0,7 11 0 0,4 0-1 0,11-1-2 16,8-9-4-16,13-9-3 15,13-14-3-15,3-14-8 16,9-11-11-16,-4-3-59 16,6-22-8-16</inkml:trace>
  <inkml:trace contextRef="#ctx0" brushRef="#br0" timeOffset="35693">20976 7572 399 0,'0'0'4'0,"0"22"1"16,5-5 0-16,6 4 2 15,10 3 1-15,9-3 2 0,7-5-1 16,7 1 2-16,4-12-4 15,1-5-1-15,-5-12 0 16,-8-8-2-16,-13-5-2 16,-14-1-2-16,-13 1-1 0,-18-1 1 15,-9 4-1 16,-9 4 0-31,-3 8-1 0,-1 3 0 0,3 7-1 0,9 5-1 16,9 6-2-16,13 6-7 0,10-4-11 16,5-2-61-16,14-3-2 15</inkml:trace>
  <inkml:trace contextRef="#ctx0" brushRef="#br0" timeOffset="36071">21309 7504 421 0,'0'0'4'0,"0"24"0"16,4-2 3-16,3 4 0 0,1 4 1 15,0 3 1-15,4 5 0 16,-2-3 1-16,1-6-2 16,0-9-2-16,-1-7-1 15,-1-9 0-15,3-4-3 16,3-12-1-16,1-10-1 0,2-9-1 15,4-8-2 1,2 0-1-16,3-5 1 16,1 5-1-16,5-1 2 0,0 6 1 15,-3 10 1-15,-2 9 1 0,0 12 1 16,-3 5 1-16,-5 13-1 15,-3 9 2-15,-5 6-1 16,-6 8 1-16,0 4 0 16,-4 3-4-16,-2-3 0 0,0-3 0 15,-3-6 0-15,-2-8 0 16,3-3 0-16,0-11 0 31,2-11 0-31,0 0 0 0,0-11-17 0,4-14-53 0,3 2-21 16</inkml:trace>
  <inkml:trace contextRef="#ctx0" brushRef="#br0" timeOffset="36683">22047 7369 431 0,'0'0'3'0,"14"5"2"0,-1 7 0 0,1 5 3 0,3 5 0 15,-1 5 1-15,3 8 1 16,-2 7 0-16,-2 5-2 16,-10 1-1-16,2-2-2 15,-6-1-3-15,0-8-2 16,-1-4 0-16,0-10 0 0,0-10 0 15,0-13 0-15,0-5 0 16,0-18 0-16,1-10 0 16,7-7 0-16,1-11 0 15,2-4 0-15,4-3-3 0,1 4-1 16,4 4 1-16,0 7 0 15,1 8 2-15,2 8 1 16,0 9 0 15,-4 12 1-15,1 6 0-16,-4 5 2 0,-3 12 0 0,-6 9 0 0,-4 9 0 0,-3 8-3 0,-3 5 0 15,0 5 0-15,1 0 0 16,2-4 0-16,8-8 0 0,12-9 0 16,15-8 0-16,11-15 0 15,11-9 0-15,6-9 0 16,4-13 0 15,-1-12 0-31,-6-6 0 0,-7-8 0 0,-13-1-5 0,-16 1-2 0,-11 5 1 16,-13 7 1-16,-15 7 2 15,-9 17 2 1,-12 12 1-16,-6 11 2 0,-3 17 1 0,4 9 0 15,2 6 1-15,7 6-1 16,13-2 1-16,9-1-2 16,13-6 1-16,20-7-2 15,10-9-1-15,11-10 0 0,6-6-3 16,7-8-3-16,1-7-8 15,-1-15-16-15,-7-13-59 16,-3 0-2-16</inkml:trace>
  <inkml:trace contextRef="#ctx0" brushRef="#br0" timeOffset="36856">23159 7403 416 0,'0'0'4'15,"-18"19"2"-15,3 5 0 16,-3 4 2-16,-1 8 0 16,0 7 1-16,6 3 1 0,3 5 0 15,10-6-4-15,13-8-1 16,15-8-1-16,9-8-2 15,9-10-3-15,9-9-4 16,-3-12-9-16,4-11-39 0,-5-11-35 16,-9-10-3-16</inkml:trace>
  <inkml:trace contextRef="#ctx0" brushRef="#br0" timeOffset="37179">23457 6978 411 0,'0'0'3'15,"0"17"2"-15,0 8 1 16,5 9 1-16,5 12 2 15,3 12 2-15,1 8 0 0,-1 12 0 16,5 3-3-16,-3-3-1 16,-2 1-1-16,-8-6-3 15,1-7-2-15,-6-12-3 31,0-9-2-31,-4-16-2 0,-3-11-4 0,-6-15-2 0,-1-7-2 16,-6-18 1-16,-3-12 2 16,-1-3 2-16,-1-8 3 15,4 2 4-15,7-1 5 0,9 4 3 16,6 5 2-16,19 3-1 15,14 6 0-15,9 6-4 16,15 7-7-16,4 0-22 31,-5 2-56-31,16 5-4 0</inkml:trace>
  <inkml:trace contextRef="#ctx0" brushRef="#br0" timeOffset="37987">23730 7511 410 0,'0'0'3'16,"0"0"0"-16,13 0 1 16,6 2 1-16,7-1 0 15,6 1 0-15,3-2 0 0,4 0 1 16,1 0-2-16,-3-8-2 15,-7-1-1-15,-10-3-1 16,-11-2-2-16,-9-2 0 16,-10 1 0-16,-11 2-1 0,-5 4 1 46,-7 6 0-46,-4 6 2 0,-2 9 1 0,2 8 1 0,3 9 1 0,8 6 0 16,9 3 0-16,12 2 0 0,8-5 0 16,14-4 0-16,15-9 0 15,11-5 0-15,11-10 0 16,3-7-1-16,3-6 0 15,-2-8-1-15,-7-6-1 16,-6-3 0 15,-10 0-1-15,-13-1 0-16,-9 6 0 0,-13 3 1 0,-6 8 1 0,-13 7 0 0,-6 14 0 0,1 8 1 0,2 10 0 15,1 5 0-15,11 1 0 16,9-2-1-16,9-6 1 16,19-5 0-16,10-12 0 15,8-9-2-15,8-10 0 0,2-16-1 16,-3-11-2-16,-7-9-1 31,-13-11-1-31,-7-9 1 0,-12-7-1 0,-13-2 1 16,-14 5 1-16,-12 6 2 0,-2 9 2 15,-8 15 1-15,-1 20 2 16,-1 16-1-16,2 20 2 15,9 22-1-15,10 14 0 16,15 13-1-16,7 14-1 16,23 4-3-16,14-1-4 0,26 5-33 15,25-7-49 16,0-14-1-31</inkml:trace>
  <inkml:trace contextRef="#ctx0" brushRef="#br0" timeOffset="38429">16229 8384 421 0,'0'0'3'0,"3"21"3"16,1 7 0-16,4 10 1 0,1 10 1 16,1 9 1-16,3 9 0 15,-1 7 1-15,0-3-2 16,-3-8-3 15,-2-8-1-31,-4-11-1 0,-1-9-2 0,-2-13-5 0,0-8-8 0,-7-13-9 16,-3-15-35-16,-6-6-33 15,-8-11-4-15</inkml:trace>
  <inkml:trace contextRef="#ctx0" brushRef="#br0" timeOffset="38781">15913 8669 365 0,'0'0'1'0,"5"0"4"16,9 0 1 15,18 0 2-31,10 2 1 0,13-2-1 0,8 0 1 0,9 1-1 0,5-2-1 15,-6 1-2-15,-6 1-2 16,-12 0-2 0,-12 7 0-16,-14 4 4 0,-10 7 0 15,-13 5 1-15,-4 5 2 0,-4 5 0 16,-3 2 1-16,1-2 1 15,6-3-1-15,7-10-2 32,17-10-1-32,13-11-4 0,10-12-2 0,10-14 0 0,1-6 0 15,-1-5 0-15,-8-8 0 16,-13 1 0-16,-19 5 0 15,-17 6 0-15,-13 6 0 16,-19 10 0-16,-13 7 0 0,-8 10-5 16,-5 3-6-16,7 15-6 15,3 0-14-15,3 9-59 16,20 2 0-16</inkml:trace>
  <inkml:trace contextRef="#ctx0" brushRef="#br0" timeOffset="39876">18018 8639 13 0,'4'-12'38'16,"-1"0"6"-16,2 0 5 16,0 0 2-16,0-2 1 15,-4 1-9-15,-1 0-8 0,0 13-8 16,-6-11-3-16,-6 9-3 15,-8 2-4-15,-6 5-2 16,-3 13-3-16,-2 5-2 16,-2 8-2-16,4 6 0 0,4 4-3 15,7-3 0-15,14-4-2 16,8-3-1 15,19-16 0-31,9-7 0 0,7-9-1 0,6-15-1 0,2-9 0 0,-2-4 0 16,-7-5 1-16,-6-2-1 15,-12 5 1-15,-9 2-1 16,-7 5 2-16,-5 10 0 15,1 14 1-15,-18 0-2 16,8 16 0-16,4 10 1 0,6 4-2 16,6 8 1-16,9-2-1 46,10-2 0-46,5-7-3 0,9-9-2 0,1-12-6 0,4-6-16 0,-1-7-59 0,-7-17-4 16</inkml:trace>
  <inkml:trace contextRef="#ctx0" brushRef="#br0" timeOffset="40258">18392 8179 424 0,'0'0'1'16,"0"0"1"0,0 16 1-16,6 3 2 0,-1 10 2 15,0 7 2-15,2 11 2 0,-4 10 0 16,1 10 1-16,-4 2-1 15,0 2-1-15,0 0-5 16,-4-8-5-16,1-7 0 16,-2-10 0-16,2-12 0 0,2-15 0 15,1-19 0-15,11-8 0 16,8-23 0-16,10-4 0 47,5-7 0-47,8 0 0 0,9 0 0 0,7 10 0 0,4 12 0 0,-1 17 0 0,-1 9 0 15,-14 17 0-15,-6 9 0 16,-17 7 0-16,-15 7 0 15,-17-1 0-15,-24 2 0 16,-14-8 0-16,-13-5 0 0,-2-5 0 16,-3-8 0-16,1-13 0 15,12-7-43-15,3-2-49 47,10-18-3-47</inkml:trace>
  <inkml:trace contextRef="#ctx0" brushRef="#br0" timeOffset="52184">18647 4155 298 0,'0'0'4'0,"0"0"0"0,0 0 2 15,0 0 1-15,11 1 3 16,-11-1 1-16,10 19 1 16,-6-6 1-16,-2 6-1 15,-2 3 2-15,0 4-3 16,-2 3 0-16,-4-3-2 0,-2-3 0 15,1-3 2-15,2-6-1 16,5-14 1-16,9 0-4 16,35-19 1-16,42-18-1 15,57-13-1-15,83-4-2 0,56 10-15 16,55 4-74-16,55 5-4 15</inkml:trace>
  <inkml:trace contextRef="#ctx0" brushRef="#br0" timeOffset="55592">11131 10067 212 0,'0'0'3'16,"0"0"2"-16,0 0 0 16,4-15 2-16,9 3 2 0,5-2 2 15,9-5 2-15,10-1 2 16,10-2-3-16,13 1 1 15,3 3-1-15,10 5 1 16,2 7-4-16,-1 6-1 16,-4 0-2-16,-5 15-2 0,-7 6-2 15,-9 7 1-15,-6 7-2 16,-15 2 1-16,-12 9 0 15,-11 4 2-15,-8 4-2 16,-16 6 1-16,-14 1 1 16,-14-1 0-16,-8-4-1 0,-8-5 0 15,1-8-1-15,-1-12-1 16,1-9-1-16,6-14-1 15,-4074-8-2-15,8174-13-1 16,-4069-8-3-16,11-4 2 0,11-1-2 16,7-1 3-16,15 3 1 15,7 5 1-15,12 4 2 47,3 14 1-47,1 2 1 0,1 14 1 0,-1 12 0 0,-3 3 0 0,-2 7-1 0,-3 2 0 16,2 2 0-16,-1-5 0 15,2-4-2-15,5-10-5 16,-1-9-8-16,7-8-28 0,2-5-35 15,-5-11-6-15</inkml:trace>
  <inkml:trace contextRef="#ctx0" brushRef="#br0" timeOffset="55821">12071 9797 301 0,'0'0'0'15,"17"1"1"-15,11 7 1 16,13 13 1-16,14 12 3 15,5 12 1-15,6 13 2 16,5 14 1-16,-2 12 0 31,-16 8 1-31,-10 6 0 16,-17-6-3-16,-12-8 0 0,-10-6-5 0,-4-11-8 0,-5-18-53 15,-2-3-20-15</inkml:trace>
  <inkml:trace contextRef="#ctx0" brushRef="#br0" timeOffset="57531">13666 10130 220 0,'0'0'-1'16,"0"0"-4"-16,0 0 5 16,0 0 3-16,-4 13 3 15,4 1 4-15,-2 7 1 16,2 9 3-16,2 8 2 0,-2 5 4 15,2 8-3-15,2 1-2 16,0 0-3-16,0-3-3 16,1-6-2-16,-1-7-1 0,-2-9-1 15,1-7 1-15,0-8 0 16,-3-12 0-16,3 9 0 15,-3-9 1-15,0 0 0 16,0 0-1-16,0 0 0 0,0 0-1 16,0 0-1-16,0 0-1 15,0 0-1-15,0 0-1 16,0 0 1-16,0 0-1 15,0 0-1-15,0 0 0 0,0 0 0 16,0 0 1 0,0 0-1-16,0 0 0 0,0 0 1 15,0 0-1-15,0 0 3 16,0 0-3-16,0 0 1 15,1-5 0-15,-1 5 1 47,1-20-1-47,1 4 0 0,0-5-1 0,-1-9-1 0,0-8-1 0,-1-4 1 0,0-7-1 16,0-2-1-16,-1-2 1 15,-4 1 0-15,-3 4 1 0,2 6 1 16,-1 5 0-16,-1 7 0 16,-1 8 1-16,1 2-1 0,2 6 1 15,0 4-1 1,2 1 1-16,4 9-1 0,-6-14 0 15,6 14 0-15,0 0 0 16,-4-10-1-16,4 10 0 0,0 0 1 16,4-8-2-16,5 3 2 15,4-2-1 1,6 0 1-16,4-3-1 0,4 1 1 15,3-2 1-15,5 2-1 0,-1 0 0 16,0 3-1-16,-1-1-3 47,-1 4-4-47,-4 0-4 0,2 0-13 0,-9 3-27 0,-5 0-30 0,5-3-7 15</inkml:trace>
  <inkml:trace contextRef="#ctx0" brushRef="#br0" timeOffset="57771">13739 10248 205 0,'0'0'8'16,"0"0"4"-16,11 3 4 0,6-1 0 15,10-2 1-15,9 0 1 16,4-2-1-16,11-1-4 16,-3-3-18-16,5-2-49 0,-3 5-19 15</inkml:trace>
  <inkml:trace contextRef="#ctx0" brushRef="#br0" timeOffset="58180">14506 10481 352 0,'0'0'2'0,"-3"11"-1"16,1 0 0-16,-2 0 1 0,2 2-1 15,0 0 1-15,1 2 0 16,0-2 0-16,1-1-7 15,0-12-15-15,13 2-52 16,-2-9-8-16</inkml:trace>
  <inkml:trace contextRef="#ctx0" brushRef="#br0" timeOffset="58295">14512 10189 341 0,'0'0'2'0,"0"0"1"0,0 0-4 0,0 0-8 16,0 0-15-16,0 0-37 15,0 0-16-15</inkml:trace>
  <inkml:trace contextRef="#ctx0" brushRef="#br0" timeOffset="58643">14736 10435 307 0,'4'11'4'16,"1"7"1"-16,5 7 2 0,3 4-1 16,1 1 1-16,1 0 1 15,-1 2 4-15,3-4 3 16,-5-14-3-16,3-11-2 15,-4-3 0-15,-1-15-2 0,2-2-1 16,-2-9-2-16,4-1-5 31,0 0-1-31,-1 3-2 0,1 3 0 0,0 7-1 16,1 6 2-16,1 8 0 0,-1 9 2 15,5 9 1-15,2 5-1 16,2 2 2-16,5 4 0 16,4-3-4-16,1-6-5 0,8-6-17 15,-7 8-50-15,3-22-8 16</inkml:trace>
  <inkml:trace contextRef="#ctx0" brushRef="#br0" timeOffset="59479">15551 10366 213 0,'0'0'1'15,"0"0"4"-15,0 6 5 16,0-6 3-16,-10 21 4 15,0-6 2-15,-3 5 2 0,-2 3 2 16,-1 0-2-16,-1 0-3 16,3-3-4-16,-2-1-3 15,7-4-4-15,1-2-1 16,8-13-2 15,1 9-1-31,10-9 1 0,3 0 0 0,6-5 0 0,4-7-1 0,3-5-2 16,2-10-3-16,-2-7-3 0,-2-7-3 15,-5-6 0-15,-5-5-1 16,-11-4 0-16,-4 1 4 15,-9 4 2-15,-4 7 3 16,-7 7 4-16,1 9 2 16,-1 9 0-16,3 13 0 31,5 6 0-31,6 14-2 0,5 9 0 0,1 10-1 0,8 7 0 15,8 8 1-15,4 5 0 16,6 0 0-16,4 1-2 0,5-6-3 16,9-2-7-16,-5-10-14 15,-3-9-58-15,5-7-4 16</inkml:trace>
  <inkml:trace contextRef="#ctx0" brushRef="#br0" timeOffset="59875">16535 10060 233 0,'0'0'10'16,"0"16"4"-16,-2 2 5 0,-3 5 3 15,0 7 2-15,-4 6-1 16,1 7 3-16,-1 9-1 15,1-4-8-15,-1 0-4 16,4-3-5-16,2-3-4 0,1-9-3 47,2-5-2-47,0-10-5 0,4-7-7 0,-4-11-27 0,4-3-44 0,3-13-4 15</inkml:trace>
  <inkml:trace contextRef="#ctx0" brushRef="#br0" timeOffset="60290">16430 10020 292 0,'0'0'0'0,"5"-5"0"16,11 1 0-16,5-1 3 15,10-2 4-15,10 2 2 16,8 3 2-16,8-1 0 0,1 3 0 15,-1 5 0-15,-9 10 0 16,-3 2-2-16,-14 5-4 16,-15 4-2-16,-11 3-2 15,-15 3-1-15,-14-3 1 16,-9-3-1 15,-8-3 0-31,-7-4 0 0,0-5 0 0,2-4 0 0,6-5 0 0,7-2 0 16,7-2-1-16,8 1 1 0,8 0 1 15,10-2 2-15,0 19 1 16,14-3 1-16,9 6 0 15,6 4 1-15,5 7 2 16,4 1 0-16,3 2-3 0,-3-1-1 16,-3-3-1-16,-5-3-1 31,-7-5-2-31,-6-5-2 0,-6-5-3 0,1-5-5 15,1 0-13-15,2-6-58 0,-2-3-3 16</inkml:trace>
  <inkml:trace contextRef="#ctx0" brushRef="#br0" timeOffset="60530">17215 10149 345 0,'0'0'3'0,"3"17"1"15,1-2 1-15,2 7 3 16,1 6 2-16,2 2 1 16,-1 5-1-16,1 3 1 15,0-3-2-15,-1-3-1 16,-1-3-4-1,0-1-4-15,-4-10-7 0,2 0-3 0,-5-4-36 16,0-14-35-16,0 0-7 16</inkml:trace>
  <inkml:trace contextRef="#ctx0" brushRef="#br0" timeOffset="60660">17100 10310 366 0,'0'0'1'0,"10"-3"2"16,8 0-1-16,12 0 0 0,7-1-1 31,10-1-3-31,2-4-6 0,6-2-23 0,7-1-45 15,-17-6-5-15</inkml:trace>
  <inkml:trace contextRef="#ctx0" brushRef="#br0" timeOffset="60998">17542 9999 332 0,'0'0'3'16,"4"13"2"-16,2 3 2 0,0 6 3 16,2 7 2-16,0 7 2 15,-3 9 1-15,3 3 0 16,-6 5-2-16,-2-2-1 15,-2-2-2-15,-6-5-2 0,-2-6-1 16,0-8-1 31,4-6-1-47,-2-13-3 0,8-11 0 0,0 0-1 0,14-15-1 0,2-5 0 0,4-1-2 15,2-1 0-15,1 4-2 0,1 5 1 16,-4 7 1-16,-1 6 1 16,-1 8 0-16,6 9 0 15,5 8 1-15,7 0-2 16,18 4-9-16,5 8-48 0,15-16-26 47</inkml:trace>
  <inkml:trace contextRef="#ctx0" brushRef="#br0" timeOffset="66238">6455 13178 211 0,'0'0'6'0,"0"0"2"16,0 0 2-16,0 0-1 0,6 0 0 15,-6 0-1-15,0 0 0 16,0 0 2-16,11-2-5 15,-11 2-1-15,17-6 1 16,4 0 1-16,3-1 1 0,10-3 1 16,6-2 3-16,10 1-3 15,4 1-2-15,3 0-1 16,1 3-1-16,-3 4-1 15,0 2-1-15,-4 1-1 0,-1 0 0 16,-5 3-1-16,-7 2 0 16,-3-2 1-16,-5-2 1 15,-3-1 0-15,-3 0 0 16,-3 0 1-16,-6 0-1 0,-4-1 1 15,1 0-1-15,-12 1-1 16,12-2 1-16,-12 2-1 16,0 0 1-16,0 0 1 0,0 0 1 15,0 0 0-15,0 0 1 16,0 0 0 15,0 0 1-31,0 0-1 0,0 0 0 0,0 0-2 0,0 0 0 0,0 0-2 16,0 0-1-1,0 0-2-15,0 0 0 0,0 0 0 16,4 5 0-16,-3 5 0 15,-1 4 1-15,2 7 0 16,-1 3 1 31,4 6 0-47,-2 2 1 0,2 5-1 0,0 3 0 0,-2 1 0 0,1 5 0 0,0-2 0 0,0 4 0 15,-1 1 0-15,1 5-1 0,1 5 1 16,2 2 1-16,-2 7 0 16,6 4 0-16,-2 1 0 15,1 4 1-15,-3 0-1 16,4-1 1-16,-6-3 0 0,-2-4 0 15,-1-2 0-15,-2-4 0 32,-2-2 1-32,-2-3 0 0,0-1 2 0,-1 0-2 15,1-1 1-15,1 0-2 0,0 0 0 16,3 0-1-16,0 1 0 15,0-6 0-15,0 0-1 16,0-5 0-16,0-6 0 16,0-6 0-16,0-4 0 0,0-6 0 15,3-3 0-15,0-1 0 16,0 1 0 15,1-2 0-31,0 2-1 0,-1 0 1 0,0 1 0 0,0-4 0 0,0 0-1 16,-2-4 1-16,0-4 0 15,-1-10 0-15,0 12 0 16,0-12 0-16,0 0 0 15,0 0 1-15,0 11-1 0,0-11 0 16,0 0 0-16,-13 13 0 16,2-5 0-16,-6-1 1 15,-5 0-1 1,-11 3 0-16,-9 1 1 0,-16 0-1 15,-14 5 2-15,-13 0-1 0,-11-3-1 16,-6 3-4-16,-7-8-22 16,-2 2-57-16,19-9-3 15</inkml:trace>
  <inkml:trace contextRef="#ctx0" brushRef="#br0" timeOffset="67262">14284 11450 295 0,'0'0'4'0,"0"0"-1"16,-1-13 0-16,1 13-1 15,-12-7 0-15,-5 6-1 0,-8 1 1 16,-11 2 2-16,-6 9-1 15,-9 2 2-15,-2 5 0 16,-2 3 1-16,3 3 0 16,5-2 0-16,14 3-1 0,12-4 0 15,15 4-3-15,10-1-1 16,20 1 0-16,7 0-1 15,10 4 0-15,5 1 1 16,1 0 0-16,-2 1-1 0,-7-2 2 16,-9 2 0-16,-15-2 2 15,-12 0 0-15,-12-4 0 16,-12-2 1-16,-15-3 0 15,-3-3-2-15,-5-3 0 0,3-5-3 16,6-1-5 31,5-8-11-47,9 0-26 0,22 0-35 0,-1-12-6 0</inkml:trace>
  <inkml:trace contextRef="#ctx0" brushRef="#br0" timeOffset="67732">14555 11543 274 0,'0'0'7'16,"5"18"2"-16,-2 3 4 0,1 7 1 15,2 9 2-15,-4 9 1 16,0 5 2-16,-2 7 1 16,0-2-6-16,-2-9-2 0,-4-4-3 31,0-12-1-31,3-7 0 0,0-12-1 0,3-12-2 15,4-10-3-15,10-11-3 16,2-5-1-16,6-8 0 0,3-1-2 16,4-2 0 30,4 4-1-46,3 4 1 0,-4 12 3 0,0 9 1 0,-7 11 2 0,-2 12 0 0,-7 10 1 0,-2 7 1 16,-8 4 2-16,-6 6-1 16,-2-1 1-1,-7-7 0-15,0-2-1 0,0-7-1 16,2-7-2-16,-1-3-2 15,6-5-6-15,2-10-7 0,10 0-14 16,7-10-57-16,4-9-4 47</inkml:trace>
  <inkml:trace contextRef="#ctx0" brushRef="#br0" timeOffset="67915">15098 11978 335 0,'0'0'5'16,"1"11"3"-16,6 1 1 16,6 0 3-16,5 1 0 15,10-2 0-15,6-4 0 16,6-4 1-16,5-4-5 0,-1-11-3 47,-7-7-2-47,-13-8-1 0,-10-1 0 0,-16 0-2 0,-16 3 0 0,-17 4 0 0,-8 4 0 15,-4 8-3-15,-1 4-4 16,5 5-12-16,5 14-37 15,11 1-26-15</inkml:trace>
  <inkml:trace contextRef="#ctx0" brushRef="#br0" timeOffset="69006">12488 11703 167 0,'0'0'8'15,"0"0"4"-15,-2-10 1 16,2 10 2-16,0 0-1 0,0 0 1 16,-8-3 2-16,3 11 3 15,1 13-8-15,4 4-1 16,-1 11-3-16,1 2 2 15,8 6-1-15,5-5 1 0,4-1-3 16,6-13 1-16,4-8-1 16,5-10 0-16,-2-7-1 15,1-13-1-15,-4-8 0 31,-4-4-1-31,-6-3-2 0,-6-1-1 0,-6-3 0 0,-5 6-1 16,-3 1 0-16,-7 4 1 16,0 4-1-16,-2 8 1 0,2 4 1 15,1 7-1-15,5 13 0 16,4 3 3-16,3 7-1 15,9 1 1-15,8 6 0 16,8-3 0-16,1-3 0 16,5-4-2 15,1-7-1-31,-4-5-3 0,-2-6-3 0,-5-1-6 0,-4-5-12 0,-8-16-48 15,-4 7-12-15</inkml:trace>
  <inkml:trace contextRef="#ctx0" brushRef="#br0" timeOffset="69239">12783 11422 333 0,'0'0'1'0,"12"3"0"0,11 8 1 15,6 4 0-15,7 10 2 16,2 7 1-16,9 10 3 15,1 6 1-15,-6 10 1 16,-5 4 1-16,-14 5-2 0,-8-2 1 16,-7-5-4-16,-5-1-4 15,-3-6-9-15,-7-7-10 16,-3-12-43-1,2 0-22-15</inkml:trace>
  <inkml:trace contextRef="#ctx0" brushRef="#br0" timeOffset="69576">12744 11903 336 0,'0'0'3'0,"0"0"1"16,-10-10 3-16,-2 6 2 15,-3-6 1-15,-6 0 0 16,-5 1 2-16,-4 0-2 16,-2 1-1-16,4-1-6 0,2 6-8 15,1 2-9-15,13 1-35 16,8 9-30-16,4 2-7 15</inkml:trace>
  <inkml:trace contextRef="#ctx0" brushRef="#br0" timeOffset="70402">15580 11846 183 0,'0'0'5'15,"3"6"3"-15,1 6 0 16,3 4 4-16,2 5 4 15,2 1 3-15,-1 3 2 0,3 2 1 16,-2-5-1-16,-3-6 1 16,-3-4-1-16,-5-12-2 15,17 0-3-15,-9-15-3 16,-3-7-4-16,3-6-1 15,0-2-3-15,2-4-2 0,3-1-1 16,1 4-1-16,6 2-1 16,6 5 1 30,6 1-3-46,13 11-7 0,1-4-10 0,1 4-47 0,2 12-15 0</inkml:trace>
  <inkml:trace contextRef="#ctx0" brushRef="#br0" timeOffset="70667">16371 11522 335 0,'0'0'2'0,"1"21"2"0,1 0 1 0,4 7 2 0,-2 8 1 16,2 5 1-16,1 8 0 15,0 4 2-15,-1-3-3 16,-2-4-1-16,1-7-6 0,-3-2-9 16,2-11-25-16,8-2-44 15,-16-12-5-15</inkml:trace>
  <inkml:trace contextRef="#ctx0" brushRef="#br0" timeOffset="70736">16184 11756 408 0,'0'0'1'15,"29"-6"0"-15,9-1 0 16,15-3 0-16,19 2-8 15,11-7-12-15,7 1-56 16,9 5-4-16</inkml:trace>
  <inkml:trace contextRef="#ctx0" brushRef="#br0" timeOffset="71197">17758 11652 323 0,'0'0'5'15,"-10"10"1"-15,0 6 3 16,-5 3-1-16,2 6 1 16,0 7 1-16,1 0 0 0,4 3 2 15,8-9-3-15,4-5-3 16,12-9-1 15,6-9 0-31,6-7-2 0,1-12 0 0,-1-8-2 0,-5-3-2 0,-5-2-1 16,-7 0 1-16,-7 4-1 15,-4 4 0-15,-3 6 2 16,-7 11 2-16,-1 8 1 15,3 13 0-15,4 12 0 16,4 3-1-16,8 5 1 0,11 1 1 16,7-8-2-16,7-5-5 15,6-8-5-15,-2-10-5 47,1-9-26-47,4-14-42 0,-17-13-4 0</inkml:trace>
  <inkml:trace contextRef="#ctx0" brushRef="#br0" timeOffset="71562">18091 11261 346 0,'0'0'3'0,"0"0"2"16,7 15 3-16,2 3 2 16,4 9 2-1,2 8 1 1,3 9 2-16,0 9 1 0,5 5-2 0,-4 6-2 0,-1 3-3 15,-2-2-1-15,-5-4-2 16,-2-8-2-16,-5-10 0 16,3-9-1-16,-4-11-1 0,-3-23 0 15,0 0 0-15,5-15-1 16,1-15 1-16,5-3-1 15,6-3-2-15,7 2 0 16,9 4 0-16,9 9-1 0,9 7 1 16,2 14 0-16,-1 6-2 15,-6 11 1-15,-8 6 0 16,-12 0 1-16,-19 3 0 15,-17-1 0 17,-20-3 0-32,-14-3 0 0,-5-2-1 0,-9-6-10 0,3-3-33 15,0-2-40-15,6-6-4 0</inkml:trace>
  <inkml:trace contextRef="#ctx0" brushRef="#br0" timeOffset="74187">7918 13229 282 0,'0'0'1'16,"0"0"2"-16,0 5 5 0,0 11 3 15,-2 5 0-15,0 8 4 16,-1 9 0-16,0 6 2 16,-2 7 3-16,1 0-5 0,0 2-3 15,-4-2-2 1,2-6-2-16,0-8-2 15,-3-6-1-15,4-4-3 16,0-9 0-16,2-2-2 0,0-4 0 16,3-12-2-16,0 14-1 15,0-14-2-15,10 8 0 16,-10-8 0-1,9 0-2-15,-9 0 0 0,9-2-1 0,-9 2-1 16,2-15-3-16,-2 6 2 16,-2-4-3-16,-3-2 2 15,-2-6 1-15,-3 1 2 16,-3-2 0 15,-1 1 3-31,-4-3 3 0,5 2 4 0,-4 0 1 0,3 3 4 0,-2 4-1 16,4 2 2-16,3 4 0 15,9 9 0-15,-12-12 0 16,12 12 0-16,0 0 0 0,-10 1 0 15,11 10 0-15,-1 6 0 16,6 1 0-16,0 8 1 16,7 10 1 15,3 5-1-31,4 5-2 0,0 0 0 0,1 2-2 0,0-2-1 15,0-2 0-15,-3-6-1 16,-8-12-1-16,0-5 1 31,-2-7 0-31,-8-14 0 0,12 0-1 0,-6-15 0 0,5-16 0 16,2-8-1-16,7-12 0 15,6-11-3-15,4-3-4 16,1-4-8-16,9 7-25 0,-2 9-49 16,-2 4-2-16</inkml:trace>
  <inkml:trace contextRef="#ctx0" brushRef="#br0" timeOffset="75253">14304 12859 305 0,'-1'9'6'0,"1"6"0"16,0 15 3-16,3 8-2 16,3 9 1-16,1 8 0 0,0 5 0 15,3 1 1-15,-1-8-2 16,0-5-1-16,0-16 3 15,-5-8-1-15,3-11 1 16,-7-13 0-16,9 0-1 16,-4-6 0-16,1-8-2 0,-1-9-4 15,1-2-1-15,-2-8-2 16,-4-7-1-16,0-9 0 47,-3-8-1-47,-4-4 1 0,-6-4 1 0,1 3 1 0,-2 3 2 0,-2 6 1 0,2 10 0 15,0 9 1-15,6 12-1 16,2 8 1-16,4 4-1 15,2 10 0-15,12-15-1 0,10 7-1 16,8-1 1-16,9-2-1 16,10 0 1-16,5-1-2 15,3 3-3-15,0 1-5 16,1 5-7-16,-8-2-12 31,-7 3-56-31,-6 2-5 0</inkml:trace>
  <inkml:trace contextRef="#ctx0" brushRef="#br0" timeOffset="75439">14435 12964 389 0,'0'0'2'0,"0"0"2"0,16 8 0 16,4-3 0-16,11-2 0 0,12 2 0 15,9-3-3-15,12 1-2 16,3-2-9-16,3-2-19 16,-4 4-46-16,-6-5-9 0</inkml:trace>
  <inkml:trace contextRef="#ctx0" brushRef="#br0" timeOffset="75637">15126 13034 449 0,'0'0'2'0,"0"13"-1"16,0 0 1-16,0 6 0 0,0 2-1 16,3 2-3-16,-2 1-2 15,5-1-2-15,-1-6-8 16,6-4-24-1,6-8-47 1,-3-10-3-16</inkml:trace>
  <inkml:trace contextRef="#ctx0" brushRef="#br0" timeOffset="75748">15063 12723 424 0,'0'0'0'0,"0"0"-8"16,15-9-42-16,5 9-29 16,2 0-6-16</inkml:trace>
  <inkml:trace contextRef="#ctx0" brushRef="#br0" timeOffset="76112">15530 13039 438 0,'0'11'2'0,"0"7"0"15,1 9 0-15,2 8 0 0,1 3 0 16,2 2 0-16,-1-2 1 16,2-1 0-16,1-15-1 15,-1-11-1-15,5-11 1 16,0-16-2-16,5-11 0 0,0-5-1 15,2-6 0-15,3 0-2 16,-1-2 1-16,3 4 0 31,1 5 0-31,-3 6 2 0,-3 6 1 0,0 7 2 0,-2 10-1 16,-4 3 2-1,1 13 0-15,-2 4 0 0,-2 4-1 16,0 2-1-16,0-2-2 0,1 2-3 16,3-6-7-16,6-4-10 15,-3-5-34-15,5-9-33 16,6-4-5 15</inkml:trace>
  <inkml:trace contextRef="#ctx0" brushRef="#br0" timeOffset="76375">16148 12993 393 0,'0'0'5'0,"-5"11"2"16,1 6 1-16,-2 8 0 15,6 5 1-15,0 9 0 16,3 0 0-16,13 0 0 0,11-7-4 16,11-11-5-16,7-12-3 15,4-10-3-15,1-16-4 31,-4-18-2-31,-9-10-2 0,-9-11 1 0,-21-7 3 0,-9-2 5 16,-20-3 3-16,-8 10 6 16,-11 5 4 30,-4 14 5-46,-5 15 1 0,3 19 0 0,4 15-1 0,13 21-3 0,15 18-2 0,15 9-2 0,24 5-4 16,18-3-9-16,25 1-33 16,13-13-47-16,10-12-1 0</inkml:trace>
  <inkml:trace contextRef="#ctx0" brushRef="#br0" timeOffset="76920">17637 12480 410 0,'0'0'3'0,"0"9"0"16,2 13 2-16,3 9 1 16,0 10-1-1,5 10 1-15,1 6-1 0,0 6 1 0,1 1-2 16,-1-9-2-16,-3-10 0 15,-1-12-1-15,-1-8-3 32,-3-16-7-32,-3-9-15 0,22-2-60 0,-22-18-2 0</inkml:trace>
  <inkml:trace contextRef="#ctx0" brushRef="#br0" timeOffset="77111">17258 12468 453 0,'0'0'1'0,"0"0"1"16,20-5-1-16,10 2 1 15,16-2 0 1,18-3 1-16,20-1 0 0,15-3-1 0,10 0 0 16,7 2-2-16,-8-1-4 15,-3 3-4-15,-14-3-10 16,-12-3-49-1,-17 14-19-15</inkml:trace>
  <inkml:trace contextRef="#ctx0" brushRef="#br0" timeOffset="77318">17408 12994 462 0,'0'0'1'0,"0"0"1"15,23-3 0-15,10-3 1 16,16-2-1-16,19-3 0 0,17-4 1 15,17-4-2-15,10 0-3 16,4-1-4 15,1 3-7-31,-16 0-16 0,-15 6-57 0,-4 6-3 0</inkml:trace>
  <inkml:trace contextRef="#ctx0" brushRef="#br0" timeOffset="77727">19044 12707 380 0,'0'0'0'0,"-5"-3"0"16,-10 3 1-16,-6 1 2 47,-12 3 2-47,-10 4 2 0,-7 3 2 0,-7 0 0 0,1 4 1 0,5 2 0 0,9 1-1 15,8-1-1-15,23 2-3 16,12 0-2-16,24 3-1 0,12 1-2 15,12 1 1-15,7 5 0 16,1 0 0-16,-1 0 0 16,-9-1-1-16,-11-1 1 15,-16-3 0 16,-15-2 0-31,-15-4 0 0,-14-4 0 0,-15-3 0 0,-7-5 0 0,-4-2 0 16,0-3-1-16,2-1-2 16,8 0-1-16,8-3-5 15,6-2-8-15,12 3-17 0,14 2-52 16,1-12-4-16</inkml:trace>
  <inkml:trace contextRef="#ctx0" brushRef="#br0" timeOffset="77985">19572 12733 439 0,'0'0'1'0,"-10"0"0"16,-8 6 1-16,-10 8 2 15,-9 6 1-15,-7 6 1 32,-8 5 0-32,0 8 2 0,7 0 0 0,17 4 0 0,20-4 0 15,22-4-2-15,32-5-3 16,20-8-4-16,29-1-6 0,5-8-14 15,6 0-66-15,4-4-5 16</inkml:trace>
  <inkml:trace contextRef="#ctx0" brushRef="#br0" timeOffset="84206">19895 12696 268 0,'0'0'5'0,"0"0"2"16,0 0 0-16,8-9 1 15,5 2 2-15,5 0 0 16,6 0 1-16,4 0-1 15,5 1-4-15,5 2-1 0,3 3-1 16,2 1-2-16,-3 3-2 16,2 1-3-16,-6 2-2 15,3 1-5-15,-7-4-11 16,-2-3-30-16,4 1-25 0</inkml:trace>
  <inkml:trace contextRef="#ctx0" brushRef="#br0" timeOffset="84387">19946 12876 246 0,'0'0'6'0,"7"3"0"0,16-1 2 16,15 0-1-16,17-2-1 31,13 0-11-31,19 0-44 0,14 0-15 0</inkml:trace>
  <inkml:trace contextRef="#ctx0" brushRef="#br0" timeOffset="92980">20922 12171 212 0,'0'0'9'0,"0"0"4"16,9-9 6-16,-9 9 2 15,11-9 2-15,-11 9-1 16,13-10 0-16,-13 10 0 16,10-5-7-16,-10 5-5 0,10 0-5 15,-4 9-2-15,0 4-1 16,-1 3 1-16,4 4 0 15,-1 2 0-15,0 7 2 16,1-3-1-16,-1 5 2 0,1 2-2 16,1-1 1-16,-1 1 0 15,1 0-1-15,-1-1-1 16,1 0 0-16,0-4 0 15,-1-1-2 17,-2-3 1-32,2-4-1 0,-2-3 0 0,0-1 0 0,-1-5-1 0,-2 0 0 15,-4-11 1-15,6 13-1 16,-6-13 0-16,0 0 1 0,6 10 0 15,-6-10 1-15,0 0 1 16,0 0 0-16,7-8 0 16,0-9 1-16,7-9-1 15,2-10 0-15,3-7 0 0,2-9-1 16,3-8-1-16,2-2 0 15,-4 0-1-15,-3 5 0 16,-4 7-1-16,-2 7-4 16,-5 6-5-16,1 12-10 0,-4 3-19 31,-4 10-47-31,-1 12-4 0</inkml:trace>
  <inkml:trace contextRef="#ctx0" brushRef="#br0" timeOffset="93284">21647 12288 303 0,'4'10'6'0,"2"4"1"32,2 11 4-32,4 6 1 0,-4 8 2 0,4 7 2 0,-1 7 2 15,-1 5 0-15,-6-5-6 16,-1-2-2-16,-1-7-2 0,-2-8-1 31,0-7-3-31,0-5-2 0,0-6-4 0,1-7-5 16,3-3-8-16,-4-8-32 15,0 0-36-15,0-8-5 0</inkml:trace>
  <inkml:trace contextRef="#ctx0" brushRef="#br0" timeOffset="93453">21483 12634 386 0,'0'0'1'0,"0"0"3"16,7 0 0-16,7 0 1 0,11 0 1 15,11 0-1-15,11-3 2 16,10 1-2-16,6-2-2 16,3 2-9-16,-5-3-12 31,-7-5-48-31,-4 3-16 0</inkml:trace>
  <inkml:trace contextRef="#ctx0" brushRef="#br0" timeOffset="94079">21993 12251 319 0,'0'0'4'0,"0"0"1"0,0 0 1 15,0 0 1-15,0 0 2 16,1-9-1-16,-1 9 0 16,0 0 5-16,2 5-2 15,0 8-1-15,-1 7 0 16,-1 7-2-16,1 7 0 0,2 5 1 15,0 7-1-15,-1 0-2 16,2 0-2-16,-1 0-1 16,0-5-1-16,3-7 0 0,-2 1-1 31,-2-6 0-31,0-3 0 0,-1-3 0 0,-1 0-1 15,0-6 1-15,0-1 0 16,0-3 0-16,0-4 0 16,0-9 1-16,0 0 0 0,11 0 0 15,1-8-1 1,5-10 1-1,1-2-1-15,4-5 0 0,2-1 0 0,-2 2-1 16,-1 0-1-16,-2 7 0 0,-4 4 1 16,-2 5 0-1,-4 7-1-15,-9 1 1 0,14 10 0 16,-5 6 0-16,-2 4 1 0,4 4 0 15,4 3 0-15,3 2 0 16,4-3-1 0,4-2 0-16,4-5-4 15,-2-8-3-15,6-4-9 0,-6-7-34 0,0-6-37 16,0-14-4-16</inkml:trace>
  <inkml:trace contextRef="#ctx0" brushRef="#br0" timeOffset="94331">22668 12143 390 0,'0'0'1'0,"0"0"-1"0,5 14 3 16,3 5 1-16,0 12 3 0,2 10 2 0,0 12 2 15,0 10 2-15,-1 11-1 16,-3 9 0-16,-4 5 0 15,-2 1-2-15,-4 2-3 16,-5-8-2-16,-1-4-1 16,-4-9-1-16,3-7-2 0,2-10-2 15,3-11-2-15,0-11-4 31,5-4-7-31,-1-13-17 0,-11-6-58 0,13-8-2 16</inkml:trace>
  <inkml:trace contextRef="#ctx0" brushRef="#br0" timeOffset="94598">23090 12673 272 0,'0'0'10'16,"4"21"3"-16,1-1 6 0,-1 10 4 15,-1 10 0-15,-1 4 4 16,0 11-1-16,-1 3 1 16,-1 1-7-16,0-1-7 15,-1-3-4-15,-2-6-3 16,1-6-2-16,0-9-2 0,-1-7-1 31,3-6-2-31,-1-11-5 0,1-10-8 0,0-4-17 16,0-28-53-16,0 3-6 15</inkml:trace>
  <inkml:trace contextRef="#ctx0" brushRef="#br0" timeOffset="94975">22936 12722 341 0,'0'0'1'0,"7"-2"3"0,16 2 1 16,8 0 4-16,12 0 3 15,12 3 0-15,5 4 0 16,4 4 0-16,0 5-1 16,-11 3-2-16,-8 1-3 0,-15 3-2 15,-19 2-3-15,-11-2 0 16,-10-2 0-16,-12-4-1 15,-5 0 1-15,-5-5 0 16,0-3-1-16,-1-3 1 0,3-1-1 31,7-3 1-31,5 6 1 0,3-1 2 0,8 5 1 16,3 2 1-16,4 8 1 0,7 3 0 15,4 6 1-15,3 2-1 16,5 3-2-16,5-1-1 31,-1-4-1-31,0 0-2 16,-2-4-1-16,4-5-3 0,-2-5-2 0,0-3-6 0,-4-6-9 15,4-6-35-15,-1-2-35 16,-3-6-3 0</inkml:trace>
  <inkml:trace contextRef="#ctx0" brushRef="#br0" timeOffset="95230">23633 12847 388 0,'0'0'4'16,"6"17"2"-1,-1 0 1-15,3 10 3 0,0 4 1 16,3 5 1-16,1 7 2 16,0 4-1-16,0-1-3 0,-1-2-1 15,-2-2-3-15,-1-2-1 31,-2-11-4-31,-1 2-4 0,-5-9-5 0,0-1-10 16,-4-6-41-16,4-15-31 0,-17 0-3 16</inkml:trace>
  <inkml:trace contextRef="#ctx0" brushRef="#br0" timeOffset="95357">23474 13118 442 0,'0'0'1'16,"10"0"-1"15,11 0 1-31,7 0-1 0,10 0-2 0,5 0-2 0,6 1-5 0,1-1-13 15,0-11-53-15,-2 3-10 16</inkml:trace>
  <inkml:trace contextRef="#ctx0" brushRef="#br0" timeOffset="95779">24070 12762 383 0,'0'0'2'15,"2"15"2"-15,1 4 3 16,-3 6 2-16,0 8 2 0,0 6 2 15,0 7 1-15,0 3 0 16,-4 2 0-16,1-1-3 16,-3-6-2-16,0-3-1 15,1-5-3-15,-2-7-2 0,1-4-1 16,2-9 0-1,0-1-2-15,4-15 0 0,-7 12 0 16,7-12 0-16,3-12 0 16,8-3 0-16,4-4 0 0,4-3-4 15,4-1 1-15,3 0 0 47,1 4 0-47,-2 7 1 0,-7 7 2 0,-4 7 1 0,-5 13 1 0,-3 7 0 0,-5 7 1 16,6 1 0-16,5 5 1 15,9-1-4-15,16-5 0 16,15-7 0-16,13-3 0 15,13-7 0-15,11-3-13 16,1-9-14-16,-4-3-63 0,6-8-3 47</inkml:trace>
  <inkml:trace contextRef="#ctx0" brushRef="#br0" timeOffset="97955">7276 5302 242 0,'0'0'3'0,"0"0"3"16,0 0 1-16,15-11 3 15,-7 6 0-15,5-3 1 16,1 1 1-16,2-3-1 0,4-2 0 16,-2 5-3-16,0-3-2 15,1 3-1-15,-2 1-1 16,0 0-1-16,-1 4-1 0,2-3 0 15,2 2-1-15,1 0 0 16,3 1 0-16,2-2-1 16,6-1 1-16,0 0 0 15,5-1 0-15,3 1 0 0,-1 0 1 16,3 4-1 31,3-1 1-47,-1 2-1 0,0 0 0 0,0 2 2 0,-2 1-2 0,-1 0 0 0,-4081 0 1 15,8157-1 0-15,-4079-1 0 0,-4-1 1 16,-1 0 1-16,0 0-1 15,1-2 0-15,0 0 0 16,0-1-1-16,-1 1 0 16,-4-1-1-16,-3 2 0 31,-4-2 0-31,-1 3 0 0,-8 0 1 0,-5-1 1 0,-8 1 0 15,0 0 0-15,0 0-1 16,0 0 1-16,2-12 0 0,-2 12-1 31,0 0-2-31,0 0 1 0,0 0-1 0,-6-9-1 16,6 9 0-16,0 0-1 0,0 0 1 15,0 0 0-15,0 7-1 16,0 2 1 0,0 2 0-16,0 3 1 0,0 3 0 15,0 2 0-15,0 1 0 16,0 4 0-16,0 2 0 0,-1 3-1 15,-1 3 2 17,2-1 1-32,0 6 0 0,-1 0 0 0,1 3 0 0,1 3 1 15,-1 1-1-15,0 4 2 0,0 1-3 16,0 4 1-16,0 0 0 15,-1 4 0-15,-2 0-2 16,-3 1 0-16,0-2 1 16,0-1-1-16,-1 0 0 0,1-3 1 15,0 3-1-15,0 1 1 47,0 0 1-47,0 2 0 0,-2 2 0 0,3 1-1 0,-1-3 1 0,-1 2-1 0,2-6-1 16,1-4 0-16,0-3 0 15,2-2 0-15,-1-6 0 16,2-1 0-16,-1-1 0 15,1-1 0-15,-1 0 0 16,2 1 0-16,-2-2 0 0,0-2 0 16,0 1 0-16,0-4 1 46,2-5-1-46,0 1 1 0,-1-4 0 0,1-2 0 0,0-3 0 0,0 2-1 0,4-3 1 16,2 2 0-16,-1-1 0 16,0-1-1-16,2 1 0 15,-3-2 1-15,1 1-1 0,0 3 0 16,-2-3 0-16,-1 4 0 15,0 0-1-15,0 4 1 16,-1-3 0-16,-1 1-1 31,3-3 1-31,-3-2 0 0,1-1 0 0,-1-5 1 0,-1-1-1 16,1-10 1-16,-9 13 0 15,9-13 0-15,-18 10 0 16,8-4 0-16,-6-3 0 16,1 0 0-16,-6 0 0 0,0-3 0 15,-3-1 0-15,-5-1 0 16,-3-4 0 15,-7-6-1-31,-1 1 1 0,-8-5-1 0,-7-1 1 0,-13-2-1 0,-11 0 0 16,-15 1 0-16,-14 6 0 15,-12 0 0-15,-6 7-1 16,3 2 0 15,12 3-10-31,12 19-42 0,25-6-34 0,24-2-1 0</inkml:trace>
  <inkml:trace contextRef="#ctx0" brushRef="#br0" timeOffset="100645">9067 5679 106 0,'0'0'7'16,"0"0"6"-16,-9-1 4 0,9 1 5 16,0 0 4-16,-9-3 2 15,9 3-3-15,-10 0 1 16,10 0-4-16,-2 8-4 0,1 7-3 15,-2 8-5-15,1 6-1 16,-3 12-2-16,0 5 2 16,-5 8-2-16,0 4 1 15,-1 0-3-15,-2 0 0 16,0-4-1-16,1-4-1 0,1-6 0 15,2-6-2 1,5-7-3-16,0-6-4 0,4-3-12 16,0-4-27-16,-2-5-33 15,8-3-4-15</inkml:trace>
  <inkml:trace contextRef="#ctx0" brushRef="#br0" timeOffset="100972">8794 6067 289 0,'0'0'4'0,"0"0"2"16,-2-10-1-16,2 10-2 0,0 0 0 31,0 0 1-31,0 0 2 0,0 0 3 0,-9 9-3 15,7 4 1-15,2 11 2 16,0-2 1-16,0 10 2 0,4 0 0 16,3 3-3-16,3 4-3 15,3 0-1-15,2-2-1 16,0-2 0-16,0-5-1 15,0-4 3-15,-2-10 1 0,1-8-1 16,-3-5 1 31,4-6 0-47,-2-11-1 0,5-9 0 0,5-6-1 0,4-4-2 0,1-4-3 0,2-3-3 0,2 4-9 15,-1-1-13-15,-2 6-58 16,5 4-4-16</inkml:trace>
  <inkml:trace contextRef="#ctx0" brushRef="#br0" timeOffset="101363">9695 5724 356 0,'0'0'-1'16,"0"0"-2"-16,0 0 2 15,3 9 0-15,1 5 2 16,0 4 2-16,0 8 3 15,0 4 0-15,0 6 4 16,0 6 2-16,-1 0-2 0,0 0-1 16,0-4-1 15,0-4-2-31,-1-7-2 0,0-3-1 0,0-7-4 0,1-5-4 0,-3-12-6 15,0 10-6-15,5-16-48 16,-5 6-17-16</inkml:trace>
  <inkml:trace contextRef="#ctx0" brushRef="#br0" timeOffset="101614">9490 5718 344 0,'0'0'3'16,"0"0"2"-16,-8-11 0 15,8 11-1-15,-4-10 1 16,4 10 3-16,14-12-1 16,7 2 3-16,12 6-4 0,8-4-1 15,9-1 1 16,2 3 0-31,2-2-1 0,-1 2-2 16,-3 1-4-16,-9 1-6 0,-6 4-5 0,-8 0-13 16,-3-3-33-16,-3 3-22 0</inkml:trace>
  <inkml:trace contextRef="#ctx0" brushRef="#br0" timeOffset="101842">9573 6022 285 0,'0'0'3'15,"0"0"1"-15,0 0 2 16,0 0 0-16,2 12 2 0,8-8-1 16,5 2 3-16,8-4-1 15,10-1-1-15,5-1-4 16,8-3-9-16,3-5-30 0,15 5-35 15,-14-4-6-15</inkml:trace>
  <inkml:trace contextRef="#ctx0" brushRef="#br0" timeOffset="102244">10338 5971 248 0,'-11'0'4'0,"-7"7"1"15,-5-2 1-15,-4 8-2 16,-2 1 1-16,2 0 1 0,0 3-1 16,0-1 4-16,14 3-2 46,11-6 0-46,6 4 1 0,15-3 1 0,4 2-1 0,7 2 0 0,-3 2-2 16,3 2-1-16,-7-1-2 0,-6 0 3 16,-9-1 0-16,-8-5 2 15,-12-2 0-15,-11-4 1 16,-3-2 0-16,-8-2-1 0,4-5-2 15,-1 0-6-15,2 0-5 16,11 0-15-16,2 0-30 31,16 0-29-31,0-14-6 0</inkml:trace>
  <inkml:trace contextRef="#ctx0" brushRef="#br0" timeOffset="102478">10627 6009 361 0,'0'0'2'0,"-8"0"1"16,-3 8-2-16,-1 3 2 16,-5 5-1-16,-1 3 1 15,1 4 1-15,3 2 3 0,12 0-2 16,5-1 0-16,21-5 1 47,8-5 0-47,18-2-5 0,4-6-6 0,11-1-15 0,7-4-57 0,-4-1-4 0</inkml:trace>
  <inkml:trace contextRef="#ctx0" brushRef="#br0" timeOffset="111444">13782 14372 195 0,'0'0'8'16,"0"0"3"-16,0 0 6 16,-4-10 1-16,4 10 1 15,0 0-1-15,0 0 1 16,0 0 4-16,0 0-5 0,-4 14-3 15,4 10-1-15,0 9-1 16,0 7 0-16,0 9 1 16,0 6-2-16,0 1-1 15,0-1-5-15,0-6 0 0,0-7-3 16,0-9-2-16,0-7-3 15,2-13-6-15,-2-13-20 16,16 7-54-16,-9-17-5 16</inkml:trace>
  <inkml:trace contextRef="#ctx0" brushRef="#br0" timeOffset="111940">13667 14207 318 0,'0'0'7'15,"0"0"2"-15,-14-7 1 16,14 7 0-16,-5-10 1 15,5 10-1-15,2-12 2 16,16 2 0-16,8 4-4 0,20 2-3 16,10 3-1-16,12 1 2 15,6 11-1-15,-2 6 1 16,-5 7-1 15,-10 7-4-31,-11 4 1 0,-21 1-2 0,-17 0 1 0,-17-4-1 0,-15-4 0 16,-11-8 0-16,-9-4 0 15,-6-8 0-15,-3-2 0 0,-3-5 0 16,2-1 0-16,6 0-1 15,7 0 0-15,8 4 0 16,7 7 2-16,10 3-1 16,10 8 2 15,7 5 1-31,14 6 0 0,10 5 2 0,5 5 0 0,7-3 1 0,4 0-2 15,0-4 1-15,2-2-2 16,-6-8-1-16,-5-6-2 16,-3-3-3-16,-7-8-4 0,1-1-10 15,-9-8-30-15,4-1-40 16,-2-8-3-16</inkml:trace>
  <inkml:trace contextRef="#ctx0" brushRef="#br0" timeOffset="112197">14471 14341 365 0,'0'0'0'0,"0"0"5"15,3 14 1-15,1 2 2 16,2 6 2-1,0 4 2-15,1 9 0 0,0 4 2 16,1 6-1-16,1 3-3 0,-4-1-1 16,2-1-2-16,0-5-4 15,0-1-2-15,-1-10-4 16,2-4-6 15,-4-10-8-31,0-7-68 0,-4-9-2 0</inkml:trace>
  <inkml:trace contextRef="#ctx0" brushRef="#br0" timeOffset="112365">14290 14526 419 0,'0'0'1'16,"8"0"-1"-16,10-1 1 16,10 0 1 15,8 1-1-31,5 0-2 0,1 0-2 0,3 2-7 0,0 1-10 0,-6-3-31 15,-4-3-31-15,-13-2-6 32</inkml:trace>
  <inkml:trace contextRef="#ctx0" brushRef="#br0" timeOffset="112665">14690 14250 338 0,'0'0'6'0,"21"8"2"16,3 6 1-16,5 4 3 16,5 8 1-16,3 8 1 0,1 9 0 15,2 4 1-15,-7 4-5 16,-8 1-1-16,-13-2-3 15,-7-2 0 1,-5-10-1-16,0-6-1 0,-5-12 0 16,-2-8 0-16,7-12-2 0,-5-4 0 15,5-13 0-15,8-4-2 16,4-1 0 15,3 0-2-31,3 5 1 0,-1 6-1 0,2 7 1 0,-2 5 0 0,0 10 1 16,2 8 1-16,1 0 0 15,6 2 0 1,5-3-1-16,7-5-4 0,13-3-8 0,0-10-23 15,-1-3-50-15,13-9-4 16</inkml:trace>
  <inkml:trace contextRef="#ctx0" brushRef="#br0" timeOffset="114359">16049 14286 297 0,'0'0'6'0,"0"0"5"16,-9 0 2-16,9 0 0 15,0 0 0-15,0 0 1 0,0 0 4 16,10-2-2-16,17 2-6 15,6-4-4-15,10-1-2 16,9 0 0-16,6 0-2 16,5-1-3-16,-3 0-6 0,-2 1-9 15,-9-3-21-15,-7 1-37 16,-3 7-11-16</inkml:trace>
  <inkml:trace contextRef="#ctx0" brushRef="#br0" timeOffset="114601">16065 14491 399 0,'0'0'1'16,"0"0"1"-16,0 0 2 15,0 0 0-15,15 4 0 0,14-4 1 16,11 0-1-16,13-2 1 16,15-1-1-16,8-1-5 46,5 3-6-46,-3-1-11 0,-1 1-30 0,-1 1-34 0,-18 0-5 0</inkml:trace>
  <inkml:trace contextRef="#ctx0" brushRef="#br0" timeOffset="120659">17502 13892 231 0,'0'0'6'15,"0"0"3"-15,0-9 3 16,0 9 3-16,2-11 1 16,-2 11 1-16,4-9 0 0,-4 9-1 15,0 0-4-15,13-5-1 16,-13 5-1-16,15 18-2 15,-8 3 1-15,5 8-1 16,-2 3 2-16,1 7 0 0,2 5-1 16,-5 1 0-16,0 2-1 15,-1 0-2-15,-2-3 0 16,-3-1-2-16,0-3 0 15,-1-7-1 1,-1-2 0-16,1-9-1 0,-1-3-1 0,0-6 2 16,1-4 0-16,-1-9 0 15,0 0 0-15,0 0-1 16,15-22 2-16,-6-3-1 0,6-7 0 15,3-8-2-15,1-9 0 16,2-3-1-16,0 0 0 16,-1 1-1-16,-5 4-2 15,2 8-2 16,-9 3-3-31,0 11-6 0,-8 2-15 0,0 8-60 0,0 3-2 0</inkml:trace>
  <inkml:trace contextRef="#ctx0" brushRef="#br0" timeOffset="120952">18051 13848 303 0,'0'0'0'16,"0"0"0"-16,0 0 3 15,3 6 2-15,0 6 7 16,0 7 3-16,2 5 1 0,-2 8 4 16,0 7 1-16,0 4 0 15,-1 6-1-15,-2-1-4 16,0 1-5-16,0-2-4 15,0-5-1-15,-1-4-3 16,0-6-1 0,0-6-1-16,1-6-3 0,-2-6-1 0,2-4-3 15,0-10-12-15,-3-5-63 16,3 5-7-16</inkml:trace>
  <inkml:trace contextRef="#ctx0" brushRef="#br0" timeOffset="121140">17874 14164 439 0,'0'0'1'0,"0"0"0"0,18-6 1 16,5 2-1-16,7 1 1 16,8-1 0-16,7 1 0 46,2-2-1-46,3 5-3 0,-4-5-4 0,-4 5-10 0,-11 0-35 0,-5 0-33 0,-5-9-4 16</inkml:trace>
  <inkml:trace contextRef="#ctx0" brushRef="#br0" timeOffset="121507">18396 13817 370 0,'0'0'3'15,"6"10"1"1,1 3 3-16,2 8 1 0,3 4 3 0,0 6 1 15,0 7 1-15,4 4 1 16,-6 1-2-16,-1 2-1 16,-3-5-2-16,-2-5-2 0,-1-6-1 15,-2-3-1-15,0-10-2 16,0-6-1-16,-1-10-1 15,7-4-2 17,4-9-2-32,-1-4 1 0,3-3-1 0,1 1-2 0,0 2 1 0,-2 5 0 15,0 6 2-15,0 6 2 16,-3 4 1-16,0 10 1 15,5 4 0-15,3 4 1 16,5-1 1-16,8-4-2 0,6-3-3 16,4-3-7-16,7-2-31 15,0-3-48 16,-2-6-1-31</inkml:trace>
  <inkml:trace contextRef="#ctx0" brushRef="#br0" timeOffset="122336">19319 13655 374 0,'0'0'1'0,"0"0"-2"0,0 0 0 15,0 0 3-15,5 20 3 16,-5 23 7-1,-5 13 1-15,-6 15 2 0,-5 21 0 16,-5 9 0-16,-7 15 2 16,0 2-3-16,-6 3-2 15,3-19-6-15,-1-10-2 16,4-12-2-16,3-14 1 15,4-13-2-15,4-13-1 0,2-11-4 16,5-7-7-16,0-16-28 16,10-6-51-16,0 0-1 15</inkml:trace>
  <inkml:trace contextRef="#ctx0" brushRef="#br0" timeOffset="123159">19596 14180 333 0,'0'0'2'16,"0"6"4"-16,0 8 3 15,0 10 1-15,0 3 4 16,0 8 2-16,0 8-1 15,-1 4 1-15,-3 2-1 16,-2 2-3-16,3-6-5 0,-4-3 0 16,3-8-2-16,0-6-3 15,2-8-1-15,0-6-3 16,2-5-4-16,0-9-10 0,-3-11-61 15,3 1-10-15</inkml:trace>
  <inkml:trace contextRef="#ctx0" brushRef="#br0" timeOffset="123585">19453 14200 362 0,'0'0'1'15,"0"0"1"-15,0 0-2 16,0 0 0-16,10-9 1 47,2 6 5-47,9 1 1 0,9 1 3 0,6 1-2 0,8 0 2 0,6 8 0 0,2 1 0 0,-3 6-1 15,-3 1-3-15,-8 1-3 16,-8 1-2-16,-13 1-2 15,-10 1 0-15,-8-4 0 16,-15-1-1-16,-4-1 1 0,-11-4-1 16,-5-1 0-16,-4-5 0 15,0-3 1 16,0-2 0-31,6 1 0 0,4 0 1 0,7 0 0 0,5 1 2 16,9 10 1-16,7 5 2 0,3 6 1 16,10 4 1-16,7 6 0 15,4 3 0-15,4 2 0 16,3-1-1-16,4 2-2 15,2-5-2-15,1-2-4 0,0-2-5 47,-3-8-15-47,-2 1-64 0,4-3-2 0</inkml:trace>
  <inkml:trace contextRef="#ctx0" brushRef="#br0" timeOffset="124155">20250 14364 317 0,'0'0'0'0,"0"0"5"0,0 0 4 16,0 8 5-16,0 5 3 16,0 5 2-16,0 6 2 15,0 6-2-15,0 2 2 16,0 8-4-16,0-5-6 0,2 0-3 15,0-1-4 17,0-8-1-32,0-1-1 0,0-5-2 0,-2-7-3 0,2-2-5 0,-2-11-5 15,5 12-23-15,8-11-52 16,-13-1-2-16</inkml:trace>
  <inkml:trace contextRef="#ctx0" brushRef="#br0" timeOffset="124339">20058 14537 438 0,'0'0'0'0,"6"0"1"0,9 0 0 16,9 0 0-16,9 0 0 0,8 1 0 16,8 1 0-16,5-1-1 15,0 3-3-15,-3-3-6 16,-2 3-21-16,-6-4-52 15,-13 0-3-15</inkml:trace>
  <inkml:trace contextRef="#ctx0" brushRef="#br0" timeOffset="125527">20108 14458 294 0,'0'0'7'16,"0"0"0"-16,0 0-1 0,0 0 2 15,0 0-1-15,0 0 0 16,11-7 2-16,6 7 0 16,7 9-5-16,1 1-1 0,2 5 1 15,-2 3 0-15,-3 3 0 16,-9 1-1-16,-11 2 0 15,-9-1-1-15,-21 0 1 32,-8-3-1-32,-16-9 1 0,-10-3 0 0,-11-7 0 0,-5-4 0 15,-2-11 0-15,1-5 0 16,6-10 1-16,9-1-1 15,13-5-1-15,15 3-1 16,20 0 0-16,16 0-1 0,23 6 1 16,19 5-2-16,21 5 1 15,17 8 1-15,6 7 0 47,3 2 0-47,-4 14 0 0,-7 2 0 0,-14 3 0 0,-12 5 0 0,-25 4 0 0,-23 0-1 16,-16 1 2-16,-23-6-1 15,-15-2 1-15,-13-3 0 16,-15-4 1-16,-5-6 2 15,-4-8-3-15,3-3 1 0,4-11 0 16,9-2-1-16,11-7 0 16,17-3-1-1,17-1 0-15,15-2-2 16,16-1 1-16,23 5-1 0,20 2 1 0,18 5-1 15,14 5 1-15,11 7 0 16,7 5 0-16,0 10 1 16,-8 10-1-16,-10 7 1 0,-15 5-1 15,-21 2 1-15,-20 3 0 16,-22-3-1-16,-17-1 1 15,-23-2 1-15,-15-8 0 47,-15-6 0-47,-9-4 1 0,-7-7-1 0,-5-4 1 0,2-4 0 0,5-9-1 0,8-4 0 16,14 0-1-16,13-5-2 15,16-1-2-15,11-1-4 16,20 4-10-16,7 8-42 0,19-6-28 16,13-1-4-16</inkml:trace>
  <inkml:trace contextRef="#ctx0" brushRef="#br0" timeOffset="125981">20908 14352 356 0,'0'0'6'15,"4"-9"2"-15,-4 9 1 16,9-7 1-16,-9 7 0 62,18 0 3-62,-6 5 1 0,-1 6 2 0,1 11-5 0,1 4-1 0,-5 7 0 0,1 2 0 0,-3 6-2 0,-3-2-2 16,1-1-2-16,-3-4-1 0,0-4-1 16,0-5-1-16,0-7-1 15,-1-4-3-15,1-4-2 16,-1-10-10-16,0-17-68 15,0 6-8 17</inkml:trace>
  <inkml:trace contextRef="#ctx0" brushRef="#br0" timeOffset="126145">20713 14347 464 0,'0'0'1'16,"0"0"-1"-16,11 0 0 16,9 0 0-16,11 0 1 15,11 0-1-15,13-2 1 31,8 1-1-31,10 0 0 0,0-2-1 0,-1 2-6 0,-1-4-11 16,-9 3-66-16,-5 2-2 16</inkml:trace>
  <inkml:trace contextRef="#ctx0" brushRef="#br0" timeOffset="126368">20567 14734 441 0,'0'0'0'15,"0"0"1"-15,6 3 1 16,11-1-1 31,8-1 1-47,10-1 0 0,11 0 0 0,12-3 0 0,12-1 0 0,8-4-2 0,3 0-4 0,3-1-9 15,-4 1-33-15,0-2-38 16,-4 0-4-16</inkml:trace>
  <inkml:trace contextRef="#ctx0" brushRef="#br0" timeOffset="126725">21739 14551 370 0,'-9'0'2'0,"-8"0"0"15,-11 2 3-15,-5 2 3 31,-8 2 2-31,-3 6 0 0,-4-1 1 0,0 0 0 16,10 4-1-16,13 2 0 0,11 1-2 16,14 3-4-16,19-1-1 15,12 0 0-15,8 0-2 47,8 3 1-47,-1-1-1 0,0-3 0 0,-8-2 0 0,-9-1 0 0,-14 2 0 0,-15-3 0 16,-9-1 0-16,-18-3 1 15,-7-2 0-15,-6-1-1 16,-4-3 1-16,0-1-1 0,5-3-1 15,7-1-2-15,6-1-3 16,8-1-5-16,7-8-8 16,11 10-28 15,0-14-41-31,4 1-3 0</inkml:trace>
  <inkml:trace contextRef="#ctx0" brushRef="#br0" timeOffset="126971">22086 14584 402 0,'0'0'1'15,"0"0"-1"-15,-6 5 1 32,-8 5 1-32,-5 2 3 0,-9 5 3 0,-6 5 2 0,-6 2 0 15,-2 3 1-15,5 0 0 16,6 2 1-16,11-3-2 15,18 0-2 1,20-2-3-16,25-3-4 0,19 0-3 0,17-6-5 16,13 5-12-16,8-5-30 15,3-2-41-15,0-6-3 31</inkml:trace>
  <inkml:trace contextRef="#ctx0" brushRef="#br0" timeOffset="143992">13573 15821 351 0,'0'0'6'0,"0"-12"2"15,0 12 2-15,-10-17 2 16,2 8-2-16,-9 1 2 0,-7 1-1 16,-10 2 2-16,-10 7-6 15,-3 6-1-15,-5 6-2 16,4 3-1-16,4 4-1 15,7 2 0-15,13 4 0 0,13-1-2 16,15-1 1-16,16 1-1 16,12-1 0-16,4 2 0 15,2 1 0-15,-1-1 0 16,-7 1 0-16,-7-3 0 0,-13-3 0 31,-10-1 1-31,-12-2 0 0,-11-6 0 0,-5-6-1 16,-2-4 0-16,1-3-3 15,0-8-6-15,9-2-15 47,6 0-42-47,8-8-20 0</inkml:trace>
  <inkml:trace contextRef="#ctx0" brushRef="#br0" timeOffset="144239">13525 16037 390 0,'0'0'4'0,"0"11"2"15,3 2 1-15,1 1 1 16,5 2 1-16,3-2 0 16,9 1 1 15,7-4 0-31,6-9-3 0,7-2-3 0,-2-10-1 0,0-8 0 0,-4-3-2 15,-10-5 0-15,-10 2 0 16,-13 2-1-16,-11 1 0 0,-15 7 0 16,-5 3 0-16,-5 3 0 15,-1 6 0-15,2 2-1 16,3 7-2-16,8 6-3 15,7-2-8-15,13 3-29 16,7 0-45 0,7-6-1-16</inkml:trace>
  <inkml:trace contextRef="#ctx0" brushRef="#br0" timeOffset="144917">13979 15941 400 0,'0'0'2'0,"4"15"3"15,3 1 1 1,3 5 2-16,3 6 0 0,1 5 2 0,1 6 1 16,3-1 0-16,0-2-1 15,-2-8-2-15,-3-3-2 16,-2-12-1-16,-3-10-1 0,5-4-2 15,-2-15 0-15,1-12-1 16,1-5 0-16,5-9-1 16,0-3 0-16,3 2 1 15,0-2 0 1,1 6 0-16,-2 8 0 0,0 10 0 15,-1 9 0-15,-1 13 1 0,-3 11-1 16,-4 10 1-16,-4 13-2 16,-1 0 0-16,-4 5 0 0,-2-1 0 15,0-1 0-15,-5-8 0 16,-1-6 0-16,0-7 0 15,-1-7 0-15,7-9 0 16,-8-12 0-16,8-7 0 31,2-13 0-31,5 3 0 0,3-9 0 0,7 4 0 0,2-2 0 16,6 6 0-16,0 11 0 15,0 9 0-15,-1 10 0 0,-2 6 0 16,0 12 0-16,-1 4 0 16,0 7 0-16,4 3 0 15,2-6 0-15,6-5 0 16,2-4 0-16,7-10 0 15,-3-7 0 1,1-7 0-16,-3-11 0 0,-7-9 0 0,-8-2 0 16,-8 0 0-16,-11 1 0 15,-5 3 0-15,-16 10 0 16,-5 5 0-16,-3 10 0 0,-4 13 0 15,3 9 0-15,3 11 0 16,9 2 0-16,12 3 0 16,8-4 0-16,20-5 0 0,8-8 0 15,14-4 0 16,1-13-3-31,8-5-30 0,5-9-58 0,-13-16-4 0</inkml:trace>
  <inkml:trace contextRef="#ctx0" brushRef="#br0" timeOffset="145409">15189 15457 460 0,'0'0'1'0,"0"0"1"16,4 13 0-16,2 5 3 16,2 7 1-16,3 7 0 15,1 9 2-15,4 9-1 0,2 7 1 16,3 4-2-16,2 1-6 15,-1-1 0-15,2-1 0 16,1-6 0-16,-5-7 0 0,0-8 0 16,-6-11-2-16,-5-10-10 15,-9-18-4-15,-7 1-4 16,-11-12 2-16,-9-8 2 15,-3-6 4-15,-6-3 7 32,0-3 5-32,-2 2 7 0,8 4 6 0,5 2 3 0,13 3 1 15,9 5-1-15,11-1-2 16,18 6-4-16,12 0-2 0,12 0-8 15,6 1 0-15,6-1 0 16,5 0 0-16,-5 3 0 16,-8 0 0-16,-6 2 0 15,-15 0 0-15,-6 3 0 16,-8 2 0-1,-11 3 0-15,-4 8 0 0,-4 6 0 0,0 5 0 16,0 5 0-16,0 2 0 16,0 5 0-16,0-3 0 0,3-2 0 15,0-7 0-15,2-6 0 63,-5-16-16-63,14 9-17 0,-14-9-57 0,7-21-3 0</inkml:trace>
  <inkml:trace contextRef="#ctx0" brushRef="#br0" timeOffset="146286">15646 15596 399 0,'0'0'5'0,"-6"-16"2"16,2 3 0-16,-1 1 1 15,5-2 0-15,0 1-2 16,0 1-2-16,6-2-2 0,6 12-7 16,2 2-4 30,5 7-1-46,1 10-1 0,1 4 1 0,2 9 2 0,0 2 3 0,0 3 5 0,0 3 3 16,0 5 3-16,-2-5 3 0,0-1 0 16,-4-2 1-16,-1-6-1 15,-4-4 0-15,-2-6-1 16,-2-5 0-16,-8-14-2 15,9 5-1-15,-5-15-1 0,0-11-1 47,0-6 0-47,2-6-1 0,1-1-2 0,3-1 1 0,6 1-1 0,0 5 2 16,2 10-1-16,2 7 2 0,1 12 1 15,0 5 0-15,-2 14 0 16,-1 6 0-16,-5 11 2 16,-3 3-6-16,-4 3 0 0,-3 0 0 15,-2-6 0-15,-1-3 0 16,0-8 0-16,0-8 0 15,0-17 0-15,0 0 0 16,0 0 0-16,8-24 0 16,1-1 0-16,1-5 0 0,0-2 0 31,4-2 0-31,-2 8 0 0,-1 2 0 0,0 10 0 15,-2 10 0-15,4 4 0 16,-1 14 0-16,1 6 0 0,6 2 0 16,8 1 0-16,6-2 0 15,7-4 0-15,5-9 0 16,4-7 0-16,-1-4 0 15,-2-15 0-15,-5-6 0 0,-9-6 0 16,-9-7 0-16,-11 0 0 16,-11-5 0-16,-4 7 0 31,-11 3 0-31,-4 12 0 0,-6 10 0 0,-5 10 0 0,-2 14 0 15,1 13 0-15,1 15 0 16,3 1 0 31,6 8 0-47,4-2 0 0,8-2 0 0,8-6 0 0,5-7 0 0,11-6 0 0,5-9 0 0,5-9 0 15,5-7 0-15,0-7 0 16,5-12-11-16,0-8-9 16,1-7-5-16,-1-9-1 0,1-3 2 15,-1-3 5-15,-2 0 5 16,-1 5 7-16,-4 2 8 15,-6 9 8-15,-2 11 8 16,-2 11 4-16,-5 8-1 0,-2 9-1 16,-3 15-4-16,-1 7-3 15,-1 7-3-15,2 7-2 16,-5 0-2-16,-4 3-3 31,0-1 0-31,-10-4-5 0,-2 0-7 0,-14-7-48 0,0-8-31 16,4-6-3-16</inkml:trace>
  <inkml:trace contextRef="#ctx0" brushRef="#br0" timeOffset="147054">17695 15609 378 0,'0'0'2'0,"7"-11"2"15,-7 11 2 1,8-13 1-16,-8 13 1 0,0 0 1 15,0 0 2-15,0 0 2 0,-14 11-1 16,-3 13-2-16,-4 10-2 16,0 2-2-16,3 3 0 15,8-3-1-15,7-2-2 16,9-9 0-16,11-9-1 0,8-11-1 15,4-5 0-15,0-12-1 16,-3-9 1-16,-8-8-1 16,-7-2 0 15,-9-1-1-31,-5-1 1 0,-10 6 0 0,-2 1 1 0,-2 8-1 0,3 10 2 15,1 8 0-15,7 8 1 16,5 16 0-16,5 6 2 16,12 6-5-16,7 4 0 0,4-2 0 15,9 0 0-15,-2-7 0 16,2-5 0-16,-4-10-8 15,1-2-16-15,-2-10-66 32,-12-4-4-32</inkml:trace>
  <inkml:trace contextRef="#ctx0" brushRef="#br0" timeOffset="147259">17897 15316 443 0,'0'0'1'16,"18"9"0"15,7 6 1-31,16 7 2 0,7 11 0 0,7 8 1 0,2 11 1 0,3 12 0 16,-2 4-1-16,-17 7-1 15,-14 0-1-15,-14 0-5 16,-13-11-6-16,-2-7-35 0,-10-4-45 15,0-18-3-15</inkml:trace>
  <inkml:trace contextRef="#ctx0" brushRef="#br0" timeOffset="147959">19044 15285 341 0,'0'0'5'0,"0"0"4"0,0 0 1 16,0 0 3-16,7 11 4 16,-4 11 1-16,3 11 1 15,-1 11 1-15,3 12-4 16,-3 12-4-16,2 7 0 0,-3 2-4 15,-1-1-3-15,-2-10-1 16,-1-7-2-16,1-16-2 16,-1-7 0 15,0-15 0-31,0-12 0 0,0-9 0 0,0-15 0 0,7-7 0 0,0-10 0 15,3-5 0-15,5-7 0 16,5 3 0-16,5-4 0 16,4 5-2-16,2 9 1 0,4 9 1 15,-4 7 1-15,-2 10 1 16,-6 5-2-16,-3 16 0 15,-12 7 0-15,-7 9 0 16,-3 6 0 15,-7 4 0-31,-3 3 0 0,1-3 0 0,4-4 0 0,5-4 0 0,2-7-7 16,14-9-24-16,18-8-59 15,-4-12-4-15</inkml:trace>
  <inkml:trace contextRef="#ctx0" brushRef="#br0" timeOffset="148271">19742 15577 458 0,'0'0'2'0,"-7"9"-1"0,1 6 1 0,1 7 0 16,0 6 1-16,2 8-1 15,3 3 2-15,6 3-1 16,10-5-1-16,10-5 0 31,2-7 0-31,6-10-1 0,3-12-1 0,-3-7-1 0,-3-14-1 16,-10-7 0-16,-8-4-1 15,-9 1 1 1,-4 1 0-16,-10 4 2 0,-6 6 1 0,-1 8 0 15,-1 9 2-15,4 7-1 16,5 13 1-16,9 3 0 16,5 2-1-1,8-3-2-15,8 0-3 0,2-8-4 16,6-2-15-16,5-9-64 0,-13-8-3 15</inkml:trace>
  <inkml:trace contextRef="#ctx0" brushRef="#br0" timeOffset="148495">20020 15727 431 0,'0'0'3'0,"2"24"1"15,4-2 1-15,5 5 1 16,4 2 3-16,3 1 1 16,2-1 1-16,5-1 0 0,5-10-2 15,0-12-1-15,0-9-4 16,2-14-4-16,-2-5 0 15,0-7 0 1,-1-4 0-16,1-4 0 0,-1 0 0 16,-3 0 0-16,1 5 0 0,-8 0-9 15,2 11-17-15,-4 4-35 16,-4 2-32-16,-4 11-4 15</inkml:trace>
  <inkml:trace contextRef="#ctx0" brushRef="#br0" timeOffset="148790">20594 15650 418 0,'0'0'4'0,"1"12"1"16,0 0 1-16,2 5 1 15,3 7 1-15,4-1 1 16,6 4-1-16,12-2 2 0,6-8-5 16,11-8 0-16,8-9-2 15,10-8 0-15,1-17-1 16,-1-12-1-16,-7-9-1 15,-11-12 0-15,-12-5 0 0,-21-3 0 16,-12 2 1-16,-21 6-1 31,-16 8 2-31,-11 14 1 0,-7 16 0 0,-6 20 1 16,2 14 0-16,9 20-4 0,7 19 0 16,18 9 0-16,14 6 0 15,15 7 0-15,25-6 0 47,15 0 0-47,16-11 0 0,18-12-73 0,3-5-20 0</inkml:trace>
  <inkml:trace contextRef="#ctx0" brushRef="#br0" timeOffset="152576">16571 15054 207 0,'0'0'0'16,"0"0"0"-16,0 0 0 15,0 0 2-15,0-10 2 0,0 10 4 16,10-8 1-16,-1 3 2 15,4 2 2-15,3 0 1 16,8 3 2-16,-4 0 0 16,8 9-3-16,-2 4 0 0,7 3-4 15,-7 7 0-15,4 0-1 16,-10 8-1-16,-3-3-1 15,-7 1 0-15,-7 0-1 16,-7-3-1-16,-14-2 1 16,-8-4-3-16,-7-5 0 0,-4-6-3 15,-6-3 0 1,1-6-1-16,0-1 0 0,4-7-2 15,7-1 1-15,11-3 0 16,11 2 2-16,9 10 0 0,10-12 2 16,15 12 0-16,9 1 1 46,4 9-1-46,6 3 2 0,4 2-2 0,-1 0-6 0,0 4-23 0,8 0-46 0,-18-6-5 16</inkml:trace>
  <inkml:trace contextRef="#ctx0" brushRef="#br0" timeOffset="153231">17106 14959 207 0,'0'0'1'0,"0"0"2"16,10 6 5-16,-1 3 3 15,3 5 2-15,5 7 1 16,0 7 2-16,0 9 1 16,-4 5 0-16,-4 6-2 0,-8 7-5 15,-1-5-3-15,-11 1-4 16,-8-8-12-16,-6-6-50 15,2 1-16-15</inkml:trace>
  <inkml:trace contextRef="#ctx0" brushRef="#br0" timeOffset="153915">16443 15076 292 0,'0'0'7'0,"0"0"2"15,0 0 3-15,-10-3 1 47,10 3 0-47,0 0 0 0,0 0 2 0,4-12 0 0,12 5-6 0,11 3-4 0,7 1-1 16,7 0-1-16,6 3-1 15,3 3 1-15,-2 8-1 16,-5 8-1-16,-6 4 0 0,-9 6 0 16,-10 4 1-16,-11 4-1 15,-7 0 1-15,-13-1 0 16,-11-3 0 15,-6-4 0-31,-8-6 0 0,-8-7 0 0,-1-9-2 16,2-7 1-16,2-4-1 0,2-9 0 0,10-1-1 15,6-4 0-15,10 0 0 0,13 3 0 16,4 2 0-16,18 4 1 15,10 5 0-15,13 4 1 16,6 0-1-16,5 11 2 16,5 2-1-16,4 6-7 15,-6-2-22 1,-3 5-53-16,-1-2-3 0</inkml:trace>
  <inkml:trace contextRef="#ctx0" brushRef="#br0" timeOffset="158915">11183 16718 312 0,'0'0'1'0,"0"0"0"16,0 0 3-16,0 0 6 16,-1 18 1-16,1 3 2 15,1 11 2-15,2 6 4 0,0 11-2 16,2 7 2-16,-1 5-3 15,2 3-4-15,-3-4-1 16,2-5-1-16,-4-5-2 16,0-5-2-16,-1-10 0 15,0-9-2-15,2-6 0 0,-1-7-1 16,-1-13 0-16,0 0-1 15,0 0-1-15,5-21-1 16,-3-2 1-16,3-3-1 16,1-4-1-16,0 0 0 0,6 2-1 15,5 6 1-15,7 6 0 16,7 8 0-16,3 8 1 31,2 8 0-31,0 8 0 0,-5 3 0 0,-2 8 1 0,-12 2-1 16,-10 2 1-16,-9-2 0 15,-16-1 0-15,-5-7-1 16,-8-5 1-16,-5-6-3 15,-2-7-1-15,0-6-2 16,-2-9-4-16,5-5-2 0,5 0-7 16,10 3-13-16,5 7-46 15,10-2-13 16</inkml:trace>
  <inkml:trace contextRef="#ctx0" brushRef="#br0" timeOffset="159292">11653 16646 400 0,'0'0'1'15,"0"0"0"-15,0 0-1 16,0 0 1-16,10 3 2 16,10 14 0-16,12 11 0 0,14 9 1 15,10 13 0-15,6 14 2 16,2 10 0-16,-3 9 0 15,-9 2 0 1,-13 0-1-16,-28-44 0 0,-1 4-1 0,-10-5-2 16,1 4-4-16,-15-9-10 15,3 2-72-15,-6-8-2 16</inkml:trace>
  <inkml:trace contextRef="#ctx0" brushRef="#br0" timeOffset="160171">18892 16733 312 0,'0'0'1'15,"0"0"0"-15,0 0 2 16,0 0 0-16,-13-10 2 16,2 10 1-16,-8 3 1 0,-4 7 1 15,-6 7 0-15,-1 12 3 16,-1 7-1-16,-1 8 0 15,4 6-1-15,7 3-1 16,11-2-1-16,10 0-1 16,8-10 0-16,13-5-2 0,12-9-1 15,3-9-2-15,6-9-4 16,2-8-10-16,1-8-47 15,0-2-21-15</inkml:trace>
  <inkml:trace contextRef="#ctx0" brushRef="#br0" timeOffset="160431">19059 16493 402 0,'0'0'1'0,"14"2"0"15,13 6 2-15,16 5 2 16,14 11 1-16,11 9 0 0,10 15-1 16,1 11 2 15,2 8 0-31,-12 9 0 0,-17 5-3 0,-22 5-1 0,-22-5-1 0,-16-3-1 15,-24-11-5-15,-8-6-35 16,-13-7-44-16,-10-11-4 16</inkml:trace>
  <inkml:trace contextRef="#ctx0" brushRef="#br0" timeOffset="163697">8775 17413 284 0,'0'0'5'15,"0"15"5"-15,0-6 5 16,0 1 4-16,0-10 1 15,-4 10 0-15,4-10 0 16,-4-5-1-16,3-20-4 0,-1-8-4 16,1-6-9-16,-2-12-1 15,-2-7-2-15,1-2 0 16,0-3 0-16,-2 5 1 15,4 2 0-15,1 5-2 16,1 8 2-16,1 8-1 0,7 9 1 47,3 9 0-47,2 7 0 0,1 10 0 0,3 8 1 0,1 11 1 0,1 10 0 0,-1 6 1 15,2 10 1-15,-3 6 0 16,-1 2 0-16,-1-1 1 16,1-2-2-16,-2-4 1 15,0-7-2-15,-3-7-2 0,0-9-3 16,-6-8-6-16,4-6-28 15,12-3-48-15,-21-6-4 16</inkml:trace>
  <inkml:trace contextRef="#ctx0" brushRef="#br0" timeOffset="163856">8772 17210 376 0,'0'0'1'0,"0"0"0"16,16-5 1-16,5 2 1 15,7-1 0-15,4 1-3 0,12 2-10 16,1 5-50 15,1-4-17-31</inkml:trace>
  <inkml:trace contextRef="#ctx0" brushRef="#br0" timeOffset="164116">9239 16874 317 0,'0'0'5'0,"0"18"3"0,-2 0 4 0,-3 11 3 16,-4 5 2-16,1 8 1 16,4 3-1-16,1 1 1 0,2-4-3 15,5-4-4-15,7-9-4 16,9-10-2-16,5-9-2 15,4-6 0-15,1-4-2 16,1-8-4-16,-1-6-6 31,-1 0-21-31,10-12-56 0,-19-1-3 0</inkml:trace>
  <inkml:trace contextRef="#ctx0" brushRef="#br0" timeOffset="164307">9622 16794 384 0,'0'0'3'16,"4"17"1"-16,2 0 3 15,0 7 3 17,3 7 0-32,2 7 1 0,1 4 0 0,5 7 0 0,-3-3-1 0,-1-5-3 15,-2-8-5-15,-2-6-7 16,-8-12-20-16,-24-8-61 0,12-9-1 15</inkml:trace>
  <inkml:trace contextRef="#ctx0" brushRef="#br0" timeOffset="164444">9433 16779 417 0,'0'0'1'0,"18"-8"1"15,5-1 0-15,11 0 1 16,9-2-1-16,9 2-7 16,0-2-26-16,5 5-49 15,-3 4-5 1</inkml:trace>
  <inkml:trace contextRef="#ctx0" brushRef="#br0" timeOffset="164530">9960 17031 398 0,'0'0'2'0,"0"0"-1"15,8 14-1-15,-8-14-14 16,0 10-64-16,11-3-2 0</inkml:trace>
  <inkml:trace contextRef="#ctx0" brushRef="#br0" timeOffset="165277">9052 17984 407 0,'0'0'1'0,"0"0"1"0,4 10 3 15,-4-10-2-15,0 0 2 16,0 0 1-16,8 12 0 16,-2 0 1-16,2 1 0 31,14 23 0-31,-8-12-3 0,-14-24 1 0,29 28 0 15,-19-26-2-15,-1-2-1 16,1-2 0-16,-4-7-2 0,1-7-1 16,-2-5 1-16,0-3 0 15,2-2-2-15,-1-6 2 16,2 0 0-16,2 1 1 0,3 2 1 15,-1 4 0-15,1 5 0 32,1 5 0-32,0 5 0 0,0 10 1 0,2 3-1 15,-2 7 1-15,-1 2 0 0,1 4 0 16,-1-1-1-16,-2-1 1 15,-1 1-2 17,-4-5 0-32,-6-10 0 0,10 13-2 0,-10-13 0 15,8 0 0-15,-8 0-1 0,16-16 1 0,-2 4 0 16,1 0 1-16,1 0 1 15,2-1 0 1,0 5 1-16,2 5 1 0,-4 3 1 16,2 2-4-16,-3 8 0 0,4 7 0 15,-5 0 0-15,0 2 0 16,-1 3 0 31,-3 1 0-47,-3-3 0 0,-3-3-2 0,-2-2-17 0,-2-6-39 0,0-9-34 0,0 0-2 0</inkml:trace>
  <inkml:trace contextRef="#ctx0" brushRef="#br0" timeOffset="165595">9935 17521 385 0,'0'0'5'0,"0"6"2"0,-5 2 4 0,-2 5 0 0,-1 6 2 0,0 0 0 16,-1 4 1-16,0-1 0 16,5 5-4-16,-2-3-2 0,5-2-4 15,1 1 0-15,0-1-1 16,4 0-2-16,1-1-1 15,1 0 0-15,2-2 0 32,0-2-1-32,1-1 1 0,1-1-1 0,1-4 1 15,2 0 1-15,0-1 0 0,1-2 1 16,0-2-1-16,0-1 1 15,3 2-2-15,-2-3-4 16,3-1-4-16,-3 0-11 0,3-3-38 16,2 0-32-16,-2-3-5 15</inkml:trace>
  <inkml:trace contextRef="#ctx0" brushRef="#br0" timeOffset="165790">10303 17663 420 0,'0'0'4'0,"0"0"3"0,1 6 1 15,2 2 1-15,0 4 2 16,1 3 0-16,2 1 1 0,2 5 0 15,-1 3-4-15,0 0-2 16,1 4-3-16,0-1-3 16,-8-27 0-16,13 58 0 15,-6-29-11-15,0-4-26 47,2-4-52-47,-9-7-2 0</inkml:trace>
  <inkml:trace contextRef="#ctx0" brushRef="#br0" timeOffset="165920">10190 17732 431 0,'0'0'1'16,"0"0"2"-16,9-9 1 0,4 4 1 15,3-2-1-15,4-1 0 16,3-3-2 31,4 3-7-47,-2-2-20 0,-7-1-59 0,11 0-3 0</inkml:trace>
  <inkml:trace contextRef="#ctx0" brushRef="#br0" timeOffset="166348">10649 17567 425 0,'0'0'5'0,"0"0"3"0,5 10 0 31,-5-10 3-15,4 19 0-16,-1-2 2 0,-2 1 0 0,2 3 1 0,-1 4-11 15,1 2-3-15,-1-1 0 16,0 5 0-16,0-3 0 0,0 2 0 15,1 0 0-15,-2-2 0 16,4-3 0-16,-3-7 0 16,1-5 0-16,-3-13 0 15,14 8 0-15,-14-8-5 0,16-15-1 16,-6-4 0 15,0-2 3-31,1-4 2 0,1-4 3 0,-1 2 2 0,1-2 1 16,0 0 1-16,0 4-2 0,0 2-4 15,0 6 0-15,-1 9 0 16,-11 8 0-16,13 0 0 15,-9 7 0-15,1 8 0 16,-3 8 0-16,0 3 0 16,-2 2 0-16,0 1 0 0,2 0 0 31,-2-1 0-31,1 1 0 0,-1-3 0 0,3-3 0 15,-3-7-33-15,0-16-60 16,1 10-4-16</inkml:trace>
  <inkml:trace contextRef="#ctx0" brushRef="#br0" timeOffset="166652">11078 17677 409 0,'0'0'2'16,"0"0"4"-16,0 11 1 0,0-1 2 16,-1 3 1-16,0 3 1 15,1 3 1-15,0 1 1 16,0 2-2-16,4-2-2 15,4-4-3 32,0 4 0-47,2-5-6 0,2-1 0 0,0-2 0 0,-1-3 0 0,0-4 0 0,-1-5 0 0,-10 0 0 16,15-7 0-16,-10-3 0 0,-1-5 0 15,-1-1 0-15,-1-3 0 16,-2 0-5-16,0 1-4 16,-2 4-3-16,-1 3-10 15,3 11-36-15,-10-13-33 0,10 13-2 16</inkml:trace>
  <inkml:trace contextRef="#ctx0" brushRef="#br0" timeOffset="167259">11401 17668 419 0,'0'0'3'0,"0"0"1"16,0 0 1-16,0 0 3 15,0 0 1-15,4 9 1 0,-2-1 1 16,0 2 1-16,0 3-1 15,-1 3-1-15,1 1-1 16,-2 3-9-16,3 0 0 31,-2 2 0-31,0 2 0 0,-1-5 0 0,0 4 0 0,0 0 0 16,0 0 0-16,0-2 0 15,0-4 0-15,-2-2 0 16,-1-4 0-16,3 0 0 16,0-11 0-16,0 0 0 0,0 0 0 15,0 0 0-15,0 0 0 16,3-11 0-16,-3 11 0 15,6-14 0-15,-4 6 0 47,-2 8 0-47,7-17 0 0,-4 8 0 0,-3 9 0 0,6-15 0 0,-6 15 0 0,7-12 0 16,-7 12 0-16,4-10 0 0,-4 10 0 15,7-12 0-15,-7 12 0 16,9-19 0-16,-1 7 0 16,-1 0 0-16,3-3 0 15,2 2 0-15,3 0 0 47,-1 4 0-47,1-1 0 0,0 4 0 0,-1 2 0 0,-1 2 0 0,2 2 0 0,-5 6 0 16,-2 2 0-16,-2 6 0 15,-5 3 0-15,-1 3 0 0,-6 2 0 16,-3-1 0-16,-4 3 0 15,-5-3 0-15,-3-2 0 16,2 0 0-16,-2-7 0 16,1-1 0 15,3-6 0-31,2-3 0 0,2-2-24 0,13 0-50 0,-4-16-21 0</inkml:trace>
  <inkml:trace contextRef="#ctx0" brushRef="#br0" timeOffset="167476">12023 17604 433 0,'0'0'5'0,"0"0"0"16,-11 3 3-16,2 6 2 15,-7 0 1-15,1 5 0 16,-1 0 0-16,2 7 0 16,-1-3-5-16,4 6-6 0,2 0 0 15,3 0 0-15,1 1 0 16,0 1 0-16,0 3 0 15,-1-1 0-15,1 4 0 47,-4-2 0-47,9-30 0 0,-6 29-25 0,-1 2-67 0,3 7-1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511" units="cm"/>
          <inkml:channel name="T" type="integer" max="2.14748E9" units="dev"/>
        </inkml:traceFormat>
        <inkml:channelProperties>
          <inkml:channelProperty channel="X" name="resolution" value="946.39398" units="1/cm"/>
          <inkml:channelProperty channel="Y" name="resolution" value="1675.80408" units="1/cm"/>
          <inkml:channelProperty channel="F" name="resolution" value="1.41944" units="1/cm"/>
          <inkml:channelProperty channel="T" name="resolution" value="1" units="1/dev"/>
        </inkml:channelProperties>
      </inkml:inkSource>
      <inkml:timestamp xml:id="ts0" timeString="2018-04-27T19:21:20.8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13214 3595 114 0,'0'0'6'16,"0"0"4"-16,0 12 4 16,0 8 1-16,0 6 3 15,-2 8 1-15,4 9 1 16,-2 5 0-16,-2 5-4 15,2 1-3-15,0-1-4 0,-4-7-1 16,-2-2-2-16,0-13-6 16,2-2-16-16,1-4-29 15,-4-8-24-15</inkml:trace>
  <inkml:trace contextRef="#ctx0" brushRef="#br0" timeOffset="545.0545">13292 3269 130 0,'0'0'-4'0,"0"0"3"0,6 4 2 16,-6-4 0-16,20 21 3 16,-6-1 1-16,13 14 0 15,5 0 1-15,0 21 4 0,8 8-2 16,-3 10-2-1,-1 9 0-15,-9 2-1 0,-3 2-1 16,-16-2-4 0,-8 3-5-16,-5-15-12 0,-7-1-22 0,-8-15-22 15</inkml:trace>
  <inkml:trace contextRef="#ctx0" brushRef="#br0" timeOffset="1812.1811">14682 3555 73 0,'0'0'3'0,"-11"12"6"16,-3 4 3-16,6 8 4 16,-5 7-1-16,-1 11 3 15,2 3 0-15,2 8-1 0,9-3 2 16,1-5-2-16,15-9 0 15,8-15-2-15,13-13 1 16,4-11-1-16,11-16-2 16,-4-19 2-16,5-3-4 0,-6-8-3 15,-8-3-3-15,-11 1 0 16,-14 0-2-16,-13 6-3 15,-9 7 2-15,-16 14-3 16,-7 2-1-16,-8 15-3 0,-8 1-4 16,8 12-6 30,-6 13-13-46,12 3-17 0,11 12-24 0,11-3-10 0</inkml:trace>
  <inkml:trace contextRef="#ctx0" brushRef="#br0" timeOffset="2139.2139">15263 3681 154 0,'0'11'8'0,"0"7"5"16,0 11 3-16,-1 8 1 0,1 4 4 15,1 9 2-15,-2 1-1 16,1 6 1-16,-2-14-8 16,2-4-2-16,0-12-2 0,0-8-1 15,0-8-5-15,0-11-9 16,0 0-15-1,-8-14-42-15,8-4-16 0</inkml:trace>
  <inkml:trace contextRef="#ctx0" brushRef="#br0" timeOffset="2369.2369">15244 3433 233 0,'0'0'1'0,"11"-3"1"16,0 3 1-16,12 4 0 15,0 3 1-15,5 11 1 16,-2 4 0-16,-3 7 3 15,-2 11 0-15,-13 5-1 16,-9 2 1-16,-13-2 2 0,-12 1-2 31,-6-8 1-31,-3-9-1 0,-1-7-2 0,0-9-6 16,6-6-15-16,7-6-33 15,7-3-26-15</inkml:trace>
  <inkml:trace contextRef="#ctx0" brushRef="#br0" timeOffset="2671.2671">15742 3664 251 0,'0'0'3'16,"10"-9"2"-16,2-1 1 15,1-1 1-15,2-9 2 0,0-2-1 16,0-7 1-1,0 0-4-15,-10-2-3 0,-5 6-3 16,0 0-2-16,-13 9-4 16,-7 6 3-16,-4 15-1 15,-4 10 3-15,-8 17 1 0,5 14 2 16,0 7 3-16,7 11 1 15,3-4 2-15,8 4-2 16,10-13 2-16,6-2 0 16,17-18 1-16,7-14-7 0,7-10-14 31,2-7-30-16,8-12-29-15</inkml:trace>
  <inkml:trace contextRef="#ctx0" brushRef="#br0" timeOffset="2968.2967">16117 3567 273 0,'0'0'2'15,"0"22"3"-15,0 1 1 16,-2 0 5-16,0 9-1 0,-1 0 1 16,2-1 2-16,-3 2 2 15,2-13 0-15,2-11-3 16,0-9-1-16,23-16-6 15,0-10-1-15,1-8-1 16,10-7-3-16,7 1-2 0,1 2-3 16,2 8 2-16,-5 11-2 15,-3 12 4-15,-5 9 1 16,-4 18 0-16,-5 6 3 15,-6 9-1 1,-4 8 2-16,-4 0-4 0,-1-1-1 0,0-2-10 16,2-8-8-16,4-3-55 15,10-4-10-15</inkml:trace>
  <inkml:trace contextRef="#ctx0" brushRef="#br0" timeOffset="3534.3534">17586 3420 272 0,'0'0'3'16,"-12"0"2"-16,-4 3 1 15,-8 10 3-15,-6 4 0 32,-1 9 1-32,-4 5 0 0,2 5 0 0,1 5-2 0,9-2 2 15,13-2 0-15,12-10 0 16,14-8-1-16,14-12 1 15,9-7 0-15,7-9-3 0,3-9 0 16,-2-7-2-16,-4-4-3 16,-6 4-1-16,-10 1-2 15,-9 2 0-15,-9 9-1 0,-9 13 0 16,0 0 1-16,-11 9-1 15,3 12 1-15,-1 1 0 16,4 4 3-16,4 1 0 16,-1-1 2-16,14-12-1 0,3-6-2 15,9-7-7-15,-4-7-20 16,-7-13-52-16,13-13-5 15</inkml:trace>
  <inkml:trace contextRef="#ctx0" brushRef="#br0" timeOffset="3885.3885">17802 3055 324 0,'0'0'2'0,"2"14"1"16,0 10 4-16,2 8 2 16,1 14 3-16,2 7 2 0,0 8 1 15,0 10-1-15,1 0-1 16,-1 2-1-16,-1-10-3 15,-3-12-1-15,-1-9-3 16,-1-6 1-16,2-8-1 16,-3-12 3-16,0-16-2 0,0 0-2 15,11-13 2-15,-1-10-3 16,3-5-1-16,7-2-1 15,4-3-3-15,9 4-1 32,6 6 0-32,5 8 0 0,2 11-2 0,1 9 1 0,-5 12 1 15,-6 6 0-15,-11 8 3 16,-14 5-2-16,-11 4 4 0,-17 2-3 15,-11-3 2-15,-11-3-4 16,-5-6-8-16,-1-16-53 16,-10 13-23-16</inkml:trace>
  <inkml:trace contextRef="#ctx0" brushRef="#br0" timeOffset="4851.4851">15038 4853 223 0,'0'0'7'16,"0"0"2"-16,0 0-2 16,0 0 5-16,0 0 3 0,0 0 4 15,14 5-1-15,-7 8 2 31,2 5-6-31,0 9-1 0,3 4 1 0,0 5-4 16,2 4-2-16,1 3-3 0,-1 2-1 16,0-2 1-16,-4 2-1 15,2-3 0-15,-2 0 0 16,1-3 0-16,-2 0 0 15,-2-4 1-15,0 0 0 0,-1-1 0 16,0-6-1-16,-3-3 0 16,2-5 0 15,-2-4 0-31,-2-2 0 0,1-5 0 0,-2-9 0 0,2 9 1 0,-2-9 0 15,0 0-1-15,0-5 1 16,-4-6-1-16,-6-5 0 16,-3-9 0-16,-4-8-4 0,-2-3-1 15,-3-15-1-15,-1-6-1 16,2-1 1-16,1-4 0 15,3 0-1-15,3 3 0 16,4 3 0 0,4 3 2-16,6 5-1 0,5 5 0 0,10-1 0 15,4 6 0-15,11-4 1 16,9 1-2-16,9 0 2 15,7 0 0-15,5 5 1 16,3 0-2-16,1 7-2 0,-2 0-3 16,1 12-5-16,-11 7-9 15,-2 8-25-15,-8 4-41 16,-15 11-6-1</inkml:trace>
  <inkml:trace contextRef="#ctx0" brushRef="#br0" timeOffset="5027.5027">15202 5150 276 0,'0'0'7'0,"14"-3"2"16,8-3 2-16,12-2 0 15,11-4 1-15,10 0-1 16,9-1-3-16,6-5-11 15,3 1-46-15,2 5-28 0</inkml:trace>
  <inkml:trace contextRef="#ctx0" brushRef="#br0" timeOffset="5190.519">15902 5130 285 0,'0'0'3'0,"-1"20"1"31,2-2 3-31,-1 5-1 0,6 5 1 0,-3 2 1 0,1 2 0 16,-1 0-7-16,6-1-16 15,-2-6-56-15,9-16-5 16</inkml:trace>
  <inkml:trace contextRef="#ctx0" brushRef="#br0" timeOffset="5345.5345">15861 4922 336 0,'0'0'-6'16,"0"-9"-14"-16,0 9-38 15,1-13-19-15</inkml:trace>
  <inkml:trace contextRef="#ctx0" brushRef="#br0" timeOffset="5631.5631">16242 5266 293 0,'0'8'6'15,"0"9"3"-15,0 2 1 16,0-2 3-16,0 4 1 16,0-3 4-16,1 1 5 0,0-3-3 15,-1-16-5-15,9-5-4 16,-2-16-1-16,7-8-4 15,4-7-2-15,0-5-6 16,3-5-2-16,1 4-2 16,1 5-1-16,-1 7 1 15,-2 14 0-15,-5 10 1 0,-4 9 2 16,0 16 1-16,-3 11 1 15,-6 5 2-15,-2 5 1 0,4 0 0 16,-3-1 0-16,3-3-3 16,2-7-5-16,11-7-9 15,-3-10-37-15,18-8-30 0,7-4-6 16</inkml:trace>
  <inkml:trace contextRef="#ctx0" brushRef="#br0" timeOffset="5938.5938">16842 5378 305 0,'0'0'2'0,"-10"17"-1"31,6-3 5-31,4 1 9 0,11-10 1 0,8-4-2 16,9-3 2-16,7-8-1 0,7-18-7 15,4-12-8-15,-8-15-19 16,-8-11-12-16,-17-1 2 15,-11-7 14-15,-21 1 3 16,-13 6 6-16,-8 8 3 16,-9 14 12-16,-2 18 14 0,0 19 5 15,6 13-4 1,12 25-10-16,12 18-4 0,15 10-2 15,13 8-1-15,22 3 0 16,16-2-6-16,21-1-10 0,5-6-36 16,32-6-33-1,2-18-7 1</inkml:trace>
  <inkml:trace contextRef="#ctx0" brushRef="#br0" timeOffset="6798.6798">18205 4546 295 0,'0'0'-3'15,"0"0"-1"-15,1 6 2 16,4 4 2-16,0 7 2 16,5 7 3-16,3 13 1 0,0 11 3 15,4 6 3-15,2 8 3 16,-2 5-2-16,0 2-1 15,-1-2 0-15,-5 0-1 16,-1-13-1-16,0-5-2 0,-3-5-1 16,-1-8 0-16,1-7-1 15,-1-10 1-15,-1-2-1 16,0-5 3-16,-5-12-2 31,10 3 0-31,-4-13 0 0,4-17 0 0,1-9 0 0,6-12-1 16,0-14-3-16,2-10-2 15,1-2 0-15,1 0-1 16,-2 5 0-16,-7 4-3 15,3 13-5-15,-8 9-4 0,1 13-14 16,-3 12-44-16,1 3-20 16</inkml:trace>
  <inkml:trace contextRef="#ctx0" brushRef="#br0" timeOffset="7190.719">19020 5179 212 0,'0'0'2'0,"-11"7"4"16,1 1 4-16,-1 0 2 15,-2 3 1-15,-4 3 0 0,-1 1 0 16,2 2 0-16,2 1 0 15,7 0-2-15,5 0 1 47,2-3-2-47,5-2 4 0,9-4-1 0,6-3 1 0,3-6 1 0,5-4-3 0,-1-7-2 16,-3-6-4-16,1-5-4 15,-9-1-3-15,-6 0-1 16,-4-1-1-16,-6 8-3 0,-2-1 0 16,-10 7 0-16,-3 7 3 15,-1 4-1-15,2 14 1 16,0 4 2-1,7 3 1-15,5 5 3 0,0-2 2 16,11-3 2-16,11-2-2 0,5-7 0 16,0-5-2-16,8-5-6 15,-1-6-12-15,1-14-64 16,-1-4-6-16</inkml:trace>
  <inkml:trace contextRef="#ctx0" brushRef="#br0" timeOffset="7599.7599">19322 4763 265 0,'0'0'0'0,"0"12"3"16,0 3 2-16,6 6 5 16,0 9-1-16,4 8 3 15,0 8 2-15,0 8 3 0,2 6-1 16,-2-3-2-16,-5-4 0 15,-1-3-4-15,-3-8 0 16,-2-9-1-16,1-7 0 31,0-9-1-31,-4-8 1 0,4-9 0 0,0 0-2 0,0-8-1 16,0-7-3-16,0 0-2 15,8-6-3 17,3 2-2-32,4-2-2 0,9 3-1 0,7 8 2 0,5 10-1 0,4 7 2 15,-2 6 1-15,-5 6 1 16,-1 5 2-16,-10 7 1 15,-17-1 2-15,-12 1-1 16,-18-3 2-16,-8-3 1 0,-4-2-3 16,-13-7-8-16,2-2-36 15,-7-3-40-15,2-7-5 16</inkml:trace>
  <inkml:trace contextRef="#ctx0" brushRef="#br0" timeOffset="8414.8414">12616 6890 244 0,'0'0'3'0,"30"-9"-1"16,-3 2 1-16,13 0-1 15,4 1 0-15,3 2 1 16,2 1 1-16,-2 3 2 0,-8 7-2 16,-27 10-1-16,-9 9 3 15,-18 4-1-15,-19 6 1 16,-7 0 1-16,-8 0-2 15,-1 5-2-15,-2-4 0 0,9-3 0 16,8-3 2-16,13 0 4 16,17-8 0-16,12-3 0 15,23-5 0-15,13-7 1 0,17-7 1 16,9-1 0-16,8-8-5 15,6-6-6-15,-1-6-7 16,-3-1-9 0,-13-2-30-16,-2-6-35 0,-10-4-7 15</inkml:trace>
  <inkml:trace contextRef="#ctx0" brushRef="#br0" timeOffset="8620.8619">13246 6595 287 0,'10'0'2'16,"9"9"1"-16,16 8-1 15,7 10 3-15,8 9 0 0,1 14 1 16,1 14 3-16,0 13 1 16,-20 11-1-16,-13 3 1 0,-20 1 0 46,-17-3-1-46,-13-4-2 0,-12-7-8 0,-2-5-23 0,3-11-51 0,-6-13-7 16</inkml:trace>
  <inkml:trace contextRef="#ctx0" brushRef="#br0" timeOffset="9258.9257">14744 7002 272 0,'0'0'1'0,"-23"9"-3"0,13-2 2 16,0 6 3-16,5-4 4 16,5 4 1-16,11-1 2 46,12 1-1-46,19-5 0 0,14-1 3 0,2 0-4 0,1 0-2 0,-6 6-1 0,-10-1-1 16,-18 9 1 0,-18 7-1-16,-21 4 0 0,-21 3 2 15,-12 2 1-15,-8 2-1 0,-5-6-5 16,-1-4-8-16,13-5-18 15,3-5-9-15,18-10-19 16,27-9-32-16</inkml:trace>
  <inkml:trace contextRef="#ctx0" brushRef="#br0" timeOffset="9726.9725">15310 6770 190 0,'0'0'4'0,"0"0"4"0,0 16 4 15,2 1 6 16,6 12 3-31,1 12 0 0,2 7 4 16,-1 17 0-16,7 3-1 0,-11 6-3 0,3-2-4 0,-8-5-4 16,-1-10-2-16,0-12-1 15,-1-10-1-15,-2-14 0 16,1-13-4-16,2-8 0 15,0-13-2-15,6-9-1 0,5-9-2 16,1-4-2-16,5-3-1 16,4-3-2 15,5 1 0-31,-2 9-1 0,1 3 2 0,-3 14 0 0,-2 9 3 0,0 6-1 15,-5 15 2-15,-8 10 1 16,-4 7 1-16,-3 5 2 16,0 4 0-16,-5-2 0 0,-1-5-1 15,-2-3-1-15,2-6-1 16,1-5-3-16,-1-6-3 15,6-4-6-15,0-11-9 16,8 7-50-16,5-4-17 16</inkml:trace>
  <inkml:trace contextRef="#ctx0" brushRef="#br0" timeOffset="10128.0127">16049 7185 247 0,'0'0'8'0,"-12"17"3"31,-2-2 2-31,-1 8 1 0,-3 7 1 0,1 2 1 0,2 2 1 16,3 4 2-16,9-9-3 16,9-8-3-16,14-10-1 46,5-10-2-46,8-5 0 0,0-11 0 0,0-9-3 0,-10-3-5 0,-8-5-1 0,-15 3-2 16,-10 1 0-16,-15 4 0 16,-11 3-5-16,-5 5 0 0,-2 3-3 15,-1 7-2-15,8 4-5 16,10 2-11-16,4 8-20 15,8 1-38-15,18 3-5 16</inkml:trace>
  <inkml:trace contextRef="#ctx0" brushRef="#br0" timeOffset="10656.0654">16143 7340 261 0,'0'0'7'15,"11"7"1"-15,-2 2 5 16,-1 1 2-16,4 1 1 15,-3-2 3-15,2 4 1 16,-1-3 2-16,-4 1-4 0,-6-11-3 16,0 0-4-16,8 9-1 15,-8-9-2-15,0 0-3 16,0 0-2-16,0 0 0 15,0 0-2 17,9-4 0-32,-9 4-1 0,0 0-1 0,8-3 0 0,-8 3 1 0,0 0 0 15,0 0-1-15,10 0 1 0,-10 0-1 16,0 0 1-16,0 0 1 15,10 5-1-15,-10-5 1 16,0 0 0-16,0 0-1 16,0 0 0-16,0 0 0 0,10 2 0 15,-10-2-1 1,0 0 0-16,0 0 0 0,5 9 1 15,-5-9-1-15,3 11 0 16,-3-11 1-16,2 15 0 0,-2-15 1 16,6 10 1-16,-6-10 1 15,0 0 0-15,0 0 1 16,16-3 0-16,-4-12-1 15,4-5 0-15,4-7 0 16,3-2 0 0,6-6-3-1,0 1 1-15,1 1-1 0,3 4-1 0,-6 4-1 0,-1 1-3 16,-1 8-3-16,-3 3-7 15,3 9-14-15,-4 4-40 16,-2 3-21-16</inkml:trace>
  <inkml:trace contextRef="#ctx0" brushRef="#br0" timeOffset="11007.1006">16921 6942 339 0,'0'0'3'16,"0"0"2"-16,4 11 1 0,-3 1 3 15,2 7 2-15,1 6 1 16,-1 6-1-16,3 6 1 16,-4 6-2-16,1 5-2 0,1 0-1 15,-2-2-2-15,-3-2-2 16,2-3-2 15,-1-6-3-31,-1-3-4 0,-2-10-5 0,-2-3-9 0,-5-9-9 0,-4-5 1 16,-3-4 2-16,-2-4 8 15,1-5 3-15,4-8 7 16,5-3 3-16,9-4 12 15,15-8 6-15,20 5 1 16,13-5-3-16,18 4-10 0,6-4-22 16,-8 2-51-16,13 1-4 31</inkml:trace>
  <inkml:trace contextRef="#ctx0" brushRef="#br0" timeOffset="11528.1527">14761 7089 325 0,'0'0'4'0,"0"-10"-1"15,3-4 1-15,13-4 0 0,9-6 0 16,14-3-2-16,7 1-13 15,10-9-41-15,6 12-26 32</inkml:trace>
  <inkml:trace contextRef="#ctx0" brushRef="#br0" timeOffset="12184.2183">14017 7265 215 0,'0'0'2'15,"-12"0"2"-15,-1 2 1 16,-1 9 3-16,-6 2 3 31,-3 7 1-31,0 7 1 0,-1 4 1 0,8 6 0 0,4-7 1 16,10-1 1-16,5-12-1 15,13-2-2-15,8-15 0 16,8-5 0-16,2-13-2 16,0-7-3-16,-4-2-4 0,-6-2-4 15,-11-1-2-15,-9 2 0 16,-5 1-2-16,-12 5 1 15,-4 3 1-15,-2 5 1 32,0 6 0-32,4 4 2 0,6 4 2 0,8 9 0 0,3 5 0 15,14 4 0-15,3-1 0 16,6 2 2-16,5-1-1 15,1-4 0 1,0-3-2-16,1-3-1 0,-3-6-4 0,-6-2-1 16,-4-1-7-16,-3-11-14 15,-8-4-50-15,-4 5-11 16</inkml:trace>
  <inkml:trace contextRef="#ctx0" brushRef="#br0" timeOffset="12389.2388">14010 6993 235 0,'0'0'2'0,"0"0"3"0,10 2 1 31,11 10 4-31,7 6 2 0,5 13 0 0,7 8 1 16,4 10 2-16,4 13-1 16,-8 10-3-16,-4 7-1 15,-12 0-2-15,-12 1-1 16,-9-6-2-16,-6-4-11 0,-8-5-24 15,-8-5-46-15,-7-12-6 16</inkml:trace>
  <inkml:trace contextRef="#ctx0" brushRef="#br0" timeOffset="13753.3752">18178 7120 187 0,'0'0'4'0,"-8"0"2"15,-2 0 1-15,-5 2 2 16,-4 5 1-16,-6 7 3 15,-5 4 3-15,-4 8-1 0,-4 6-1 16,5 5-3-16,1 3-1 16,8-3 2-16,13-4 0 15,10-8-1-15,7-8-2 0,15-13 0 16,13-4-1-16,2-19 0 15,6-7-2-15,-6-1-3 16,-5-5-3-16,-9 2-2 16,-7 0 1-16,-12 6-2 15,-3 3 2-15,-9 10-1 0,-5 8 2 16,0 3 0-16,2 11 0 15,3 10 2-15,9 4 1 16,4 4-1-16,14-1 1 16,9-6 2-1,7-5-1-15,8-6-2 0,1-11-7 0,4-1-17 16,-6-12-53-16,-2-11-8 15</inkml:trace>
  <inkml:trace contextRef="#ctx0" brushRef="#br0" timeOffset="14129.4128">18346 6720 299 0,'0'0'1'16,"-1"5"1"-16,1 10 3 31,3 7 3-31,3 9 1 0,5 8 2 0,3 10 1 0,3 11 1 16,3 8 2-16,1 3-1 15,0-5-3-15,-8-2-2 0,3-7 1 16,-8-9-1-16,-1-9 1 16,-7-13-3-16,-1-11 1 15,1-15-1-15,-12-6-2 0,9-12-1 16,1-3-3 15,4-4 0-31,8 2-3 0,9-1-1 0,8 8 0 0,3 7 0 16,1 9 1-16,2 4-1 0,-2 11 2 15,-9 8 1-15,-9 6 1 16,-13 3 1-16,-11 1-1 15,-11-2 1-15,-14-5-2 16,-4-1-2-16,-8-6-6 16,0 1-11-16,-4-6-67 0,-4-10-3 31</inkml:trace>
  <inkml:trace contextRef="#ctx0" brushRef="#br0" timeOffset="14955.4954">16119 8240 272 0,'0'0'2'16,"0"0"4"-16,-1 14 2 15,0 6 3-15,2 5 1 16,2 7 3-16,0 5 0 16,0 6 1-16,0-1 0 15,0 0-2-15,-3-8-2 0,2-7-2 16,-4-7-1-16,2-7-1 15,0-13-1-15,-11 2 0 16,2-4-2-16,-3-13-1 0,-1-2-2 16,0-9-2-16,-1-3-2 15,1-5 0-15,1-6-1 16,4 2 0-16,2-3 0 15,5 1-1-15,1 3 0 16,6 3 1-16,9 1-1 0,9 5 1 16,7 0 0-16,9 3 1 15,9-1 0-15,4 3 1 16,5 2 0-16,7 4-4 31,-3 5-3-31,-3 5-11 0,-7 4-20 0,-10 3-43 0,-5 5-4 16</inkml:trace>
  <inkml:trace contextRef="#ctx0" brushRef="#br0" timeOffset="15143.5142">16199 8333 335 0,'0'0'2'0,"15"-1"0"16,8-5 1-16,9-5 0 16,12 2-4 15,1-1-20-31,4 0-51 0,16-2-5 0</inkml:trace>
  <inkml:trace contextRef="#ctx0" brushRef="#br0" timeOffset="15327.5326">16753 8463 365 0,'0'0'2'0,"1"16"5"16,0-1 2 0,4 2 0-16,-1 3 0 0,3 0 1 0,2 1 0 15,2 3-1-15,4-7-9 16,3-10-11-16,0-7-69 31,2-2-3-31</inkml:trace>
  <inkml:trace contextRef="#ctx0" brushRef="#br0" timeOffset="15470.5469">16690 8127 265 0,'0'0'-22'0,"0"0"-45"16,0 0-3-16</inkml:trace>
  <inkml:trace contextRef="#ctx0" brushRef="#br0" timeOffset="15725.5724">17016 8369 310 0,'0'0'5'0,"7"24"3"16,-4-7 2-16,5 2 0 15,-1 2 3-15,-1-1 2 0,4 0 2 16,0-4-1-16,0-14-4 31,3-5-4-31,1-15-2 0,1-6-3 0,6-6-1 0,1-3-3 16,4 2-3-16,-4 2 1 15,5 11-1-15,-3 5 2 16,-3 13 1 0,-2 6 1-16,-3 14 2 0,-5 6-1 15,-1 3 3-15,-3 8-1 0,-2-1-1 16,1-4-3-16,0-1-4 15,3-10-13 1,2-7-61-16,6 3-4 0</inkml:trace>
  <inkml:trace contextRef="#ctx0" brushRef="#br0" timeOffset="16101.61">17656 8440 388 0,'0'0'3'0,"-10"13"1"15,1-1 1-15,1 5 2 16,6 3 0-16,2 3 2 0,2-2 1 16,17-2 1-16,9-6-3 15,13-11-1-15,9-3-2 16,6-14-5-16,1-14-6 15,1-6-9-15,-9-9-31 16,-15-6-31-16,-12-6 15 0,-15 0 20 16,-9 7 17-16,-23-1 13 46,-8 8 7-46,-8 13 14 0,-4 12 35 0,1 17 31 0,1 7-20 0,7 17-18 0,8 6-16 16,13 13-7-16,12 7-3 16,6-3-1-16,19 0-2 15,18-2-4-15,15-9-4 0,16-2-9 16,10-14-24-16,13-2-52 15,11-8-2-15</inkml:trace>
  <inkml:trace contextRef="#ctx0" brushRef="#br0" timeOffset="16452.6451">18872 7763 375 0,'0'0'2'16,"-1"11"1"-16,2 8 2 15,4 10 2-15,4 11 0 16,4 32 4 0,3 9 1-16,-1 12 1 15,2 3 0-15,-2 1-2 16,0-3-3-16,-3-11-2 15,-1-9-3-15,-4-32-8 0,-6-11-4 16,5-9-11-16,-6-22-67 16,0 0-1-16</inkml:trace>
  <inkml:trace contextRef="#ctx0" brushRef="#br0" timeOffset="16827.6826">19426 8140 316 0,'0'0'8'0,"-22"13"1"15,0-1 3-15,-5 2 0 16,1 2 0-16,1 4 0 15,0 0 3 1,4 6-1-16,11-4-5 0,15-1-4 0,16 0-1 16,14-1-1-16,1 0 0 15,3-1 1-15,0 3-2 16,-2-4 1-16,-11 2-1 15,-10 1 1 17,-14 3 1-32,-11-5 0 15,-12 2 1-15,-9-5-1 0,-4-3 1 0,-1 1-1 0,1-7-2 0,3-5-1 16,7-2-2-16,7-3-4 15,7-5-5-15,11-1-7 0,-1-6-25 16,1 2-46-16,16-1-3 16</inkml:trace>
  <inkml:trace contextRef="#ctx0" brushRef="#br0" timeOffset="17129.7128">19964 8207 247 0,'0'0'5'15,"-10"7"3"-15,-6 4 5 16,-7 1 2-16,-4 8 1 16,-3 3 2-1,-3 5 0-15,2 8 3 0,7-2-1 0,11 2-2 16,12-6-4-16,18 4-2 15,17-7-1-15,15-6-1 16,10-2-2-16,8-7-3 31,3-4-2-31,1-2-2 0,-4-3-3 0,-7-3-1 0,-12 0-5 16,-10 1-1-16,-9-1-3 15,-7 0-15-15,-8 8-47 16,-14-8-13-16</inkml:trace>
  <inkml:trace contextRef="#ctx0" brushRef="#br0" timeOffset="19747.9746">16378 9806 290 0,'0'0'0'0,"0"0"0"0,0 0 2 15,1 6 1-15,-1-6 5 16,7 15 1-16,-1-3 2 15,1 3-1-15,1 4 2 16,2 5 3-16,1 3 1 0,1 5-3 16,-1 1-4-16,0 1-2 15,-1-1 1-15,0 3 0 16,0-3-3-16,-3-2-1 15,0-1-1-15,0-4 0 0,-2-1-1 16,1-2 1-16,0-2-1 16,-2-3 0-16,1-3 0 46,0-3 0-46,-1-3 0 0,-4-9 0 0,5 12-1 0,-5-12 1 0,0 0-1 0,0 0 1 16,0 0 0-16,0 0-1 16,0 0 1-16,0 0-1 15,0 0 1-15,0 0-1 0,0 0 0 16,0 0 0-16,0 0 0 15,0 0 0-15,0 0-1 16,0 0 1-16,0 0-1 16,0 0 0-16,0 0 0 0,0 0 0 15,0 0 1-15,0 0-1 16,0 0 0-16,0 0 0 15,0 0 0-15,0 0 0 16,0 0 0-16,0 0 0 0,0 0-1 16,0 0 1-16,0 0 0 15,0 0 0-15,0 0 1 16,0 0-1-16,0 0 0 15,0 0 0 17,0 0 1-32,0 0-1 0,0 0 0 0,0 0 0 0,0 0 0 0,0 0 0 15,0 0 0-15,0 0 0 16,0 0 0-16,0 0 0 0,0 0 0 15,0 0 0-15,0 0 1 16,0 0-1-16,0 0 0 16,0 0 0-16,0 0 0 0,0 0-1 15,0 0 1-15,0 0 0 16,0 0 0-16,0 0 0 15,0 0-1-15,0 0 1 16,0 0 0-16,0 0 0 16,0 0 0-16,0 0-1 0,0 0 1 15,0 0 1-15,0 0-1 16,0 0 0-16,0 0 0 15,0 0-1 1,0 0-3-16,0 0-2 0,0 0-4 0,0 0-5 16,0 0-24-16,11 0-50 15,-11-9-2 1</inkml:trace>
  <inkml:trace contextRef="#ctx0" brushRef="#br0" timeOffset="20170.0168">16228 9815 349 0,'0'0'2'0,"0"0"2"0,0-15 1 16,5 5 1-16,11-1 2 16,9-5 2-16,10-3 0 15,9 1 0-15,15 2-1 0,9 2-1 16,3 5-2-1,1 7-2-15,-6 2 0 0,-6 12-1 16,-13 5-3-16,-10 5 1 16,-17 9-1-16,-19 3 0 15,-9 0 0-15,-14 1 0 0,-10-3 1 31,-9-7-1-31,-4-4 0 0,-2-4-1 0,0-7 2 16,6-7 0-16,5-3-1 16,8-1 0-16,4-3 0 0,8 1 0 15,6 1-1 16,10 2 1-15,0 0 1-16,16 12-1 0,11 1 1 0,10 5-1 0,9 2 2 0,4 7-1 0,2 1 1 16,4 3-2-16,-6-2 1 15,-5 1-1-15,-9 0-3 16,-7-2-4-16,-10-3-6 15,-3 3-15-15,-5-3-58 0,-6-6-3 16</inkml:trace>
  <inkml:trace contextRef="#ctx0" brushRef="#br0" timeOffset="20469.0467">17120 9991 361 0,'0'0'2'16,"8"6"1"-16,-2 4 4 16,0 4 0-16,1 3 3 15,4 5-1-15,-2 4 0 0,3 3 1 16,-3 3-2-16,-1-1-1 31,1 1-2-31,-3-2-3 0,1 2-2 0,-2-7-2 16,0-1-7-16,-3-5-4 0,0-1-16 15,12-8-56-15,-14-10-5 31</inkml:trace>
  <inkml:trace contextRef="#ctx0" brushRef="#br0" timeOffset="20562.056">17070 10144 304 0,'0'0'2'0,"12"-8"-1"16,9 2 0-16,8-3 0 15,6 2-11-15,5 3-40 16,4-5-23-16</inkml:trace>
  <inkml:trace contextRef="#ctx0" brushRef="#br0" timeOffset="20885.0883">17461 10034 322 0,'0'0'4'0,"8"11"2"0,1 0 3 16,4 4 1-16,-2 5 1 15,5 2 2-15,-1 5 0 0,0 4-1 16,-6 0-2 15,-5-2-1-31,-2-4-2 0,-2-3-1 0,-1-6 0 0,-4-8-3 0,5-8-1 16,-6-9-1-16,6-12-2 15,8-5-1-15,8-3-1 16,6 1-2-16,3-1 0 16,4 7 1-16,2 7 0 15,-3 10 2-15,2 5 0 0,-3 6 0 16,1 9 2-16,-5 3-2 15,4-1-3 17,0 6-11-32,1 6-51 0,2-14-17 0</inkml:trace>
  <inkml:trace contextRef="#ctx0" brushRef="#br0" timeOffset="21176.1174">18181 9830 376 0,'0'0'-1'0,"0"0"3"16,0 0 2-16,15 5 4 15,0-5-1-15,8 0 1 0,11 0 0 16,3 0 1-16,6-5-1 31,1-2-3-31,4 2-8 0,-6-1-8 0,-1 4-13 0,-7-2-28 16,-10 4-33-16,-3 0-7 15</inkml:trace>
  <inkml:trace contextRef="#ctx0" brushRef="#br0" timeOffset="21344.1341">18292 10139 350 0,'0'0'4'16,"9"2"2"-16,9-2 1 16,8 0 2-16,11-3 0 0,13-4 0 15,11-1-4-15,7-3-9 16,4-10-57-16,4 9-20 47</inkml:trace>
  <inkml:trace contextRef="#ctx0" brushRef="#br0" timeOffset="22873.2871">19622 9420 374 0,'0'0'2'0,"0"0"2"15,0 0 1-15,0 0-1 16,0 0 0-16,0 0 0 16,0 0 1-16,0 13 0 0,2-1-1 15,1 3-1-15,1 9 1 16,1 3 0-16,1 4 1 15,1 5 1-15,0 1 0 16,0 1-1-16,1 2 0 0,-1-5-1 16,1 0-1-16,-2-7 0 15,-1 0-2-15,2-4 0 16,-1-3 0-16,0-4 0 15,0-3-1-15,-1 1 1 0,-1-3 0 16,1 0-1-16,-1-1 1 16,-1 0 0-16,1 1 0 15,-4-3 1-15,2-1-1 16,-2-8 0-16,3 16 0 0,-3-16 0 15,3 13 0 1,-3-13 0-16,0 0 0 0,2 9-1 16,-2-9 1-16,0 0-1 15,0 0 1-15,0 0-1 0,0 0 1 16,0 0-1-16,0 0 0 15,0 0 1 17,0 0-1-32,0 0 0 0,0 0 1 0,0 0-1 0,0 0 1 15,0 0-1-15,0 0 1 0,0 0-1 16,0 0 0-16,0 0 1 15,0 0-1-15,0 0 0 16,0 0 0-16,0 0 1 0,0 0-1 16,0 0 1-16,0 0-2 15,0 0 2-15,0 0-1 16,0 0 0-16,0 0 0 15,0 0-1-15,0 0 1 0,0 0 0 16,8 8 0-16,-8-8 0 16,0 0 0-16,0 0-1 15,0 0 2-15,0 0-1 16,0 0 0-16,0 0 0 15,0 0 0-15,0 0 0 0,0 9 0 16,0-9-1 15,0 0 1-31,0 15 0 0,0-15 0 0,1 17 0 0,-1-7 0 0,1 0-1 16,0 1 1-16,-1 0 0 15,2-1 0-15,-2-10 0 16,2 15 0-16,-2-15 0 16,0 10 0-16,0-10 0 0,0 0 1 15,0 0-1-15,0 0 0 16,0 0 0-16,0 0 0 15,0 0 1-15,0 0-1 16,0 0 1-16,0 0-1 0,0 0 1 16,0 0-1-16,0 0 1 15,0 0-1-15,11-13 1 16,0-10 0-16,3-8 0 15,6-11 1-15,8-13-1 16,3-9 0-16,6-10-1 0,1-2-2 16,-2 2-2-16,-4 4-6 15,0 13-14 1,-6 14-63-16,-7 2-4 0</inkml:trace>
  <inkml:trace contextRef="#ctx0" brushRef="#br0" timeOffset="23317.3314">20350 9642 348 0,'0'0'3'0,"0"0"0"16,0 0 2-16,0 9 3 15,0 5 3-15,0 10 0 0,0 6 1 16,-1 6 1-16,1 7-2 16,-1 5 0-16,-1 1-2 15,1 0-2-15,-1-4-1 31,-1-6-2-31,1-6 0 0,2-5-3 0,-1-6-3 0,1-6-3 16,-1-6-3-16,1-10-12 16,-4 20-61-16,4-20-7 15</inkml:trace>
  <inkml:trace contextRef="#ctx0" brushRef="#br0" timeOffset="23454.3452">20167 9951 329 0,'0'0'4'16,"6"-10"1"-1,10 1 1-15,6-5 1 0,9-2 0 0,13-3 0 16,3 0-2-16,9 1-8 15,-2-1-19-15,-8 5-53 16,1 7-6-16</inkml:trace>
  <inkml:trace contextRef="#ctx0" brushRef="#br0" timeOffset="23881.3879">20679 9653 264 0,'0'0'7'0,"6"10"5"15,-1 4 2-15,1 6 3 16,1 9 2-16,1 5 1 16,-1 6 2-16,-1 4 0 0,-1 2-7 15,-4-4-3-15,-2-3-2 16,1-4-3-16,-3-5 0 15,-2-9-3-15,1-4 0 0,-1-6 0 16,5-11 0-16,0 0-2 16,0 0-2-16,0 0 0 15,-4-20-4 1,5 1 1-16,5-3-2 0,4 0-1 15,0 0 0-15,4 1 2 0,-2 5-1 16,4 5 3-16,-2 8 2 16,2 3 1-16,-3 10 0 15,-1 7 1-15,-2 4 1 0,1 3 0 16,-2 6-1-16,1-1 1 15,-3-2-2-15,2 0 1 16,1-5-1-16,0-1-1 16,4-8-4-1,6-2-4-15,3-11-12 0,-1 0-64 0,7-13-3 16</inkml:trace>
  <inkml:trace contextRef="#ctx0" brushRef="#br0" timeOffset="24161.4159">21276 9394 370 0,'0'0'2'16,"0"27"2"-16,-1 2 4 15,-3 16 1-15,-4 14 3 16,-6 18 0-16,-3 14 0 15,-4 14 2-15,-4 2-2 32,1-1-3-32,-2 0-2 0,2-10-3 0,3-8 0 0,5-17-1 15,3-8-2-15,3-11-3 16,4-15-3-16,3-5-4 15,0-15-6-15,3-17-71 0,0 0-4 16</inkml:trace>
  <inkml:trace contextRef="#ctx0" brushRef="#br0" timeOffset="24497.4495">21670 9885 379 0,'0'0'1'0,"1"17"2"15,1 3 2-15,1 8 3 16,0 7 0-16,-1 8 3 15,-1 10 1-15,0 7 1 32,-2 1-1-32,1-4-1 0,-1-4-2 0,-3-4-2 0,-1-7-2 15,1-9-1-15,0-7 0 16,1-8-2-16,1-5-1 15,2-13-2-15,-4 12 0 16,4-12-4-16,0 0-6 0,0 0-5 16,4-16-19-16,-8 1-55 15,14-3-2-15</inkml:trace>
  <inkml:trace contextRef="#ctx0" brushRef="#br0" timeOffset="24884.4882">21963 10221 293 0,'0'0'8'0,"0"0"1"15,-18 5 4-15,5 1 0 16,-5 1 1-16,0 2 1 16,-2 3 1-16,3 3 0 15,-1-1-6-15,7 1-3 0,10 1-1 16,2 0-2-16,14-2 0 15,5-1-1-15,2 0 0 16,5 0-1-16,0-1 0 0,-2-1-2 47,-5-1 1-47,-8 5 0 0,-12-1 0 0,-2 0 1 0,-12 1-1 0,-7-2 1 15,-2-1-1-15,-4-2-2 0,5-1-3 16,1-7-5-16,8 1-9 16,5-3-39-16,8 0-28 15,12-16-7-15</inkml:trace>
  <inkml:trace contextRef="#ctx0" brushRef="#br0" timeOffset="25152.515">22444 10162 286 0,'0'0'2'0,"-6"0"3"16,-4 2 3-16,-6 7 3 16,-8 4 3-16,-6 6 3 15,-5 5 1-15,-3 6 2 0,-1 4-1 31,6 3-2-31,12-1-2 0,5-1-3 0,16-3-2 16,17-6-3 0,15-7-1-16,13-3-2 0,11-5-3 0,6-3-6 15,1-6-5 16,4 2-7-31,-7-4-36 0,-3 0-36 0,-5 0-5 0</inkml:trace>
  <inkml:trace contextRef="#ctx0" brushRef="#br0" timeOffset="26816.6814">2424 16537 50 0,'0'0'5'15,"42"5"2"-15,6-2 0 16,18 1 4-16,13-1 3 0,23-3 3 15,16 0 0-15,18-4 2 16,4-7-2-16,-3-13-1 16,-8-7 1-16,10-13-3 15,4-16-2-15,-2-16-2 0,-4-15 0 16,6-20 0 15,7-18-2-31,0-16 1 0,4-12-3 0,-8-11 3 0,2-8-2 16,-11-5-1-16,0-5 0 15,-15-2-1-15,-15-3-3 0,-8-4-1 16,-4-3 0 31,-11-4-1-47,-11-3 0 0,-6-11 1 0,-2-1-2 0,-10-6 1 0,-4 2 1 0,-12 1 0 0,-13 5 0 15,-17 9 1-15,-9 13 0 16,-22 21 1-16,-22 15 1 15,-17 22-1-15,-14 20 1 0,-18 22-1 16,-16 12-2-16,-13 21-1 16,-11 12-3 15,-15 17-3-31,-10 11-4 0,-17 20 0 0,-18 20 0 0,-14 27-2 0,-24 26 3 15,-20 32-1-15,-23 32 1 16,-16 28 4-16,-12 15 0 16,3 24 2-16,8 5 0 15,20 9-13-15,35 4-25 16,33-15-27-16</inkml:trace>
  <inkml:trace contextRef="#ctx0" brushRef="#br0" timeOffset="27653.7651">6320 14150 130 0,'10'0'1'16,"15"-1"1"-16,20-1-1 16,13-3 3-16,25 0-1 15,11-5 3-15,31 0 0 16,20-4 0-16,13 1 0 0,11 2 0 15,5-3 0-15,4 4 3 16,11 0-1-16,11 0 0 16,1 3 1-16,-6 1 0 15,9 0 0-15,-6 1-2 16,0 0 1-16,-6 3-4 0,-17 2 0 15,-17 0-8-15,-18 0-10 16,-13 4-18-16,-32 1-34 16,-7-2-3-16</inkml:trace>
  <inkml:trace contextRef="#ctx0" brushRef="#br0" timeOffset="27946.7944">9543 13578 241 0,'13'0'1'15,"23"0"-1"-15,16 7 1 16,15 2 0-16,19 12 0 16,12 7 0-16,12 9 0 0,8 11 0 31,-12 5 0-31,-19 13 2 15,-19 4 1-15,-23 7 5 0,-34 3 0 0,-23 3 2 16,-34 0-1-16,-22-1 2 16,-16 0-5-16,-9-3-17 15,-5-4-54-15,15-4-8 0</inkml:trace>
  <inkml:trace contextRef="#ctx0" brushRef="#br0" timeOffset="30339.0336">14902 11076 235 0,'0'0'6'0,"0"0"0"15,0 0 2-15,-11 8 2 16,7 4 1-16,3 0 2 0,0 12 4 15,1 4 2-15,7 4-5 16,4 8-1-16,5 3 0 16,3 3-1-16,1-6-1 31,1-1-2-31,1-9-3 0,-4-7 1 0,-1-8-2 0,-2-5 1 15,-1-10-1-15,-3-5 0 16,-1-6-2-16,-1-3 1 16,2 0-4 15,-1-2 0-31,3 1 0 0,-3 2-2 0,4 4 1 0,-1 3-1 0,1 2 1 15,-2 1 0-15,-2 3 0 16,1 0 1-16,-11 0 1 16,14 0 1-16,-14 0-1 0,0 0 1 15,11-6 0-15,-11 6-1 16,0-15 0-16,0 7 0 15,0-1 0-15,-4-3-1 0,-1 1 0 16,-1 0 0-16,1 0 0 16,-3 1-1-16,4-1 1 15,4 11-1-15,-6-14 0 16,6 14 0-16,0 0-1 0,8-7 1 15,6 7-1 1,6 4 1-16,2 4 0 0,4 2 1 16,1 5 0-16,-1 2 0 15,-4 4 1-15,-7 1 0 0,-9 2 1 47,-6 0-1-47,-14-1 1 0,-11 0 1 0,-10-6-1 0,-3-3 0 0,-6-3-2 16,0-5 0-16,3-5-3 15,4-1-4-15,8-5-9 0,5-2-24 16,6-2-42-16,18 9-7 15</inkml:trace>
  <inkml:trace contextRef="#ctx0" brushRef="#br0" timeOffset="30694.0691">15438 11054 235 0,'0'0'2'0,"11"8"4"16,11 6 2-16,6 3-2 15,8 9 6-15,5 9 1 0,4 11 2 16,1 5 0-1,-4 8-1 32,-13 6-3-47,-10 3-8 0,-16 0-17 0,-12-2-55 0,-7 0-7 0</inkml:trace>
  <inkml:trace contextRef="#ctx0" brushRef="#br0" timeOffset="31141.1138">15467 11996 302 0,'0'0'5'15,"-17"9"3"-15,3 8 3 0,-7 4 2 16,-4 8 1-16,2 5 0 15,-2 7 4 1,2 3-2-16,10 0-2 0,13-9-4 16,7-4-1-16,19-7-2 15,9-10-1-15,8-6-2 0,5-8-5 16,6 0-9 15,-6-10-15-31,-12 0-59 0,3-2-4 0</inkml:trace>
  <inkml:trace contextRef="#ctx0" brushRef="#br0" timeOffset="31394.139">15672 11893 347 0,'0'0'5'0,"21"0"1"15,2 8 1-15,8 7 3 0,5 5 1 16,3 10 0-16,1 8 1 16,0 9 0-16,-7 7-3 15,-13 6-1-15,-13 4-3 16,-8-5-1-16,-9-2-3 0,-11-7-5 15,1-4-11-15,-11 0-45 16,4-20-25-16</inkml:trace>
  <inkml:trace contextRef="#ctx0" brushRef="#br0" timeOffset="287077.1299">7267 5192 113 0,'0'0'7'0,"0"0"4"0,0 0-1 15,-3-13 1-15,3 13-1 16,3-11 1-16,6 5 0 15,6-3 0-15,7 1-6 16,9 1-2-16,8-1 0 0,10 2 2 16,7-1 0-16,12 2 2 15,9 2 0-15,7 3 0 16,-1 0 0-16,2 0 0 15,-1 7-2-15,-4 1 0 0,-7 1 0 16,-7 1-1-16,-8 0 1 16,-8-3 1-16,-5 3-1 15,-6-4 1-15,-3-3-1 16,-8 2 0-16,0-5 0 0,-11 0 0 15,-3 0 0-15,-3 0 2 16,-11 0-3-16,11 0 0 16,-11 0 0-1,0 0-2-15,0 0 0 0,0 0-2 0,0 0 0 16,0 0-2-16,0 0 0 15,0 12 1-15,3 0-1 16,2 3 0-16,0 7 1 16,-1 4 1-16,1 10-2 15,-1 9 3-15,0 7 1 0,1 10 0 16,-1 9 1-16,2 9 1 15,-2 7 1-15,3 13 0 16,0 7 1-16,3 3-2 16,-1 4 1-16,0 0 0 0,1-3 0 15,-3-4-1-15,2-2 0 16,-3-10-1-16,1-5 0 31,1-8-1-31,-3-4 0 0,1-7-1 0,1-5 0 0,1-7 0 16,-3-8 0-16,3-8 0 15,-6-8 0-15,3-7-1 16,0-7 1-16,-4-7 0 31,1-4 0-15,-2-10 0-16,1 12 1 0,-1-12-1 0,0 0 0 0,0 0 1 0,0 0 0 15,0 0 0-15,0 0 1 0,0 0 1 16,0 0-1-16,0 0-1 15,-11 1 1-15,-7-2-2 16,-9-6 0-16,-14 0-3 16,-16 2-1-16,-24 5 0 15,-25 2 0-15,-24 15 0 0,-26 9 0 16,-16 7 1-16,-9 8 1 15,6-2 1-15,15 1-4 16,26-1-6-16,27-2-41 16,43-13-30-16,41-12-7 0</inkml:trace>
  <inkml:trace contextRef="#ctx0" brushRef="#br0" timeOffset="287681.1299">9245 5668 158 0,'0'0'1'16,"0"0"-1"0,0 0 2-16,0 0 10 0,1 9 5 15,4 7 5-15,-1 12 3 16,3 6 3-16,-2 15-1 0,-2 6 1 15,-1 12-2-15,0 6-7 32,-3 3-5-32,0 1-2 0,-2-5-6 0,-2-3 0 15,2-9-3-15,-2-7 0 0,5-13-4 16,0-8-6-16,0-10-21 15,24-9-51-15,-24-13-4 16</inkml:trace>
  <inkml:trace contextRef="#ctx0" brushRef="#br0" timeOffset="287966.1299">8948 6172 295 0,'5'0'4'15,"11"4"1"-15,5 3 2 16,3 2 2-16,6 7 4 15,7 5 0-15,1 10 2 16,3 2 2-16,-5 6-2 0,-2-1-2 16,-4 2-1-1,-4-5-2-15,-3-6 1 0,0-8-1 16,-5-13-1-16,-1-8-1 15,1-8 0-15,-2-13-1 16,-2-8 0-16,-4-7-4 0,0-5-5 16,0-3-5-16,-1 3-10 15,-6 4-36-15,6-1-35 16,0 4-5-16</inkml:trace>
  <inkml:trace contextRef="#ctx0" brushRef="#br0" timeOffset="288294.1299">9762 5433 340 0,'0'0'0'16,"0"0"1"-16,0 0 2 16,11 19 4-16,-3 6 4 0,2 11 3 15,-3 10 0-15,2 15 2 16,-2 11 0-1,-3 7 0-15,-3 4-2 0,-2 0-5 16,1-4-3-16,-3-8-1 16,-3-9-1-16,2-11-1 0,2-9-4 31,1-9-3-31,1-8-4 0,6-4-12 0,3-6-67 15,2-10-1-15</inkml:trace>
  <inkml:trace contextRef="#ctx0" brushRef="#br0" timeOffset="288678.1299">10309 5821 244 0,'0'0'2'16,"-22"9"3"-16,1 4 2 16,-7 3 3-16,-4 9 0 15,-1-2-1-15,-2 6 2 0,1 1 0 16,12 0 0-16,12 2 0 15,10-7-3 1,16-2-1-16,9-3 0 0,7 1-1 16,3-5 0-16,3 1-1 15,-6-1-1-15,-6-1 1 0,-14 7 0 16,-12 4-1-16,-13 1 0 47,-12 0 0-47,-15 1 2 0,-5-3-1 0,-2-4-1 0,0-3-2 0,8-6-3 0,6-8-6 15,13-4-9-15,9 0-30 16,11-9-34-16,9-3-8 15</inkml:trace>
  <inkml:trace contextRef="#ctx0" brushRef="#br0" timeOffset="288992.1299">10468 5871 151 0,'0'0'2'15,"0"0"-1"-15,0 0-1 16,0 0 4-16,0 0 4 0,-12 13 7 15,-3 3 4-15,-5 13 5 16,-2 5 0-16,-6 7 4 16,2 8 2-1,6-3 1-15,7 4-5 0,11-8 0 0,12-4-6 16,20-14-4-16,17-9-2 15,12-10-2-15,10-5-3 32,-1-7-3-32,0-5-4 0,-3 2-5 0,-11-5-5 15,-10 8-8-15,-11 1-7 0,-10 3-26 16,0 3-39-16,-23 0-5 15</inkml:trace>
  <inkml:trace contextRef="#ctx0" brushRef="#br0" timeOffset="292676.1299">6132 13288 104 0,'0'0'6'16,"0"0"2"-16,0 0 1 15,-3-5 4-15,3 5 1 16,-3-12 3-16,3 12 1 16,-6-16 0-16,6 16-3 0,-6-14-3 15,6 14-2-15,-1-14-1 16,1 14-2-16,0-10 0 15,0 10-2-15,0-9 1 0,0 9-1 16,5-12 0-16,-5 12-1 16,0 0-1-16,9-12 1 15,-9 12-2-15,10-1-1 16,-10 1-1-16,16 0 1 0,-4 0-1 15,7 0 0-15,2 0 1 16,5 0-1-16,1 0 1 16,5 0-1-16,2-2 1 15,0 2-1-15,0 0 0 0,-1 0 1 16,3 3 0-16,1 2 0 15,5-1 0-15,0 3 0 16,2-2 0-16,6 3 0 16,2-1 1-16,5-1-1 0,-1 0 1 15,7-4-1-15,1 1 2 16,-1-1-1-16,0-2 1 15,-3-2 0-15,-1-1-1 16,-5-4 1-16,-5 2 0 16,-6 2-1-16,-8-1 1 0,-4 1-1 31,-4-1 0-31,-3 4-1 0,-5 0 0 0,-2-3 0 15,-4 3 0-15,-1-2 1 0,-12 2 1 16,13-1-1-16,-13 1 1 31,0 0 1-31,0 0 0 0,0 0-1 0,-5-9 0 16,5 9-1-16,0 0 0 0,-11-6-1 15,11 6 0-15,0 0 1 16,0 0-2-16,0 0-2 16,-10-6 2-16,10 6-1 15,0 0 0-15,-2 9 1 0,2-9-1 16,-4 18 1-16,3-4 0 15,0 4 0-15,1 5-1 32,-1 2 1-32,-1 6 0 0,1 5 0 0,-1 4 0 0,1 6 0 15,-1 4 1-15,-1 5-1 16,-3 23 3-1,2 4 1 17,-3 3 0-17,0 4 0-15,2 1 0 0,-3-1 0 0,2 1-1 0,0-5 0 0,2-20-2 16,0-2 0-16,3-5 0 15,-1-2 0-15,2-3 0 0,-1 0 0 16,1-3 0-16,0-3 1 16,0-1 0-16,0-3 0 15,0-2-1-15,-3-2 1 31,0-1 0-31,2-3-1 16,0 2-1-16,1-2 1 0,2-1 0 0,3 2-1 0,-1 1 1 16,4 1-1-16,-1 3 1 15,-1-4 0-15,2-1 0 0,-5-2 1 16,-1-5 0-16,0-4 0 15,-2-5 1-15,-2-5 0 16,-5-6 0-16,-9-3 0 16,-4-6 0-1,-10 0-1-15,-9-3 0 0,-14-2 0 0,-12-2-1 16,-12 1-1-16,-11 0 1 15,-9 6-2-15,-11 0 1 16,-1 12-1-16,0 1 0 16,10 3 0-16,10-1-2 0,15 2-5 15,13-2-4-15,23 2-10 16,12-8-62-16,26-9-4 15</inkml:trace>
  <inkml:trace contextRef="#ctx0" brushRef="#br0" timeOffset="293510.1299">7346 12767 162 0,'0'0'5'0,"0"0"3"0,0 0 4 16,18 9 1-16,7-6 3 15,7-1 2-15,14-1 1 16,10 1 0-16,8-2-2 16,4-2-3-16,-2-1-4 0,-1 0 0 15,-11 0-2-15,-6 1-2 16,-15 1-1-16,-7 0 0 15,-11 1 0-15,-6 0-1 0,-9 0 0 16,0 12-1-16,-1 1-1 16,-8 4 0 30,-1 6 1-46,0 5-2 0,0 6 0 0,-3 4 0 0,2 6 0 0,2 4 1 0,-3-2 0 0,4 3 0 16,-2-1 1-16,1-1-2 16,1-4-4-16,3-6-4 15,3-4-8-15,-2-7-14 16,3-14-40-16,0 1-13 0</inkml:trace>
  <inkml:trace contextRef="#ctx0" brushRef="#br0" timeOffset="293774.1299">7647 13259 243 0,'0'0'4'0,"8"5"4"16,-1 4 4-16,5 6 2 16,2 6 2-16,3 4 0 15,4 6 2-15,4 1 0 0,-6-4-2 16,6-3-1-16,0-6-3 31,-1-7-4-31,-1-9 0 0,-3-6-2 0,0-9-1 16,-2-7-3-16,-4-1-5 0,-2-4-9 15,-1 0-27-15,8 0-41 16,-9-3-8 31</inkml:trace>
  <inkml:trace contextRef="#ctx0" brushRef="#br0" timeOffset="294077.1299">8146 12603 283 0,'0'0'5'15,"0"0"5"-15,9 12 1 16,-6 1 3-16,1 9 0 0,2 7 2 15,-3 9 1-15,-2 8 1 32,-1 9-6-32,-2-1-3 0,-6 1-2 0,1-2-1 15,0-5-1-15,-2-9-5 0,2-5-4 16,2-9-6-16,3-5-13 15,-1 2-53-15,3-22-9 16</inkml:trace>
  <inkml:trace contextRef="#ctx0" brushRef="#br0" timeOffset="294432.1299">8552 12886 209 0,'0'0'7'0,"-12"11"6"15,-1 0 0-15,-4 3 3 0,-1 5-1 16,-1 1 2-16,-1 3 0 16,2 2 2-16,4 2-6 15,9-5-4-15,5-2-1 16,5-4-2-16,7-2 1 15,2-1-2-15,-1 1 0 0,-2-2 0 16,-6 0-1-16,-5 0-1 16,-2 0 1 15,-10-2-1-31,-3 0 0 0,-1-3-1 0,0 1-2 0,2-4-6 0,5-1-6 15,9-3-12-15,0 0-15 16,0 0-40-16,0 0-9 16</inkml:trace>
  <inkml:trace contextRef="#ctx0" brushRef="#br0" timeOffset="294649.1299">8852 12896 283 0,'0'0'4'0,"-3"4"2"32,-12 9 4-32,-2 5 0 0,-6 9 2 0,0 3 0 0,1 2 1 15,2 3 2-15,8-1-1 16,12-7-3-16,16-5-3 15,18-9 0-15,14-5-4 0,9-8-6 16,6 0-13-16,-2 6-47 16,-5-7-21-16</inkml:trace>
  <inkml:trace contextRef="#ctx0" brushRef="#br0" timeOffset="304771.1299">21944 11023 3 0,'12'3'3'15,"7"-2"3"-15,18 4 5 16,5-5 3-16,17 4 3 31,12-3 2-31,11 2 0 0,10-3 2 0,0-2-2 0,-1-4-4 16,1-5-2-16,7-1-4 15,-7-5-1-15,-2-3-1 0,-1-5 0 16,1-4-1-16,0-6-3 16,-2-4 2-16,-3-5-3 15,-6-4 0-15,-5-3 1 16,-9-8-2-16,-16-3 0 15,-10 0 1 1,-24-2 1-16,-15 0-2 0,-32 0 1 0,-31 2-1 16,-28 1 0-16,-30 9-1 15,-29 2 0-15,-30 6 0 0,-20 6 0 16,-11 0-1-16,6 15-13 15,8 5-18-15,21 10-31 16,29 8-3-16</inkml:trace>
  <inkml:trace contextRef="#ctx0" brushRef="#br0" timeOffset="305244.1299">21344 10085 121 0,'-5'13'7'0,"2"11"3"16,2 14 2-16,2 13 0 15,17 8 6-15,16 14 0 31,11 7 1-31,26 5 3 0,25-13-6 0,29-8-6 0,20-12-19 16,11-13-55-16,15-5-4 16</inkml:trace>
  <inkml:trace contextRef="#ctx0" brushRef="#br0" timeOffset="676680.1298">16594 11003 94 0,'0'0'5'15,"0"0"3"-15,0 0 2 16,0 0 4-16,1 5 6 0,-1-5 3 15,2 19 3-15,0-3 3 16,-1 6-4-16,1 10 1 16,-3 7 1-1,1 5-3-15,-4 2-5 0,-4 3-3 16,0-3-2-16,-3-3-1 15,2-6-2-15,0-7-4 16,-2-8-2-16,5-4-2 16,3-9-3-16,3-9-3 0,-7 9-7 15,7-9-15-15,0 0-34 16,0 0-26-16</inkml:trace>
  <inkml:trace contextRef="#ctx0" brushRef="#br0" timeOffset="677038.1298">16253 11051 197 0,'0'0'9'15,"8"-7"5"-15,13-2 2 0,11-3 4 16,11-5 0-16,14-3 1 15,11-3-2-15,5 0 1 32,0 2-10-32,-6 4-8 0,-7 1-9 0,-11 7-20 0,-10 7-29 15,-20 2-26-15</inkml:trace>
  <inkml:trace contextRef="#ctx0" brushRef="#br0" timeOffset="677608.1298">16875 11255 173 0,'0'0'7'0,"-5"5"3"16,0 4 4-16,2 8 3 16,0 7 3-16,-1 5 0 15,1 4 2-15,1 3 1 0,2 2-4 16,2-8-4-16,6 0-2 15,2-10-1-15,4-8-1 16,3-10-2-16,6-2-1 16,0-11-1-16,4-7-2 0,-3-6-2 15,3-3-2-15,-6-5-1 16,-3 0-1-16,-7 0-1 15,-5 1 0-15,-5 6 0 32,-1 4 0-32,-3 6 1 0,3 15 2 0,-15 0 0 0,5 11 1 15,2 10 0-15,2 7 1 16,0 7 1-16,-2 1 0 15,8 0 0-15,0-2 0 0,0-3 0 16,2-6-1-16,7-3 1 16,0-8-1-16,2-7-6 15,6-1-4-15,-5-7-21 16,-5-9-55-16,15-7-3 0</inkml:trace>
  <inkml:trace contextRef="#ctx0" brushRef="#br0" timeOffset="677950.1298">17258 11380 292 0,'0'0'5'16,"4"16"2"-16,0-5 3 16,2 4 3-16,2 5 1 15,-2 2 0-15,1 1 2 0,1 2 1 16,-1-6-5-16,-3-2-1 15,0-8-2-15,-4-9-3 16,0 0-1-16,6-17-1 16,-5-1 0 15,2-7-1-31,-1-4-2 0,7-2 0 0,-3 2-2 0,2 2 1 0,-1 5-1 15,9 5 1-15,-3 5 0 16,3 5 0-16,-1 5 0 16,4 3 1-16,-3 7 0 0,2 6-1 15,-1 3 0-15,0 2-3 16,-1 2-2-16,0 3-5 15,-2-2-8-15,0-1-18 0,0 5-39 32,0-9-15-32</inkml:trace>
  <inkml:trace contextRef="#ctx0" brushRef="#br0" timeOffset="678674.1298">17563 11436 247 0,'0'0'8'0,"0"15"4"15,3-3 1-15,0 5 2 0,1 6 3 16,-1 3 2 15,0 3-1-31,1-1 3 0,-1-2-6 0,-2-5-3 0,-1-3-1 16,0-8-2-16,0-10-3 15,0 0 0-15,-4-10-2 0,3-11-1 16,0-6-1-16,1-7-2 15,1 1-2-15,3-2 0 16,3-1 0-16,4 7 0 16,3 3-1-16,1 9 1 0,3 3 0 15,3 6 0 16,-2 5 0-31,2 3 1 0,-1 3 0 0,0 5-1 0,-3 3-2 0,2 0-4 16,-1-1-4-16,2 4-9 16,-3-4-20-1,-4-8-42-15,4 8-8 0</inkml:trace>
  <inkml:trace contextRef="#ctx0" brushRef="#br0" timeOffset="679363.1298">17803 11522 208 0,'0'0'7'0,"0"0"2"0,-7 14 3 15,7-14 4-15,-3 18 0 16,2-10 2-16,-1 2 3 16,0-1 1-16,2-9-5 15,0 0-4-15,0 0-1 0,0 0-3 16,8-5-1-16,-5-6-2 15,1-1-4-15,1-3-1 16,-1-1 0-16,1-1 0 31,4 2-1-31,-5 1 1 0,4 1-1 0,-4 3 0 0,-4 10-1 16,10-14 1-16,-10 14 0 15,10-3-1-15,-10 3 1 16,11 4 0-16,-11-4 0 16,15 16 0-16,-5-7 1 0,-2 4 0 15,0-2 0-15,-3 2 0 16,-1-1 0-16,-1 0 1 15,-1-1-1 1,-1 0-3-16,-1-1-5 0,1 1-17 0,2 12-45 16,-3-23-14-16</inkml:trace>
  <inkml:trace contextRef="#ctx0" brushRef="#br0" timeOffset="680140.1298">18433 11284 131 0,'0'0'3'15,"-13"0"4"-15,1 3 5 16,-2 8 7 0,-4 9 4-16,-4 5 3 0,-1 8 0 0,-1 5 3 15,7 5-2-15,0 2-3 16,13-4-4-16,4-5-4 15,12-10-1-15,8-10-3 0,9-11-3 16,6-8-2-16,5-14 0 16,-1-8-2-16,-4-4-2 15,-5-5-3-15,-6-4-1 16,-8 1-1-16,-12-1 0 0,-4 8-1 31,-9 2-1-31,-7 4 0 0,-6 6 1 0,2 9 0 16,-1 6 2-16,3 3 0 15,4 10 1-15,5 1 2 0,9 5 0 16,12-4 2 31,10-4-1-47,9-5 1 0,7-3 0 0,7-11 0 0,3-8-1 0,1-8 0 0,-3-5-4 15,-6-3-3-15,-8-7-2 0,-8 1-2 16,-14-2 0-16,-10 0 0 15,-5 0-2-15,-12 3 0 16,-4 6 1-16,-6 5 3 16,1 9 1-16,-2 8 1 0,4 10 1 31,2 8 1-31,2 18 2 0,2 12 1 0,2 10 1 15,-1 14 4-15,3 10 2 0,1 9 0 16,1 5 1-16,1 2 1 16,1-3-3-16,-3-5 0 15,1-4-1-15,3-9-4 16,-1-10-4-16,4-6-9 0,-5-10-31 15,7-13-38-15,4-11-6 16</inkml:trace>
  <inkml:trace contextRef="#ctx0" brushRef="#br0" timeOffset="680426.1298">18788 11290 374 0,'0'0'1'16,"14"-15"0"-16,1-2 2 15,5-2-2-15,6-3 0 0,1-8 2 16,4-1-3-16,-1-7 1 15,0 2-5 1,-12 1-1-16,-2 3-4 0,-12 3 3 16,-4 3-2-16,-8 6 0 15,-10 6 2-15,-6 10 1 0,-8 8 6 16,-1 18 4 15,-8 12 3-31,2 16 4 0,-2 15 4 0,3 11 0 0,3 6 0 16,8 2-1-16,11-4-3 0,8-2-1 15,11-11-1-15,14-13-5 16,18-12-7-16,9-16-13 15,-2-7-69-15,38-9-2 0</inkml:trace>
  <inkml:trace contextRef="#ctx0" brushRef="#br0" timeOffset="681372.1298">19538 11367 265 0,'0'0'7'0,"0"0"4"15,-4 8 1-15,2 2 2 16,0 6 2-16,1 2-1 0,-1 6 1 15,0 1 2-15,1-1-7 16,1-5-3-16,2 2-6 16,1-7-11-16,6-14-62 15,6 4-9-15</inkml:trace>
  <inkml:trace contextRef="#ctx0" brushRef="#br0" timeOffset="681500.1298">19476 11162 273 0,'0'0'-2'0,"0"0"-8"31,0-11-11-31,0 11-31 0,10-4-21 0</inkml:trace>
  <inkml:trace contextRef="#ctx0" brushRef="#br0" timeOffset="681805.1298">19671 11454 292 0,'0'0'6'0,"0"22"2"46,3-6 2-46,-1-1 2 0,1 1 2 0,0 0 2 0,1-1 2 0,2-5 0 16,2-10-6-16,0-6-3 0,3-12-1 16,0-4-3-16,4-7-2 15,-3-2-2-15,4 0-2 16,-2 2-1-16,-1 6-1 15,-3 5 0-15,-1 5 0 0,-9 13 1 16,16 0 1 15,-11 15 0-31,-2 6 1 0,-1 6 1 0,1 0 1 0,0 1 0 16,-2-3-2-16,4-1-4 0,-4-7-11 15,14-17-57-15,4 1-12 16</inkml:trace>
  <inkml:trace contextRef="#ctx0" brushRef="#br0" timeOffset="682146.1298">20046 11431 328 0,'0'0'4'16,"-1"16"3"-16,0-3 2 15,0 3 3-15,1 1 3 0,2-2 2 16,10-2 0 15,8-5 0-31,4-8-3 0,7-10-4 0,6-9-2 0,2-8-4 16,3-6-4-16,-4-3-5 0,-7-4-4 46,-12-2-1-46,-9 0-4 0,-10-1 0 0,-15 3 1 0,-8 0 1 0,-11 8 3 16,-6 5 3-16,-3 12 6 0,-1 8 3 16,2 7 2-16,6 12 2 15,4 10 2-15,11 7-1 16,7 5 1-16,11 4 1 15,11-2-2-15,17-3 1 0,17-4-3 16,13-8-3-16,11-1-10 31,3 3-49-31,5-17-28 0</inkml:trace>
  <inkml:trace contextRef="#ctx0" brushRef="#br0" timeOffset="682278.1298">20503 11439 347 0,'0'0'0'0,"0"0"-2"0,7 12-1 16,1-10-9-16,7-4-59 15,6 2-6 1</inkml:trace>
  <inkml:trace contextRef="#ctx0" brushRef="#br0" timeOffset="682626.1298">21187 11157 297 0,'0'0'6'0,"-26"1"2"0,-2 6 5 46,-3 6-1-46,0 0 0 0,-1 6 1 0,4 4 2 0,3 4 0 0,14 2-5 16,17 0-3-16,15 3-2 0,13-3-1 16,1 2 0-1,-1-5 0-15,-4 3 0 0,-10-2 0 16,-10-5 1-16,-12-1-2 15,-18-3 1-15,-10-7-1 0,-3-3-2 16,-4 0-4 0,2-8-8-16,9 0-11 0,3-5-18 15,15-5-44-15,18 0-6 0</inkml:trace>
  <inkml:trace contextRef="#ctx0" brushRef="#br0" timeOffset="682898.1298">21373 11485 282 0,'0'0'8'0,"0"0"5"16,-5 17 0-16,1-7 3 15,1 3 2 1,3 0 2-16,2 0 2 0,11-4-1 16,7-5-8-16,8-4-3 15,4-6-2-15,7-9-1 0,-1-2-3 16,-4-6-3 15,-10-1-1-31,-11 0-2 0,-13 3 0 0,-12 4 0 0,-13 5 0 16,-12 5-1-16,-7 6 0 0,0 1 1 15,-1 10-4-15,7 5 0 16,9 5-4-16,9-2-9 15,18-3-33-15,11 2-30 16,14-5-8-16</inkml:trace>
  <inkml:trace contextRef="#ctx0" brushRef="#br0" timeOffset="683284.1298">21700 11378 285 0,'0'0'7'0,"-2"11"4"16,-1 0 3-16,3 6 3 15,-1 5 1-15,1 3 1 0,0 5 2 16,0 2 0 0,7-4-5-16,2-5-5 0,2-6-1 15,6-5-4-15,0-10-1 16,8-5-1-16,-2-10-3 15,3-4-1-15,-5-5-2 47,-2-3-1-47,-3 2-1 0,-5 1 0 0,-5 7-1 0,-5 5 2 0,-1 10 2 0,0 0 1 0,-9 13 1 16,5 5 1-16,1 4 0 15,1 3 2-15,4-1 0 16,7-3-1-16,4-4-2 16,2-6-1-16,3-5-7 0,1-6-7 15,1-1-26-15,5-8-45 16,-12-7-5-16</inkml:trace>
  <inkml:trace contextRef="#ctx0" brushRef="#br0" timeOffset="683508.1298">22024 11463 342 0,'0'0'6'0,"6"12"2"16,0 0 3-16,4 3 3 15,0 4 2-15,0 3-1 16,6-3 1-16,-4 1 2 0,1-5-5 16,0-9-3-16,-1-6-2 31,-4-9-3-31,2-8-1 0,-2-7-1 0,1-6-1 15,1 0-1-15,7-2-1 16,0 2 0-16,3 4-1 0,3 4 0 47,-3 3-2-47,6 10-3 0,-2 4-6 0,2 5-10 0,-9 6-27 0,2 5-39 15,-3 1-6-15</inkml:trace>
  <inkml:trace contextRef="#ctx0" brushRef="#br0" timeOffset="683826.1298">22596 11410 334 0,'0'0'7'0,"-9"12"3"0,0 2 4 0,4 4 2 0,0 6 2 15,5-1-1-15,4 2 2 0,12-3 0 16,9-5-7-16,11-7-2 15,9-9-4-15,6-5-3 16,1-10-2-16,-1-8-4 16,-6-4-4-16,-10-5-2 15,-11-1-1-15,-14-1-1 0,-12 6 1 16,-14 4 1-1,-10 6 4-15,-7 12 4 0,-7 5 4 16,6 17 3-16,4 10 2 16,15 6 0-16,16 2 1 0,21 0-2 15,19-2-3-15,12-5-5 31,19-2-14-31,3-5-68 0,4-10-3 0</inkml:trace>
  <inkml:trace contextRef="#ctx0" brushRef="#br0" timeOffset="685018.1298">19289 12298 272 0,'0'0'2'15,"0"0"5"-15,0 0 4 16,0 7 1-16,0 1 2 16,0 4 3-16,0 2 0 15,0-2 3-15,-1 3 0 0,1-2-5 16,0-4-3-16,0-9-3 15,-3 12-1-15,3-12-2 16,0 0-2-16,0 0 0 16,0 0-3-16,0 0 1 0,0-4-1 15,0-5 0-15,0-3 0 16,3-6 0-16,0-5 0 15,-3-7-1-15,1-4 1 16,0-6-1-16,-1-1 0 0,-4-2 0 16,-2 2 0-16,2 2 0 15,-2 4-1-15,3 7 1 16,2 1-1-16,2 5 1 15,12 1-1-15,5 1 0 0,9-2 2 16,9 0-1 0,8 3 1-16,3-2-2 0,7 3-4 15,2 4-4-15,-4 0-8 16,-3 8-17-16,-4 8-44 0,-10 4-11 15</inkml:trace>
  <inkml:trace contextRef="#ctx0" brushRef="#br0" timeOffset="685198.1298">19158 12235 349 0,'0'0'4'16,"7"0"1"-1,11 0 0-15,10-6 3 0,5-2-1 16,12 0 0-16,6-2-5 16,2-2-14-16,8-8-57 0,-3 9-12 15</inkml:trace>
  <inkml:trace contextRef="#ctx0" brushRef="#br0" timeOffset="685406.1298">19844 12175 326 0,'0'0'5'16,"2"8"3"-16,0 1 2 16,0 3 1-16,1 5 2 0,0-1 1 15,-1 3-1-15,0 1 1 16,1-3-6-16,-3-5-4 15,4 1-9-15,-4-13-16 16,0 0-60 0,0 0-3-16</inkml:trace>
  <inkml:trace contextRef="#ctx0" brushRef="#br0" timeOffset="685532.1298">19772 12041 338 0,'0'0'0'0,"0"0"-2"0,0 0-7 15,0 0-23-15,20-6-41 16,-8 1-5-16</inkml:trace>
  <inkml:trace contextRef="#ctx0" brushRef="#br0" timeOffset="685835.1298">20022 12170 297 0,'0'0'6'15,"3"19"3"1,-1 1 2-16,2 6 1 0,-2 3 3 0,0 0 1 16,1 3 2-16,0-3 0 15,-2-6-4-15,2-10-4 0,-3-13 0 16,0 0-4-16,17-14-3 15,-6-8-2-15,3-4-3 16,1-4-1-16,4 3 0 16,-1-1-4-16,-1 8 1 0,1 4 1 31,-3 10 1-31,-1 6 3 0,-4 12 1 0,-1 5 1 15,-5 8 2-15,1 3-1 16,-2-1 2-16,0 0-1 0,1-5-1 47,4-4-3-47,8-5-8 0,4-11-12 0,9-9-60 0,6-1-3 0</inkml:trace>
  <inkml:trace contextRef="#ctx0" brushRef="#br0" timeOffset="686144.1298">20569 12347 365 0,'0'0'5'0,"-4"16"0"15,2-5 3-15,2 0 3 16,0-1 1 0,11-4 1-16,9-5 1 0,6-1-1 0,7-15-3 15,3-11-3-15,3-4-3 16,-2-10-6-16,-9-3-5 15,-10-2 0-15,-16 2-2 0,-10-3 1 16,-16 7 2-16,-8 7 1 16,-7 11 3-16,-4 10 4 15,-1 11 3-15,5 14 1 0,8 12 2 31,14 8-2-31,17 7 0 0,9 3 0 0,22-5-2 16,17-5-3-16,15-1-10 16,5-12-33-16,12-3-44 0,2-7-2 15</inkml:trace>
  <inkml:trace contextRef="#ctx0" brushRef="#br0" timeOffset="686560.1298">21384 11857 323 0,'0'0'7'0,"0"0"0"16,0 0 2-16,-11 0 2 15,5 6 2-15,0 12 3 0,-1 5 0 16,-1 8 1 15,0 10-6-31,2 5 0 0,0 7-2 0,3 1-1 0,1-2-1 16,1-3-2-16,1-7-1 0,1-9-2 15,2-6-2-15,1-9-2 16,-4-18-6-1,16 3-10-15,-2-17-67 0,-3-3-3 16</inkml:trace>
  <inkml:trace contextRef="#ctx0" brushRef="#br0" timeOffset="686925.1298">21208 11893 260 0,'0'0'5'0,"0"0"4"16,15-15 5-16,2 6 2 15,10 0 4-15,12-1 0 16,14 0-1-16,10 4 3 15,4 4-6-15,-3 2-5 16,-2 7-3-16,-10 6-3 0,-16 7-2 31,-17 5-2-31,-21 1 1 0,-20 1-1 0,-15-4 1 16,-11 0-1-16,-5-6 2 15,-3-3-3-15,6-2 0 0,6-4 0 16,12-1 0-16,11 3 0 16,13 2 0-16,7 6 1 15,13 2 1-15,12 7 0 0,6 0 1 16,4 3 0-16,4 1 0 15,1-2 1-15,-3-3-4 16,-4-5-3-16,-1 1-10 16,-5-7-37-16,1-4-36 0,-3-8-4 15</inkml:trace>
  <inkml:trace contextRef="#ctx0" brushRef="#br0" timeOffset="687288.1298">21851 12207 353 0,'0'0'2'0,"0"0"4"16,0 0 5-16,0 0 2 16,13 0 0-16,-1-2 0 0,12-5 0 15,4-2 1 1,7-5-2-1,4 1-5-15,1-3-4 0,-1-2-3 0,-8-1-3 16,-4 0-2-16,-13 1-1 0,-10 3 0 16,-8 4-1-16,-13 4 1 15,-10 4 0-15,-7 3 2 16,-7 11 3-16,-3 5 3 15,-2 8 2-15,2 3 0 0,4 6 1 16,5-1 0 0,10 2 2-16,10-1-1 0,12-3 0 15,8-4-1-15,14-3-1 16,9-9 0-16,9-2 0 0,6-5-4 15,4-5-3-15,5-2-8 47,-6-6-17-47,-3-6-59 0,10-1-2 0</inkml:trace>
  <inkml:trace contextRef="#ctx0" brushRef="#br0" timeOffset="687659.1298">22408 12131 294 0,'0'0'6'16,"-9"0"3"-16,0 0 2 15,-5 5 4-15,-6 5 0 0,-4 2 2 16,-4 3 2-16,0 4 0 31,1 5-5-31,5 0-3 0,6 0-2 0,8 0-2 16,9-7-1-16,12-2-1 15,11-7-1-15,6-7-1 0,3-2-2 16,7-9-2-16,-4-8-2 15,-3-3 0-15,-10-2-1 16,-9 0-1-16,-6 0 1 0,-8 2 1 16,0 7 2-16,-10 7 2 31,-3 7 2-31,-4 9 1 0,5 15 0 0,1 10 1 15,1 10 0-15,3 9 0 0,3 7 0 16,1 3-2-16,2 5 0 16,1 2 0-1,0 1-1-15,2-2-1 0,-3 1-1 16,1 1-2-16,-1-4-5 0,2 4-15 15,11-5-66-15,-9-6-3 16</inkml:trace>
  <inkml:trace contextRef="#ctx0" brushRef="#br0" timeOffset="815272.1298">16294 12339 208 0,'0'0'5'15,"0"0"3"-15,6 0 2 16,6 0 3-16,4 0 1 15,7 0 1-15,8 0 2 16,7 2 0-16,12 3-4 0,5 7-2 16,11 10-4-16,3 12-1 15,1 12-1-15,3 12 0 16,-1 7 1-16,0 7 1 31,-3 2 2-15,-1 0 0-16,4-9 0 0,0-7-1 0,12-7 1 0,1-9-3 0,7-6-4 15,0-9-8-15,1-4-30 16,-5 0-46-16,-8-6-4 15</inkml:trace>
  <inkml:trace contextRef="#ctx0" brushRef="#br0" timeOffset="816616.1298">18771 13534 290 0,'0'0'5'15,"0"0"3"-15,0 0-1 16,0 0 1-16,0 0 4 16,0 7 2-16,3 8 1 0,4 5 3 15,-1 11-3-15,4 20 0 31,-3 3 0-31,1 4-1 16,-2-1-3-16,0-4-2 0,-2-4-1 16,-2-3-3-16,-1-11-3 15,0-20-5-15,-1-5-5 16,0-10-7 15,0 0-17-31,0 0-50 0,2-7-9 0</inkml:trace>
  <inkml:trace contextRef="#ctx0" brushRef="#br0" timeOffset="817034.1298">18538 13620 287 0,'0'0'6'15,"0"0"3"-15,-10 1 1 16,10-1 3-16,0 0-1 16,0 0 0-16,0 0 2 0,0-7 0 15,8-3-4-15,11-2-4 16,2-2-1-16,5-2-1 15,5 1 0-15,2 2 0 16,0 2 0-16,1 7-1 16,-3 4 1-16,-1 2-1 0,-1 9 0 15,-3 2 0-15,-2 4-1 16,1-1-2-16,-2 0-2 15,1-1-8-15,-6-7-12 32,3-4-43-32,2 4-21 15</inkml:trace>
  <inkml:trace contextRef="#ctx0" brushRef="#br0" timeOffset="817693.1298">18648 13312 168 0,'0'0'6'0,"-13"0"2"15,3 3 2-15,-7 4 4 16,0 4 2 0,-6 3 2-16,-3 7 0 0,-4 5 2 0,-1 6-5 15,5 4-1-15,0 7-3 16,1 3 0-16,3 21-1 15,7 4-1 17,2 1-1-32,8 4 1 0,4-1-2 0,3 2 0 15,7-1 1-15,10-1-3 0,4-15-2 16,2-7 0-1,8-5-1-15,1-6 0 0,6-6 0 16,3-10 1-16,4-6 0 16,4-11 1-16,1-9 1 15,5-9 0-15,7-13 1 0,-1-13 0 31,4-10 0-31,-2-9-2 0,-2-10-1 0,-5-8-1 16,-8-6 0-16,-8 2-3 0,-14-1 0 16,-10 0-1-16,-15 4 1 15,-7 3-1-15,-18 5 1 16,-14 7-1-16,-9 4 1 15,-10 8 1-15,-6 5-1 16,-5 10-1-16,-2 4-1 0,-1 13 0 16,5 2-3-16,10 9-5 15,6 3-6 1,14 7-15-16,9 10-43 0,13-4-13 15</inkml:trace>
  <inkml:trace contextRef="#ctx0" brushRef="#br0" timeOffset="817944.1298">18764 12819 270 0,'0'0'3'0,"0"0"5"16,0 14 0-16,-1 0 2 16,1 9-1-16,1 7 1 15,2 10 1-15,0 10-1 0,3 6-5 16,-2 6-12-16,3 2-28 31,10 6-41-31,-6-3-4 0</inkml:trace>
  <inkml:trace contextRef="#ctx0" brushRef="#br0" timeOffset="818252.1298">18914 14507 336 0,'0'0'6'0,"-4"25"2"0,3 1 2 16,0 8 2-16,0 10 2 16,0 4-2-1,1 9 1-15,-2 5 0 0,4-3-8 0,0-6-9 16,5-2-22-16,15-8-56 15,-14-11-3-15</inkml:trace>
  <inkml:trace contextRef="#ctx0" brushRef="#br0" timeOffset="819292.1298">19922 14140 404 0,'0'0'4'0,"0"0"3"16,8 9 1-16,-8-9 2 15,0 0 1-15,8 12 2 16,-8-12 0-16,0 0 0 0,0 0-2 16,0 0-5-16,6-18-1 15,-6-5-2-15,0-4 0 16,3-11-5-16,-1-4 1 15,4-4-1-15,5-1-1 0,1 2 0 16,3 0 0-16,1 6 0 31,5 10 0-31,1 5 0 0,1 9 1 0,-2 8 0 0,1 7 2 16,-1 9-1-16,-4 10 2 15,1 9 0-15,-2 5 1 16,-2 8 0-16,-1 0 0 16,0 1 0-16,-4 1 0 15,2-1-1-15,-2-4 1 0,-4-3-2 16,0-7-1-16,-2-3-3 47,-3-7-5-47,0-1-19 0,1-9-61 0,-1-8-2 0</inkml:trace>
  <inkml:trace contextRef="#ctx0" brushRef="#br0" timeOffset="819415.1298">20047 13979 396 0,'0'0'1'16,"11"-2"0"-16,10 0 0 16,13-1 1-16,6-3-2 0,12 5-15 15,9-1-63-15,-3-3-4 31</inkml:trace>
  <inkml:trace contextRef="#ctx0" brushRef="#br0" timeOffset="819752.1298">19711 13781 394 0,'0'0'5'0,"1"9"3"16,-1 9 1-16,0 4 1 15,0 9 2-15,-1 8-3 0,1 8 2 16,0 10 1-16,0 1-7 31,0 5-8-31,-1-16-19 0,5 6-65 0,7-9-2 16</inkml:trace>
  <inkml:trace contextRef="#ctx0" brushRef="#br0" timeOffset="820472.1298">18947 14957 328 0,'0'0'6'0,"-13"10"2"0,3 9 2 15,-6 7 3-15,-1 8 0 16,0 6 2-16,4 4-1 15,3 3 2-15,10-8-4 16,10-7-3-16,15-14-1 0,12-15-1 16,6-10-1-16,3-14 1 15,-4-7 0-15,-7-5-2 16,-10-3-2-16,-17-1-1 15,-10 7-1-15,-24 3-2 0,-6 8-8 16,-9-3-24-16,3 8-55 16,3 6-3-1</inkml:trace>
  <inkml:trace contextRef="#ctx0" brushRef="#br0" timeOffset="821335.1298">18760 12875 180 0,'0'0'4'15,"0"0"6"-15,-7-11 1 16,7 11 3-16,-8-11 1 0,8 11 3 16,-12-15 0-16,12 15 1 15,-17-11-2-15,5 9-4 16,-3 1 1-16,-5 1-2 15,-5 3-1-15,-7 5 0 16,-7 3 1-16,-1 2 0 16,3 0-3-16,3 3-2 0,5 1 0 15,10-3-2-15,15-2-1 16,14-4 0-1,21-4-1-15,16-4-1 0,11-6 1 0,8-8 0 16,5-4 0-16,-1-1-1 16,-9-1 1-16,-13-1-2 15,-16-1 1-15,-21 3-1 0,-17-1 0 16,-22 7 0-16,-13 0 0 15,-9 4-2-15,-1 1-4 16,3 8-7-16,7 0-23 16,10 7-50-16,19 5-5 15</inkml:trace>
  <inkml:trace contextRef="#ctx0" brushRef="#br0" timeOffset="822414.1298">17988 15221 186 0,'0'0'8'0,"0"0"9"16,0 17 4-16,2-4 2 16,3 2 1-16,3 4 1 0,0 0 2 15,3 2-1-15,1-2-4 16,-2-4-10-16,0-3-3 15,0-3-2-15,-10-9-1 16,9 13 0-16,-9-13-1 0,0 0-1 16,0 0 0-16,0 0 2 15,0 0-3-15,-6 2 1 16,6-2-1-16,-7-7-1 15,5-2 0-15,2-1-1 0,0-1 0 16,4-3 0-16,8-1 0 16,2-1 0-16,5 2-1 15,8 0 1-15,2 3 0 16,4 3 0-16,3 5 0 15,-1 3-1-15,-5 6 1 0,-2 7 0 16,-8 4-1-16,-8 4 0 16,-13 6 1-16,-10 3-1 15,-15-1 1-15,-11-2 0 0,-7-2-1 16,-5-4 0-16,-2-5-5 15,-3-10-5-15,11-8-42 16,5-7-35-16,10-11-4 31</inkml:trace>
  <inkml:trace contextRef="#ctx0" brushRef="#br0" timeOffset="823373.1298">18124 12460 110 0,'0'0'2'0,"0"0"3"0,-11 0 3 15,3 2 6-15,-3 6 5 16,-3 4 5-16,-4 7 2 15,0 7 3-15,-1 6-2 16,3 6-2-16,3 2-3 16,6-3-2-16,6-2-5 0,4-5-2 15,11-9-2-15,6-9-3 16,4-12 2-16,4-2-3 15,0-13-1-15,-2-7-3 16,-6-4-1-16,-5-4-2 0,-7 1-1 16,-8 0 1-16,0 4 0 15,-6 3 0-15,-1 7 1 16,1 6 2-16,6 9 2 15,0 0 0-15,16 16 0 0,12-1 0 16,11 4 0 15,10 0-1-31,8 1-4 0,4-6-11 0,5-11-62 0,-5 11-12 0</inkml:trace>
  <inkml:trace contextRef="#ctx0" brushRef="#br0" timeOffset="824550.1298">20837 14824 324 0,'0'0'6'15,"-1"17"2"-15,7 4 4 16,1 7 0-16,4 5 3 15,-2 6 1-15,1 2 0 16,2 0 1-16,-4-5-5 0,2-8-2 16,-4-11-2-16,-6-17-2 15,0 0 0-15,5-18-1 16,-7-12-2-16,-7-7-1 47,-5-9-1-47,-7-5-1 0,-3-1-1 0,-2 2 0 0,3 4-1 0,0 6 0 0,8 5 1 15,7 6-1-15,9 4 1 0,19 4 1 16,17 5-1-16,12 0 1 15,11 2-1-15,8 2-1 16,4 4-6-16,-4 1-11 16,-2-4-65-16,-11 11-3 15</inkml:trace>
  <inkml:trace contextRef="#ctx0" brushRef="#br0" timeOffset="824674.1298">20770 14854 330 0,'0'0'2'0,"18"0"0"15,11-3 1-15,10-7-2 32,10 3-21-32,22-1-50 0,-8-6-5 0</inkml:trace>
  <inkml:trace contextRef="#ctx0" brushRef="#br0" timeOffset="824844.1298">21376 14901 391 0,'0'0'4'0,"1"20"2"0,-1-4 4 0,0 3 0 16,-1 1 0-16,2 0 1 15,0 0 1-15,3 1-1 16,2-11-5-16,-6-10-7 0,16 0-13 16,-16 0-61-16,13-19-13 15</inkml:trace>
  <inkml:trace contextRef="#ctx0" brushRef="#br0" timeOffset="825459.1298">21547 14957 340 0,'0'0'5'15,"4"18"3"-15,-2-7 4 16,3-1 4-16,-2 1 1 15,-3-11-2-15,12 7 2 0,-3-7-2 16,1-16-4-16,4-11-5 16,1-6-5 15,-1-3-3-31,6-1-1 0,1 6 0 0,-2 6-1 0,0 9 1 0,-4 11 1 15,-2 9 3-15,-2 15 0 16,-5 9 1-16,0 5 0 16,-2 4 1-16,-3-1-1 15,3-4 0-15,2-5-2 0,5-11-3 16,7-6-4-16,2-10-6 15,6-10-7-15,1-15-9 16,2-3-4-16,-2-1 5 16,-1 0 7-16,-2 7 9 0,-9 5 11 15,-1 12 8-15,-14 5 11 16,13 22 9-16,-10 3 4 15,4 8-2 17,-1-3-6-32,4 0-7 0,7-10-4 0,6-5-4 0,7-11-2 0,3-8-2 15,5-16-4-15,-5-10-4 16,-1-8-7-16,-13-10-3 15,-12-5-2-15,-11-1 3 0,-19 0 2 16,-9 6 3-16,-7 9 3 16,0 15 6-16,0 10 7 15,4 14 4 16,14 18 1-31,17 14-2 0,14 12-1 0,19 6-2 0,17 0-4 0,6-5-7 16,14-2-32-16,1-10-49 16,-6-12-4-16</inkml:trace>
  <inkml:trace contextRef="#ctx0" brushRef="#br0" timeOffset="825611.1298">21532 14417 471 0,'0'0'1'0,"0"0"0"15,11 10-2-15,1-3-5 16,9 3-41-16,3 5-39 16,3-4-4-16</inkml:trace>
  <inkml:trace contextRef="#ctx0" brushRef="#br0" timeOffset="826343.1298">22823 14374 406 0,'0'0'0'15,"0"0"2"-15,7 9 3 0,1 6 2 16,2 9 2-16,0 8 0 15,4 11 2-15,1 10 0 16,1 4 3-16,-4 2-3 16,2 0-3-16,-5-4-1 0,-2-6 0 15,0-8-3-15,-4-12-4 16,-1-5 0-16,-2-8 0 15,0-5 0-15,0-11 0 16,0 12 0-16,0-12 0 0,0 0 0 16,3-12 0-16,5-5 0 15,7-7 0-15,5-10 0 16,7-8 0-16,5-12 0 15,3-5 0-15,3-8 0 0,-3 1 0 16,-1 1 0-16,-3 5 0 16,-9 5 0-16,-2 10-6 15,-7 9-25-15,-13 17-62 16,4 9-1-16</inkml:trace>
  <inkml:trace contextRef="#ctx0" brushRef="#br0" timeOffset="826762.1298">23487 14657 384 0,'0'0'3'0,"0"0"1"15,-9-4 1-15,0 6 1 32,-6 8 1-32,-2 7 1 0,-3 5 1 0,-1 7 1 0,4 6-3 15,0 2 0-15,6-1-2 16,7-5 1-16,3-6-1 15,7-9 0-15,8-11-1 16,7-5-1-16,-2-10 0 16,-1-10 0-16,-2-4-2 0,-2-2-1 15,-5 0-1-15,-2 2 0 16,-6 7 0-16,-1 5 1 15,0 12 1-15,0 0 0 16,6 7 1-16,4 13 0 0,9-1 0 16,3 5 1-16,4-5-1 15,6-4 0-15,3-3-3 16,-3-8-3-1,0-3-6-15,-9-9-11 0,0-14-41 0,-8-2-28 16</inkml:trace>
  <inkml:trace contextRef="#ctx0" brushRef="#br0" timeOffset="827074.1298">23726 14405 391 0,'0'0'3'0,"0"0"2"0,6 11 4 16,4 5 1-16,-3 10 2 16,1 8 1-16,-2 12 1 31,-2 9 2-31,-2 9-3 0,-3 4-2 0,-2-3-3 0,-7-7-2 15,1-7-6-15,-2-12 0 16,2-12 0-16,4-13 0 16,5-14 0-16,5-12 0 15,7-8 0-15,11-4 0 0,7 1 0 16,11-2 0-16,7 7 0 15,8 2 0-15,-3 11 0 16,-6 5 0-16,-8 9 0 16,-13 10 0-16,-16 4 0 15,-16 6 0-15,-17 0 0 0,-23 0 0 16,-6 1 0-16,-12-3 0 15,-1 3-43-15,3-8-50 16,-9-8-3-16</inkml:trace>
  <inkml:trace contextRef="#ctx0" brushRef="#br0" timeOffset="827559.1298">19723 16012 357 0,'0'0'5'16,"0"24"5"-16,-1-1 1 15,1 13 3-15,0 12 0 16,-1 6 0-16,2 8 2 16,-1 5-1-16,2-6-4 15,1-3-4-15,-1-12-2 0,6-10-3 16,-3-14-2-16,4-7-5 15,-9-15-11-15,17-16-71 16,-7-9-3 0</inkml:trace>
  <inkml:trace contextRef="#ctx0" brushRef="#br0" timeOffset="827934.1298">19642 15891 401 0,'14'-5'2'0,"15"-2"3"0,13-2 3 15,15-3 0 16,8 4 0-31,9 1 1 0,3 7-1 0,2 0 0 0,-13 13-1 16,-18 10-3-16,-19 9-3 0,-23 4 0 16,-12 0-1-16,-23-2 1 15,-15-4 0-15,-12-7 0 16,-10-6-1-16,-5-9 1 15,1-8-1-15,4 0 0 0,12-4 0 16,5-4-1-16,18 2 1 16,15 2 0-16,16 4 0 15,13 4 1-15,17 9 0 0,11 4 1 16,11 7 0-16,7 10 2 15,2 6-1-15,-1 3 0 16,-7 4 0-16,-4-1-1 16,-9-2-1-16,-12-4 0 0,-6-5-3 15,-10-11-5-15,-4-2-11 16,-8-10-71-16,0-12-3 15</inkml:trace>
  <inkml:trace contextRef="#ctx0" brushRef="#br0" timeOffset="828150.1298">20490 16182 434 0,'0'0'2'0,"12"21"3"0,-1-1 1 0,1 6 2 15,-1 8 0-15,1 6 0 16,1 7 1-16,-1 2 0 15,-2-3-1-15,-4-3-3 16,-4-9-2-16,1-5-2 0,-2-9-2 16,-1-6-4-16,0-14-10 15,-7-11-49-15,-8-5-28 31</inkml:trace>
  <inkml:trace contextRef="#ctx0" brushRef="#br0" timeOffset="828284.1298">20320 16387 397 0,'0'0'2'15,"23"-8"1"1,6-1 0-16,9-3 0 0,11-1-3 15,6-7-8-15,9-2-25 0,9-5-45 16,-14-2-7-16</inkml:trace>
  <inkml:trace contextRef="#ctx0" brushRef="#br0" timeOffset="828527.1298">20736 16046 397 0,'0'0'4'16,"1"13"2"-16,8 3 3 0,2 4 0 16,4 6 2-16,1 10 0 15,4 6 0-15,0 6 1 16,0-1-3-16,-4-5-3 15,-3-3-2-15,-5-9 0 32,-1-9 0-32,-3-11-2 0,-4-10 1 0,2-6-1 0,-2-8 0 15,0 0-1-15,0-1-1 0,2 5 0 16,-2 10-1-16,9-7 0 15,2 9 1-15,1 8-1 16,1 4 0-16,4 4-1 16,1 1-4-16,4-1-8 15,-3-2-17-15,-8-2-59 0,16-4-3 31</inkml:trace>
  <inkml:trace contextRef="#ctx0" brushRef="#br0" timeOffset="828821.1298">21471 16094 414 0,'0'0'4'15,"9"0"2"-15,9 0 0 16,6 0 2-16,9-3-1 15,7-1 1-15,8 1-1 0,3-2-3 16,3 2-12-16,-10-3-29 16,-4 2-49-16,-8 1-5 15</inkml:trace>
  <inkml:trace contextRef="#ctx0" brushRef="#br0" timeOffset="828966.1298">21495 16373 387 0,'0'0'3'0,"11"2"1"16,13-2 1-16,10 0 1 15,10-5 1-15,12-2-1 0,13-3-4 16,11 1-21-16,17-5-60 16,-16-1-6-16</inkml:trace>
  <inkml:trace contextRef="#ctx0" brushRef="#br0" timeOffset="829637.1298">20851 16484 313 0,'0'0'7'15,"0"0"4"-15,0 17 2 0,0-5 2 16,0 0 1-16,0 3 3 15,-3 4-2-15,-3 0 1 16,4-3-6-16,-3 0-4 16,0-4-3-16,1 0-3 0,1-3-3 15,3 0-6-15,0-9-7 16,1 11-20-16,17-4-53 15,-18-7-4-15</inkml:trace>
  <inkml:trace contextRef="#ctx0" brushRef="#br0" timeOffset="832241.1298">22463 15551 324 0,'0'0'6'0,"0"0"4"16,0 0 1-16,0 0 0 16,0 0 1-16,0 0 2 15,0 0 0-15,8 14 2 16,-3 6-6-16,5 8-2 15,5 7-2-15,-2 5 0 0,6 8 1 16,0 3-1-16,2-2-2 16,-3-5-1-16,-2-4 0 15,-6-8 1-15,0-7 1 0,-5-7 0 16,-1-9 0-16,-4-9 0 15,3-11 0-15,1-11-1 16,1-8 0-16,-1-7-1 16,3-8-3-16,2-8 0 0,2-1 0 15,-1 0 0-15,-1 1 0 16,-1 10 0 15,0 3-8-31,1 12-4 0,-1 4-7 0,5 15-20 0,5 5-52 16,-4 4-4-16</inkml:trace>
  <inkml:trace contextRef="#ctx0" brushRef="#br0" timeOffset="832637.1298">23047 15825 319 0,'0'0'7'16,"-13"0"2"-16,-1 6 2 15,-2 8 0-15,-3 3 4 16,0 7 0-16,1 5-1 15,2 1 1-15,7 3-6 0,9-5-1 32,2-5-2-32,13-8-1 0,10-10 0 0,5-5-2 15,1-13 0-15,1-8 0 16,-3-6-1-16,-6 0-1 15,-5-2-1-15,-7 3 0 47,-9 8 0-47,-2 7 0 0,0 11 1 0,-12 0 0 0,10 8 0 0,2 10 1 0,6 4 0 16,8-2 0-16,7-2 0 0,5-4-2 15,0-5-2-15,1-9-7 16,-3-5-9-16,-7-13-19 16,-12-5-51-16,-1-6-4 0</inkml:trace>
  <inkml:trace contextRef="#ctx0" brushRef="#br0" timeOffset="832986.1298">23146 15583 365 0,'0'0'4'0,"0"5"2"0,2 6 4 16,5 8 0-16,4 5 1 0,3 5 2 15,4 12 1-15,0 5 1 16,2 6-2-16,-5 0-3 15,0 1-3-15,-2-7 0 16,-4-5-1-16,-5-7-1 0,-3-12-1 16,-1-10 0 15,0-12 0-31,0-11-1 0,1-10-3 0,-1-5 0 0,7-3 0 15,8 0 0-15,6 2 0 16,7 4 0-16,6 7 0 0,1 13 0 16,-1 4 0-16,-7 12 0 15,-5 8 0-15,-11 8 0 16,-13 2 0-16,-17 4 0 15,-14-1 0-15,-8-1 0 0,-6-4 0 16,-2-7 0 15,4-4-2-31,3-7-1 0,9-11-3 0,11-2-4 0,11-8-8 0,8 0-54 16,14-17-21-16</inkml:trace>
  <inkml:trace contextRef="#ctx0" brushRef="#br0" timeOffset="833203.1298">23733 15574 430 0,'0'0'2'0,"-1"17"1"16,1 7 3-16,-2 9 1 16,-8 14 2-16,-8 14 0 0,-4 19 0 15,-5 12 1 1,-7 9-1-16,-6 4-2 31,2 2-2-31,-1-2-2 0,5-8-1 0,1-14-2 0,10-11 0 16,2-15-2-16,7-14-7 0,7-8-21 15,8-14-62-15,-1-21-2 16</inkml:trace>
  <inkml:trace contextRef="#ctx0" brushRef="#br0" timeOffset="833602.1298">23863 16375 424 0,'0'0'3'0,"0"18"3"15,-1 3 0-15,-5 3 2 0,-1 7 0 16,-3 6 1-16,-3 5 0 15,0 5-1-15,-4-2-1 16,3-6-3-16,-1-6-2 16,7-3-2-16,2-10-1 15,6-3-5-15,0-17-15 0,-7 0-68 16,16-17-3-1</inkml:trace>
  <inkml:trace contextRef="#ctx0" brushRef="#br0" timeOffset="834182.1298">24179 16269 393 0,'0'0'3'16,"5"19"2"-16,-1-1 2 15,0 8 4-15,1 11 0 0,-2 3 2 16,-1 13 0-16,-3 3 0 15,1 0-1-15,-7-1-2 16,-2-2-2-16,2-8-3 16,-4-7-1-1,4-10-1-15,1-6-3 0,1-10 0 0,5-12 0 16,0 0 0-16,-8-22 0 15,8-7 0-15,2-14 0 0,5-8 0 16,4-11 0 0,5-3-5-16,1-4 0 0,7 2 0 15,5 6 2-15,2 3 2 16,2 14 1-16,-1 8 1 15,-2 10 1-15,0 9 0 32,2 15 1-32,-5 3-1 0,-3 17 1 0,-4 8-1 0,-1 11 0 15,-5 13 0-15,-4 8-2 0,-4 5 0 16,-5 4 0-16,-1 2 0 15,-7-6 0-15,-3 0 0 16,-3-5 0-16,1-7 0 16,1-7 0-16,-1-7 0 0,-3-10 0 15,4-3 0-15,2-11 0 31,9-13-5-31,-16-1-21 0,6-27-58 0,-4-1-12 16,11-8 29-16,-17-6 31 16,-3-6 15-16,5 4 11 0,1-2 10 15,14 12 20-15,6 12 61 16,16-1 6-16,7 0-32 15,25 5-32-15,19 9-25 16,10 0-77-16,-8-5-5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r">
              <a:defRPr sz="1300"/>
            </a:lvl1pPr>
          </a:lstStyle>
          <a:p>
            <a:fld id="{A3813B29-E825-4092-A924-7C57488C9D00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2313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99" tIns="48501" rIns="96999" bIns="485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999" tIns="48501" rIns="96999" bIns="485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r">
              <a:defRPr sz="13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77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2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22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36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19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99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15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42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50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62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7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99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17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2018 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4/30/2018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2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12</a:t>
            </a:r>
          </a:p>
        </p:txBody>
      </p:sp>
      <p:sp>
        <p:nvSpPr>
          <p:cNvPr id="4" name="Rectangle 3"/>
          <p:cNvSpPr/>
          <p:nvPr/>
        </p:nvSpPr>
        <p:spPr>
          <a:xfrm>
            <a:off x="3861144" y="0"/>
            <a:ext cx="17874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Midterm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Finding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r>
              <a:rPr lang="en-US" dirty="0" smtClean="0"/>
              <a:t>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th</a:t>
            </a:r>
            <a:endParaRPr lang="en-US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214851" y="1337094"/>
            <a:ext cx="1382723" cy="2018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two-terminal circuit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97575" y="1889185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97575" y="2743200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580987" y="182662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80987" y="268064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617618" y="152687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06398" y="28899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498682" y="18438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506077" y="239112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3" name="Group 449"/>
          <p:cNvGrpSpPr/>
          <p:nvPr/>
        </p:nvGrpSpPr>
        <p:grpSpPr>
          <a:xfrm rot="5400000">
            <a:off x="1155578" y="3701496"/>
            <a:ext cx="670686" cy="1542982"/>
            <a:chOff x="785404" y="1743242"/>
            <a:chExt cx="670686" cy="1542982"/>
          </a:xfrm>
        </p:grpSpPr>
        <p:sp>
          <p:nvSpPr>
            <p:cNvPr id="4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439"/>
          <p:cNvGrpSpPr/>
          <p:nvPr/>
        </p:nvGrpSpPr>
        <p:grpSpPr>
          <a:xfrm>
            <a:off x="476546" y="4826879"/>
            <a:ext cx="485775" cy="565091"/>
            <a:chOff x="3259914" y="2192942"/>
            <a:chExt cx="485775" cy="565091"/>
          </a:xfrm>
        </p:grpSpPr>
        <p:sp>
          <p:nvSpPr>
            <p:cNvPr id="75" name="Oval 74"/>
            <p:cNvSpPr/>
            <p:nvPr/>
          </p:nvSpPr>
          <p:spPr>
            <a:xfrm>
              <a:off x="3259914" y="223173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>
              <a:off x="3383170" y="219294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Title 1"/>
            <p:cNvSpPr txBox="1">
              <a:spLocks/>
            </p:cNvSpPr>
            <p:nvPr/>
          </p:nvSpPr>
          <p:spPr>
            <a:xfrm>
              <a:off x="3383170" y="245193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73" name="Straight Connector 72"/>
          <p:cNvCxnSpPr/>
          <p:nvPr/>
        </p:nvCxnSpPr>
        <p:spPr>
          <a:xfrm rot="5400000" flipH="1" flipV="1">
            <a:off x="601516" y="5472476"/>
            <a:ext cx="24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659849" y="4806090"/>
            <a:ext cx="1191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itle 1"/>
          <p:cNvSpPr txBox="1">
            <a:spLocks/>
          </p:cNvSpPr>
          <p:nvPr/>
        </p:nvSpPr>
        <p:spPr>
          <a:xfrm rot="16200000">
            <a:off x="-241520" y="475052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722539" y="5610752"/>
            <a:ext cx="15398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21872" y="3583646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2249082" y="467104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49082" y="552505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285713" y="437128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274493" y="573439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166777" y="468829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174172" y="523553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4079696" y="5644215"/>
            <a:ext cx="18281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81285" y="4772948"/>
            <a:ext cx="18265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itle 1"/>
          <p:cNvSpPr txBox="1">
            <a:spLocks/>
          </p:cNvSpPr>
          <p:nvPr/>
        </p:nvSpPr>
        <p:spPr>
          <a:xfrm rot="16200000">
            <a:off x="4163266" y="486456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rot="10800000" flipH="1" flipV="1">
            <a:off x="4882261" y="5014293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 flipH="1" flipV="1">
            <a:off x="4962427" y="4893511"/>
            <a:ext cx="80521" cy="40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4882261" y="4933772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H="1" flipV="1">
            <a:off x="4882261" y="5175335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4882261" y="5094814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4909160" y="5590949"/>
            <a:ext cx="1065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 flipH="1" flipV="1">
            <a:off x="4882261" y="5336377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882261" y="5255856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4882617" y="5416898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0800000" flipH="1" flipV="1">
            <a:off x="4882617" y="5497419"/>
            <a:ext cx="80521" cy="40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4905655" y="4836739"/>
            <a:ext cx="1135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3837602" y="4953529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>
          <a:xfrm rot="5400000" flipH="1" flipV="1">
            <a:off x="3923328" y="5177367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9" idx="0"/>
          </p:cNvCxnSpPr>
          <p:nvPr/>
        </p:nvCxnSpPr>
        <p:spPr>
          <a:xfrm rot="5400000" flipH="1" flipV="1">
            <a:off x="3993709" y="4866748"/>
            <a:ext cx="1735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9" idx="4"/>
          </p:cNvCxnSpPr>
          <p:nvPr/>
        </p:nvCxnSpPr>
        <p:spPr>
          <a:xfrm rot="16200000" flipH="1">
            <a:off x="3978034" y="5541759"/>
            <a:ext cx="204913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itle 1"/>
          <p:cNvSpPr txBox="1">
            <a:spLocks/>
          </p:cNvSpPr>
          <p:nvPr/>
        </p:nvSpPr>
        <p:spPr>
          <a:xfrm rot="16200000">
            <a:off x="3145198" y="483110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837602" y="3583646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5871250" y="471978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871250" y="557380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5907881" y="442003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5896661" y="578314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5788945" y="47370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796340" y="528428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983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Finding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r>
              <a:rPr lang="en-US" dirty="0" smtClean="0"/>
              <a:t>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th</a:t>
            </a:r>
            <a:endParaRPr lang="en-US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214851" y="1337094"/>
            <a:ext cx="1382723" cy="2018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two-terminal circuit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97575" y="1889185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97575" y="2743200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580987" y="182662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80987" y="268064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617618" y="152687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06398" y="28899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498682" y="18438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506077" y="239112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3" name="Group 449"/>
          <p:cNvGrpSpPr/>
          <p:nvPr/>
        </p:nvGrpSpPr>
        <p:grpSpPr>
          <a:xfrm rot="5400000">
            <a:off x="1155578" y="3701496"/>
            <a:ext cx="670686" cy="1542982"/>
            <a:chOff x="785404" y="1743242"/>
            <a:chExt cx="670686" cy="1542982"/>
          </a:xfrm>
        </p:grpSpPr>
        <p:sp>
          <p:nvSpPr>
            <p:cNvPr id="4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439"/>
          <p:cNvGrpSpPr/>
          <p:nvPr/>
        </p:nvGrpSpPr>
        <p:grpSpPr>
          <a:xfrm>
            <a:off x="476546" y="4826879"/>
            <a:ext cx="485775" cy="565091"/>
            <a:chOff x="3259914" y="2192942"/>
            <a:chExt cx="485775" cy="565091"/>
          </a:xfrm>
        </p:grpSpPr>
        <p:sp>
          <p:nvSpPr>
            <p:cNvPr id="75" name="Oval 74"/>
            <p:cNvSpPr/>
            <p:nvPr/>
          </p:nvSpPr>
          <p:spPr>
            <a:xfrm>
              <a:off x="3259914" y="223173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>
              <a:off x="3383170" y="219294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Title 1"/>
            <p:cNvSpPr txBox="1">
              <a:spLocks/>
            </p:cNvSpPr>
            <p:nvPr/>
          </p:nvSpPr>
          <p:spPr>
            <a:xfrm>
              <a:off x="3383170" y="245193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73" name="Straight Connector 72"/>
          <p:cNvCxnSpPr/>
          <p:nvPr/>
        </p:nvCxnSpPr>
        <p:spPr>
          <a:xfrm rot="5400000" flipH="1" flipV="1">
            <a:off x="601516" y="5472476"/>
            <a:ext cx="24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659849" y="4806090"/>
            <a:ext cx="1191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itle 1"/>
          <p:cNvSpPr txBox="1">
            <a:spLocks/>
          </p:cNvSpPr>
          <p:nvPr/>
        </p:nvSpPr>
        <p:spPr>
          <a:xfrm rot="16200000">
            <a:off x="-241520" y="475052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722539" y="5610752"/>
            <a:ext cx="15398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21872" y="3583646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2249082" y="467104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49082" y="552505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285713" y="437128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274493" y="573439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166777" y="468829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174172" y="523553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44066" name="Comment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470525" y="1171575"/>
            <a:ext cx="3021013" cy="160338"/>
          </a:xfrm>
          <a:custGeom>
            <a:avLst/>
            <a:gdLst>
              <a:gd name="T0" fmla="+- 0 15217 15195"/>
              <a:gd name="T1" fmla="*/ T0 w 8391"/>
              <a:gd name="T2" fmla="+- 0 3277 3253"/>
              <a:gd name="T3" fmla="*/ 3277 h 447"/>
              <a:gd name="T4" fmla="+- 0 15195 15195"/>
              <a:gd name="T5" fmla="*/ T4 w 8391"/>
              <a:gd name="T6" fmla="+- 0 3253 3253"/>
              <a:gd name="T7" fmla="*/ 3253 h 447"/>
              <a:gd name="T8" fmla="+- 0 17428 15195"/>
              <a:gd name="T9" fmla="*/ T8 w 8391"/>
              <a:gd name="T10" fmla="+- 0 3474 3253"/>
              <a:gd name="T11" fmla="*/ 3474 h 447"/>
              <a:gd name="T12" fmla="+- 0 17428 15195"/>
              <a:gd name="T13" fmla="*/ T12 w 8391"/>
              <a:gd name="T14" fmla="+- 0 3450 3253"/>
              <a:gd name="T15" fmla="*/ 3450 h 447"/>
              <a:gd name="T16" fmla="+- 0 23537 15195"/>
              <a:gd name="T17" fmla="*/ T16 w 8391"/>
              <a:gd name="T18" fmla="+- 0 3350 3253"/>
              <a:gd name="T19" fmla="*/ 3350 h 447"/>
              <a:gd name="T20" fmla="+- 0 23537 15195"/>
              <a:gd name="T21" fmla="*/ T20 w 8391"/>
              <a:gd name="T22" fmla="+- 0 3377 3253"/>
              <a:gd name="T23" fmla="*/ 3377 h 447"/>
              <a:gd name="T24" fmla="+- 0 23585 15195"/>
              <a:gd name="T25" fmla="*/ T24 w 8391"/>
              <a:gd name="T26" fmla="+- 0 3675 3253"/>
              <a:gd name="T27" fmla="*/ 3675 h 447"/>
              <a:gd name="T28" fmla="+- 0 23585 15195"/>
              <a:gd name="T29" fmla="*/ T28 w 8391"/>
              <a:gd name="T30" fmla="+- 0 3699 3253"/>
              <a:gd name="T31" fmla="*/ 3699 h 44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8391" h="447" extrusionOk="0">
                <a:moveTo>
                  <a:pt x="22" y="24"/>
                </a:moveTo>
                <a:cubicBezTo>
                  <a:pt x="-1" y="24"/>
                  <a:pt x="-8" y="23"/>
                  <a:pt x="0" y="0"/>
                </a:cubicBezTo>
              </a:path>
              <a:path w="8391" h="447" extrusionOk="0">
                <a:moveTo>
                  <a:pt x="2233" y="221"/>
                </a:moveTo>
                <a:cubicBezTo>
                  <a:pt x="2233" y="213"/>
                  <a:pt x="2233" y="205"/>
                  <a:pt x="2233" y="197"/>
                </a:cubicBezTo>
              </a:path>
              <a:path w="8391" h="447" extrusionOk="0">
                <a:moveTo>
                  <a:pt x="8342" y="97"/>
                </a:moveTo>
                <a:cubicBezTo>
                  <a:pt x="8342" y="106"/>
                  <a:pt x="8342" y="115"/>
                  <a:pt x="8342" y="124"/>
                </a:cubicBezTo>
              </a:path>
              <a:path w="8391" h="447" extrusionOk="0">
                <a:moveTo>
                  <a:pt x="8390" y="422"/>
                </a:moveTo>
                <a:cubicBezTo>
                  <a:pt x="8390" y="430"/>
                  <a:pt x="8390" y="438"/>
                  <a:pt x="8390" y="446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67" name="Comment 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594225" y="1073150"/>
            <a:ext cx="903288" cy="419100"/>
          </a:xfrm>
          <a:custGeom>
            <a:avLst/>
            <a:gdLst>
              <a:gd name="T0" fmla="+- 0 13606 12761"/>
              <a:gd name="T1" fmla="*/ T0 w 2509"/>
              <a:gd name="T2" fmla="+- 0 3177 2979"/>
              <a:gd name="T3" fmla="*/ 3177 h 1168"/>
              <a:gd name="T4" fmla="+- 0 13580 12761"/>
              <a:gd name="T5" fmla="*/ T4 w 2509"/>
              <a:gd name="T6" fmla="+- 0 3028 2979"/>
              <a:gd name="T7" fmla="*/ 3028 h 1168"/>
              <a:gd name="T8" fmla="+- 0 13506 12761"/>
              <a:gd name="T9" fmla="*/ T8 w 2509"/>
              <a:gd name="T10" fmla="+- 0 2979 2979"/>
              <a:gd name="T11" fmla="*/ 2979 h 1168"/>
              <a:gd name="T12" fmla="+- 0 13358 12761"/>
              <a:gd name="T13" fmla="*/ T12 w 2509"/>
              <a:gd name="T14" fmla="+- 0 3028 2979"/>
              <a:gd name="T15" fmla="*/ 3028 h 1168"/>
              <a:gd name="T16" fmla="+- 0 13132 12761"/>
              <a:gd name="T17" fmla="*/ T16 w 2509"/>
              <a:gd name="T18" fmla="+- 0 3177 2979"/>
              <a:gd name="T19" fmla="*/ 3177 h 1168"/>
              <a:gd name="T20" fmla="+- 0 13009 12761"/>
              <a:gd name="T21" fmla="*/ T20 w 2509"/>
              <a:gd name="T22" fmla="+- 0 3350 2979"/>
              <a:gd name="T23" fmla="*/ 3350 h 1168"/>
              <a:gd name="T24" fmla="+- 0 12983 12761"/>
              <a:gd name="T25" fmla="*/ T24 w 2509"/>
              <a:gd name="T26" fmla="+- 0 3474 2979"/>
              <a:gd name="T27" fmla="*/ 3474 h 1168"/>
              <a:gd name="T28" fmla="+- 0 12983 12761"/>
              <a:gd name="T29" fmla="*/ T28 w 2509"/>
              <a:gd name="T30" fmla="+- 0 3499 2979"/>
              <a:gd name="T31" fmla="*/ 3499 h 1168"/>
              <a:gd name="T32" fmla="+- 0 13057 12761"/>
              <a:gd name="T33" fmla="*/ T32 w 2509"/>
              <a:gd name="T34" fmla="+- 0 3474 2979"/>
              <a:gd name="T35" fmla="*/ 3474 h 1168"/>
              <a:gd name="T36" fmla="+- 0 13157 12761"/>
              <a:gd name="T37" fmla="*/ T36 w 2509"/>
              <a:gd name="T38" fmla="+- 0 3426 2979"/>
              <a:gd name="T39" fmla="*/ 3426 h 1168"/>
              <a:gd name="T40" fmla="+- 0 13257 12761"/>
              <a:gd name="T41" fmla="*/ T40 w 2509"/>
              <a:gd name="T42" fmla="+- 0 3402 2979"/>
              <a:gd name="T43" fmla="*/ 3402 h 1168"/>
              <a:gd name="T44" fmla="+- 0 13358 12761"/>
              <a:gd name="T45" fmla="*/ T44 w 2509"/>
              <a:gd name="T46" fmla="+- 0 3402 2979"/>
              <a:gd name="T47" fmla="*/ 3402 h 1168"/>
              <a:gd name="T48" fmla="+- 0 13280 12761"/>
              <a:gd name="T49" fmla="*/ T48 w 2509"/>
              <a:gd name="T50" fmla="+- 0 3350 2979"/>
              <a:gd name="T51" fmla="*/ 3350 h 1168"/>
              <a:gd name="T52" fmla="+- 0 13232 12761"/>
              <a:gd name="T53" fmla="*/ T52 w 2509"/>
              <a:gd name="T54" fmla="+- 0 3326 2979"/>
              <a:gd name="T55" fmla="*/ 3326 h 1168"/>
              <a:gd name="T56" fmla="+- 0 13332 12761"/>
              <a:gd name="T57" fmla="*/ T56 w 2509"/>
              <a:gd name="T58" fmla="+- 0 3350 2979"/>
              <a:gd name="T59" fmla="*/ 3350 h 1168"/>
              <a:gd name="T60" fmla="+- 0 13480 12761"/>
              <a:gd name="T61" fmla="*/ T60 w 2509"/>
              <a:gd name="T62" fmla="+- 0 3350 2979"/>
              <a:gd name="T63" fmla="*/ 3350 h 1168"/>
              <a:gd name="T64" fmla="+- 0 13928 12761"/>
              <a:gd name="T65" fmla="*/ T64 w 2509"/>
              <a:gd name="T66" fmla="+- 0 3350 2979"/>
              <a:gd name="T67" fmla="*/ 3350 h 1168"/>
              <a:gd name="T68" fmla="+- 0 13754 12761"/>
              <a:gd name="T69" fmla="*/ T68 w 2509"/>
              <a:gd name="T70" fmla="+- 0 3377 2979"/>
              <a:gd name="T71" fmla="*/ 3377 h 1168"/>
              <a:gd name="T72" fmla="+- 0 13702 12761"/>
              <a:gd name="T73" fmla="*/ T72 w 2509"/>
              <a:gd name="T74" fmla="+- 0 3474 2979"/>
              <a:gd name="T75" fmla="*/ 3474 h 1168"/>
              <a:gd name="T76" fmla="+- 0 13780 12761"/>
              <a:gd name="T77" fmla="*/ T76 w 2509"/>
              <a:gd name="T78" fmla="+- 0 3526 2979"/>
              <a:gd name="T79" fmla="*/ 3526 h 1168"/>
              <a:gd name="T80" fmla="+- 0 13854 12761"/>
              <a:gd name="T81" fmla="*/ T80 w 2509"/>
              <a:gd name="T82" fmla="+- 0 3474 2979"/>
              <a:gd name="T83" fmla="*/ 3474 h 1168"/>
              <a:gd name="T84" fmla="+- 0 13802 12761"/>
              <a:gd name="T85" fmla="*/ T84 w 2509"/>
              <a:gd name="T86" fmla="+- 0 3377 2979"/>
              <a:gd name="T87" fmla="*/ 3377 h 1168"/>
              <a:gd name="T88" fmla="+- 0 13828 12761"/>
              <a:gd name="T89" fmla="*/ T88 w 2509"/>
              <a:gd name="T90" fmla="+- 0 3350 2979"/>
              <a:gd name="T91" fmla="*/ 3350 h 1168"/>
              <a:gd name="T92" fmla="+- 0 14372 12761"/>
              <a:gd name="T93" fmla="*/ T92 w 2509"/>
              <a:gd name="T94" fmla="+- 0 3350 2979"/>
              <a:gd name="T95" fmla="*/ 3350 h 1168"/>
              <a:gd name="T96" fmla="+- 0 14198 12761"/>
              <a:gd name="T97" fmla="*/ T96 w 2509"/>
              <a:gd name="T98" fmla="+- 0 3377 2979"/>
              <a:gd name="T99" fmla="*/ 3377 h 1168"/>
              <a:gd name="T100" fmla="+- 0 14150 12761"/>
              <a:gd name="T101" fmla="*/ T100 w 2509"/>
              <a:gd name="T102" fmla="+- 0 3450 2979"/>
              <a:gd name="T103" fmla="*/ 3450 h 1168"/>
              <a:gd name="T104" fmla="+- 0 14250 12761"/>
              <a:gd name="T105" fmla="*/ T104 w 2509"/>
              <a:gd name="T106" fmla="+- 0 3499 2979"/>
              <a:gd name="T107" fmla="*/ 3499 h 1168"/>
              <a:gd name="T108" fmla="+- 0 14298 12761"/>
              <a:gd name="T109" fmla="*/ T108 w 2509"/>
              <a:gd name="T110" fmla="+- 0 3426 2979"/>
              <a:gd name="T111" fmla="*/ 3426 h 1168"/>
              <a:gd name="T112" fmla="+- 0 14298 12761"/>
              <a:gd name="T113" fmla="*/ T112 w 2509"/>
              <a:gd name="T114" fmla="+- 0 3402 2979"/>
              <a:gd name="T115" fmla="*/ 3402 h 1168"/>
              <a:gd name="T116" fmla="+- 0 14350 12761"/>
              <a:gd name="T117" fmla="*/ T116 w 2509"/>
              <a:gd name="T118" fmla="+- 0 3474 2979"/>
              <a:gd name="T119" fmla="*/ 3474 h 1168"/>
              <a:gd name="T120" fmla="+- 0 14447 12761"/>
              <a:gd name="T121" fmla="*/ T120 w 2509"/>
              <a:gd name="T122" fmla="+- 0 3526 2979"/>
              <a:gd name="T123" fmla="*/ 3526 h 1168"/>
              <a:gd name="T124" fmla="+- 0 14498 12761"/>
              <a:gd name="T125" fmla="*/ T124 w 2509"/>
              <a:gd name="T126" fmla="+- 0 3499 2979"/>
              <a:gd name="T127" fmla="*/ 3499 h 1168"/>
              <a:gd name="T128" fmla="+- 0 14598 12761"/>
              <a:gd name="T129" fmla="*/ T128 w 2509"/>
              <a:gd name="T130" fmla="+- 0 3128 2979"/>
              <a:gd name="T131" fmla="*/ 3128 h 1168"/>
              <a:gd name="T132" fmla="+- 0 14621 12761"/>
              <a:gd name="T133" fmla="*/ T132 w 2509"/>
              <a:gd name="T134" fmla="+- 0 3350 2979"/>
              <a:gd name="T135" fmla="*/ 3350 h 1168"/>
              <a:gd name="T136" fmla="+- 0 14647 12761"/>
              <a:gd name="T137" fmla="*/ T136 w 2509"/>
              <a:gd name="T138" fmla="+- 0 3623 2979"/>
              <a:gd name="T139" fmla="*/ 3623 h 1168"/>
              <a:gd name="T140" fmla="+- 0 14673 12761"/>
              <a:gd name="T141" fmla="*/ T140 w 2509"/>
              <a:gd name="T142" fmla="+- 0 3651 2979"/>
              <a:gd name="T143" fmla="*/ 3651 h 1168"/>
              <a:gd name="T144" fmla="+- 0 15217 12761"/>
              <a:gd name="T145" fmla="*/ T144 w 2509"/>
              <a:gd name="T146" fmla="+- 0 3426 2979"/>
              <a:gd name="T147" fmla="*/ 3426 h 1168"/>
              <a:gd name="T148" fmla="+- 0 15269 12761"/>
              <a:gd name="T149" fmla="*/ T148 w 2509"/>
              <a:gd name="T150" fmla="+- 0 3426 2979"/>
              <a:gd name="T151" fmla="*/ 3426 h 1168"/>
              <a:gd name="T152" fmla="+- 0 12783 12761"/>
              <a:gd name="T153" fmla="*/ T152 w 2509"/>
              <a:gd name="T154" fmla="+- 0 4146 2979"/>
              <a:gd name="T155" fmla="*/ 4146 h 1168"/>
              <a:gd name="T156" fmla="+- 0 12857 12761"/>
              <a:gd name="T157" fmla="*/ T156 w 2509"/>
              <a:gd name="T158" fmla="+- 0 4146 2979"/>
              <a:gd name="T159" fmla="*/ 4146 h 1168"/>
              <a:gd name="T160" fmla="+- 0 13132 12761"/>
              <a:gd name="T161" fmla="*/ T160 w 2509"/>
              <a:gd name="T162" fmla="+- 0 4121 2979"/>
              <a:gd name="T163" fmla="*/ 4121 h 1168"/>
              <a:gd name="T164" fmla="+- 0 13580 12761"/>
              <a:gd name="T165" fmla="*/ T164 w 2509"/>
              <a:gd name="T166" fmla="+- 0 4097 2979"/>
              <a:gd name="T167" fmla="*/ 4097 h 1168"/>
              <a:gd name="T168" fmla="+- 0 14598 12761"/>
              <a:gd name="T169" fmla="*/ T168 w 2509"/>
              <a:gd name="T170" fmla="+- 0 4073 2979"/>
              <a:gd name="T171" fmla="*/ 4073 h 1168"/>
              <a:gd name="T172" fmla="+- 0 15143 12761"/>
              <a:gd name="T173" fmla="*/ T172 w 2509"/>
              <a:gd name="T174" fmla="+- 0 4073 2979"/>
              <a:gd name="T175" fmla="*/ 4073 h 116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</a:cxnLst>
            <a:rect l="0" t="0" r="r" b="b"/>
            <a:pathLst>
              <a:path w="2509" h="1168" extrusionOk="0">
                <a:moveTo>
                  <a:pt x="845" y="198"/>
                </a:moveTo>
                <a:cubicBezTo>
                  <a:pt x="845" y="134"/>
                  <a:pt x="838" y="101"/>
                  <a:pt x="819" y="49"/>
                </a:cubicBezTo>
                <a:cubicBezTo>
                  <a:pt x="802" y="3"/>
                  <a:pt x="797" y="0"/>
                  <a:pt x="745" y="0"/>
                </a:cubicBezTo>
                <a:cubicBezTo>
                  <a:pt x="665" y="0"/>
                  <a:pt x="665" y="9"/>
                  <a:pt x="597" y="49"/>
                </a:cubicBezTo>
                <a:cubicBezTo>
                  <a:pt x="510" y="100"/>
                  <a:pt x="435" y="109"/>
                  <a:pt x="371" y="198"/>
                </a:cubicBezTo>
                <a:cubicBezTo>
                  <a:pt x="336" y="246"/>
                  <a:pt x="261" y="310"/>
                  <a:pt x="248" y="371"/>
                </a:cubicBezTo>
                <a:cubicBezTo>
                  <a:pt x="237" y="419"/>
                  <a:pt x="222" y="446"/>
                  <a:pt x="222" y="495"/>
                </a:cubicBezTo>
                <a:cubicBezTo>
                  <a:pt x="222" y="503"/>
                  <a:pt x="222" y="512"/>
                  <a:pt x="222" y="520"/>
                </a:cubicBezTo>
                <a:cubicBezTo>
                  <a:pt x="273" y="520"/>
                  <a:pt x="275" y="505"/>
                  <a:pt x="296" y="495"/>
                </a:cubicBezTo>
                <a:cubicBezTo>
                  <a:pt x="322" y="482"/>
                  <a:pt x="368" y="456"/>
                  <a:pt x="396" y="447"/>
                </a:cubicBezTo>
                <a:cubicBezTo>
                  <a:pt x="427" y="437"/>
                  <a:pt x="466" y="426"/>
                  <a:pt x="496" y="423"/>
                </a:cubicBezTo>
                <a:cubicBezTo>
                  <a:pt x="529" y="419"/>
                  <a:pt x="564" y="423"/>
                  <a:pt x="597" y="423"/>
                </a:cubicBezTo>
                <a:cubicBezTo>
                  <a:pt x="589" y="400"/>
                  <a:pt x="542" y="374"/>
                  <a:pt x="519" y="371"/>
                </a:cubicBezTo>
                <a:cubicBezTo>
                  <a:pt x="492" y="371"/>
                  <a:pt x="482" y="368"/>
                  <a:pt x="471" y="347"/>
                </a:cubicBezTo>
                <a:cubicBezTo>
                  <a:pt x="510" y="357"/>
                  <a:pt x="526" y="371"/>
                  <a:pt x="571" y="371"/>
                </a:cubicBezTo>
                <a:cubicBezTo>
                  <a:pt x="620" y="371"/>
                  <a:pt x="670" y="371"/>
                  <a:pt x="719" y="371"/>
                </a:cubicBezTo>
              </a:path>
              <a:path w="2509" h="1168" extrusionOk="0">
                <a:moveTo>
                  <a:pt x="1167" y="371"/>
                </a:moveTo>
                <a:cubicBezTo>
                  <a:pt x="1104" y="371"/>
                  <a:pt x="1039" y="356"/>
                  <a:pt x="993" y="398"/>
                </a:cubicBezTo>
                <a:cubicBezTo>
                  <a:pt x="953" y="433"/>
                  <a:pt x="941" y="443"/>
                  <a:pt x="941" y="495"/>
                </a:cubicBezTo>
                <a:cubicBezTo>
                  <a:pt x="941" y="550"/>
                  <a:pt x="975" y="547"/>
                  <a:pt x="1019" y="547"/>
                </a:cubicBezTo>
                <a:cubicBezTo>
                  <a:pt x="1066" y="547"/>
                  <a:pt x="1087" y="547"/>
                  <a:pt x="1093" y="495"/>
                </a:cubicBezTo>
                <a:cubicBezTo>
                  <a:pt x="1100" y="434"/>
                  <a:pt x="1062" y="445"/>
                  <a:pt x="1041" y="398"/>
                </a:cubicBezTo>
                <a:cubicBezTo>
                  <a:pt x="1041" y="371"/>
                  <a:pt x="1041" y="362"/>
                  <a:pt x="1067" y="371"/>
                </a:cubicBezTo>
              </a:path>
              <a:path w="2509" h="1168" extrusionOk="0">
                <a:moveTo>
                  <a:pt x="1611" y="371"/>
                </a:moveTo>
                <a:cubicBezTo>
                  <a:pt x="1540" y="371"/>
                  <a:pt x="1504" y="380"/>
                  <a:pt x="1437" y="398"/>
                </a:cubicBezTo>
                <a:cubicBezTo>
                  <a:pt x="1410" y="406"/>
                  <a:pt x="1364" y="430"/>
                  <a:pt x="1389" y="471"/>
                </a:cubicBezTo>
                <a:cubicBezTo>
                  <a:pt x="1415" y="514"/>
                  <a:pt x="1444" y="520"/>
                  <a:pt x="1489" y="520"/>
                </a:cubicBezTo>
                <a:cubicBezTo>
                  <a:pt x="1540" y="520"/>
                  <a:pt x="1537" y="488"/>
                  <a:pt x="1537" y="447"/>
                </a:cubicBezTo>
                <a:cubicBezTo>
                  <a:pt x="1537" y="439"/>
                  <a:pt x="1537" y="431"/>
                  <a:pt x="1537" y="423"/>
                </a:cubicBezTo>
                <a:cubicBezTo>
                  <a:pt x="1567" y="459"/>
                  <a:pt x="1570" y="468"/>
                  <a:pt x="1589" y="495"/>
                </a:cubicBezTo>
                <a:cubicBezTo>
                  <a:pt x="1616" y="534"/>
                  <a:pt x="1644" y="543"/>
                  <a:pt x="1686" y="547"/>
                </a:cubicBezTo>
                <a:cubicBezTo>
                  <a:pt x="1715" y="547"/>
                  <a:pt x="1726" y="544"/>
                  <a:pt x="1737" y="520"/>
                </a:cubicBezTo>
              </a:path>
              <a:path w="2509" h="1168" extrusionOk="0">
                <a:moveTo>
                  <a:pt x="1837" y="149"/>
                </a:moveTo>
                <a:cubicBezTo>
                  <a:pt x="1837" y="227"/>
                  <a:pt x="1853" y="295"/>
                  <a:pt x="1860" y="371"/>
                </a:cubicBezTo>
                <a:cubicBezTo>
                  <a:pt x="1867" y="448"/>
                  <a:pt x="1860" y="573"/>
                  <a:pt x="1886" y="644"/>
                </a:cubicBezTo>
                <a:cubicBezTo>
                  <a:pt x="1895" y="653"/>
                  <a:pt x="1903" y="663"/>
                  <a:pt x="1912" y="672"/>
                </a:cubicBezTo>
              </a:path>
              <a:path w="2509" h="1168" extrusionOk="0">
                <a:moveTo>
                  <a:pt x="2456" y="447"/>
                </a:moveTo>
                <a:cubicBezTo>
                  <a:pt x="2482" y="447"/>
                  <a:pt x="2491" y="447"/>
                  <a:pt x="2508" y="447"/>
                </a:cubicBezTo>
              </a:path>
              <a:path w="2509" h="1168" extrusionOk="0">
                <a:moveTo>
                  <a:pt x="22" y="1167"/>
                </a:moveTo>
                <a:cubicBezTo>
                  <a:pt x="61" y="1167"/>
                  <a:pt x="57" y="1167"/>
                  <a:pt x="96" y="1167"/>
                </a:cubicBezTo>
                <a:cubicBezTo>
                  <a:pt x="180" y="1167"/>
                  <a:pt x="286" y="1155"/>
                  <a:pt x="371" y="1142"/>
                </a:cubicBezTo>
                <a:cubicBezTo>
                  <a:pt x="522" y="1119"/>
                  <a:pt x="665" y="1118"/>
                  <a:pt x="819" y="1118"/>
                </a:cubicBezTo>
                <a:cubicBezTo>
                  <a:pt x="1160" y="1118"/>
                  <a:pt x="1498" y="1113"/>
                  <a:pt x="1837" y="1094"/>
                </a:cubicBezTo>
                <a:cubicBezTo>
                  <a:pt x="2017" y="1084"/>
                  <a:pt x="2201" y="1094"/>
                  <a:pt x="2382" y="1094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68" name="Comment 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022975" y="1152525"/>
            <a:ext cx="735013" cy="215900"/>
          </a:xfrm>
          <a:custGeom>
            <a:avLst/>
            <a:gdLst>
              <a:gd name="T0" fmla="+- 0 16758 16732"/>
              <a:gd name="T1" fmla="*/ T0 w 2038"/>
              <a:gd name="T2" fmla="+- 0 3575 3201"/>
              <a:gd name="T3" fmla="*/ 3575 h 600"/>
              <a:gd name="T4" fmla="+- 0 16806 16732"/>
              <a:gd name="T5" fmla="*/ T4 w 2038"/>
              <a:gd name="T6" fmla="+- 0 3723 3201"/>
              <a:gd name="T7" fmla="*/ 3723 h 600"/>
              <a:gd name="T8" fmla="+- 0 16832 16732"/>
              <a:gd name="T9" fmla="*/ T8 w 2038"/>
              <a:gd name="T10" fmla="+- 0 3800 3201"/>
              <a:gd name="T11" fmla="*/ 3800 h 600"/>
              <a:gd name="T12" fmla="+- 0 16832 16732"/>
              <a:gd name="T13" fmla="*/ T12 w 2038"/>
              <a:gd name="T14" fmla="+- 0 3623 3201"/>
              <a:gd name="T15" fmla="*/ 3623 h 600"/>
              <a:gd name="T16" fmla="+- 0 16758 16732"/>
              <a:gd name="T17" fmla="*/ T16 w 2038"/>
              <a:gd name="T18" fmla="+- 0 3402 3201"/>
              <a:gd name="T19" fmla="*/ 3402 h 600"/>
              <a:gd name="T20" fmla="+- 0 16732 16732"/>
              <a:gd name="T21" fmla="*/ T20 w 2038"/>
              <a:gd name="T22" fmla="+- 0 3301 3201"/>
              <a:gd name="T23" fmla="*/ 3301 h 600"/>
              <a:gd name="T24" fmla="+- 0 16906 16732"/>
              <a:gd name="T25" fmla="*/ T24 w 2038"/>
              <a:gd name="T26" fmla="+- 0 3277 3201"/>
              <a:gd name="T27" fmla="*/ 3277 h 600"/>
              <a:gd name="T28" fmla="+- 0 17128 16732"/>
              <a:gd name="T29" fmla="*/ T28 w 2038"/>
              <a:gd name="T30" fmla="+- 0 3277 3201"/>
              <a:gd name="T31" fmla="*/ 3277 h 600"/>
              <a:gd name="T32" fmla="+- 0 16758 16732"/>
              <a:gd name="T33" fmla="*/ T32 w 2038"/>
              <a:gd name="T34" fmla="+- 0 3599 3201"/>
              <a:gd name="T35" fmla="*/ 3599 h 600"/>
              <a:gd name="T36" fmla="+- 0 17032 16732"/>
              <a:gd name="T37" fmla="*/ T36 w 2038"/>
              <a:gd name="T38" fmla="+- 0 3575 3201"/>
              <a:gd name="T39" fmla="*/ 3575 h 600"/>
              <a:gd name="T40" fmla="+- 0 17180 16732"/>
              <a:gd name="T41" fmla="*/ T40 w 2038"/>
              <a:gd name="T42" fmla="+- 0 3575 3201"/>
              <a:gd name="T43" fmla="*/ 3575 h 600"/>
              <a:gd name="T44" fmla="+- 0 17477 16732"/>
              <a:gd name="T45" fmla="*/ T44 w 2038"/>
              <a:gd name="T46" fmla="+- 0 3623 3201"/>
              <a:gd name="T47" fmla="*/ 3623 h 600"/>
              <a:gd name="T48" fmla="+- 0 17477 16732"/>
              <a:gd name="T49" fmla="*/ T48 w 2038"/>
              <a:gd name="T50" fmla="+- 0 3651 3201"/>
              <a:gd name="T51" fmla="*/ 3651 h 600"/>
              <a:gd name="T52" fmla="+- 0 17528 16732"/>
              <a:gd name="T53" fmla="*/ T52 w 2038"/>
              <a:gd name="T54" fmla="+- 0 3699 3201"/>
              <a:gd name="T55" fmla="*/ 3699 h 600"/>
              <a:gd name="T56" fmla="+- 0 17703 16732"/>
              <a:gd name="T57" fmla="*/ T56 w 2038"/>
              <a:gd name="T58" fmla="+- 0 3474 3201"/>
              <a:gd name="T59" fmla="*/ 3474 h 600"/>
              <a:gd name="T60" fmla="+- 0 17725 16732"/>
              <a:gd name="T61" fmla="*/ T60 w 2038"/>
              <a:gd name="T62" fmla="+- 0 3599 3201"/>
              <a:gd name="T63" fmla="*/ 3599 h 600"/>
              <a:gd name="T64" fmla="+- 0 17777 16732"/>
              <a:gd name="T65" fmla="*/ T64 w 2038"/>
              <a:gd name="T66" fmla="+- 0 3723 3201"/>
              <a:gd name="T67" fmla="*/ 3723 h 600"/>
              <a:gd name="T68" fmla="+- 0 17777 16732"/>
              <a:gd name="T69" fmla="*/ T68 w 2038"/>
              <a:gd name="T70" fmla="+- 0 3748 3201"/>
              <a:gd name="T71" fmla="*/ 3748 h 600"/>
              <a:gd name="T72" fmla="+- 0 17851 16732"/>
              <a:gd name="T73" fmla="*/ T72 w 2038"/>
              <a:gd name="T74" fmla="+- 0 3623 3201"/>
              <a:gd name="T75" fmla="*/ 3623 h 600"/>
              <a:gd name="T76" fmla="+- 0 17951 16732"/>
              <a:gd name="T77" fmla="*/ T76 w 2038"/>
              <a:gd name="T78" fmla="+- 0 3575 3201"/>
              <a:gd name="T79" fmla="*/ 3575 h 600"/>
              <a:gd name="T80" fmla="+- 0 18025 16732"/>
              <a:gd name="T81" fmla="*/ T80 w 2038"/>
              <a:gd name="T82" fmla="+- 0 3651 3201"/>
              <a:gd name="T83" fmla="*/ 3651 h 600"/>
              <a:gd name="T84" fmla="+- 0 18025 16732"/>
              <a:gd name="T85" fmla="*/ T84 w 2038"/>
              <a:gd name="T86" fmla="+- 0 3723 3201"/>
              <a:gd name="T87" fmla="*/ 3723 h 600"/>
              <a:gd name="T88" fmla="+- 0 18099 16732"/>
              <a:gd name="T89" fmla="*/ T88 w 2038"/>
              <a:gd name="T90" fmla="+- 0 3699 3201"/>
              <a:gd name="T91" fmla="*/ 3699 h 600"/>
              <a:gd name="T92" fmla="+- 0 18373 16732"/>
              <a:gd name="T93" fmla="*/ T92 w 2038"/>
              <a:gd name="T94" fmla="+- 0 3450 3201"/>
              <a:gd name="T95" fmla="*/ 3450 h 600"/>
              <a:gd name="T96" fmla="+- 0 18295 16732"/>
              <a:gd name="T97" fmla="*/ T96 w 2038"/>
              <a:gd name="T98" fmla="+- 0 3550 3201"/>
              <a:gd name="T99" fmla="*/ 3550 h 600"/>
              <a:gd name="T100" fmla="+- 0 18321 16732"/>
              <a:gd name="T101" fmla="*/ T100 w 2038"/>
              <a:gd name="T102" fmla="+- 0 3723 3201"/>
              <a:gd name="T103" fmla="*/ 3723 h 600"/>
              <a:gd name="T104" fmla="+- 0 18447 16732"/>
              <a:gd name="T105" fmla="*/ T104 w 2038"/>
              <a:gd name="T106" fmla="+- 0 3748 3201"/>
              <a:gd name="T107" fmla="*/ 3748 h 600"/>
              <a:gd name="T108" fmla="+- 0 18521 16732"/>
              <a:gd name="T109" fmla="*/ T108 w 2038"/>
              <a:gd name="T110" fmla="+- 0 3499 3201"/>
              <a:gd name="T111" fmla="*/ 3499 h 600"/>
              <a:gd name="T112" fmla="+- 0 18469 16732"/>
              <a:gd name="T113" fmla="*/ T112 w 2038"/>
              <a:gd name="T114" fmla="+- 0 3253 3201"/>
              <a:gd name="T115" fmla="*/ 3253 h 600"/>
              <a:gd name="T116" fmla="+- 0 18421 16732"/>
              <a:gd name="T117" fmla="*/ T116 w 2038"/>
              <a:gd name="T118" fmla="+- 0 3201 3201"/>
              <a:gd name="T119" fmla="*/ 3201 h 600"/>
              <a:gd name="T120" fmla="+- 0 18447 16732"/>
              <a:gd name="T121" fmla="*/ T120 w 2038"/>
              <a:gd name="T122" fmla="+- 0 3402 3201"/>
              <a:gd name="T123" fmla="*/ 3402 h 600"/>
              <a:gd name="T124" fmla="+- 0 18621 16732"/>
              <a:gd name="T125" fmla="*/ T124 w 2038"/>
              <a:gd name="T126" fmla="+- 0 3623 3201"/>
              <a:gd name="T127" fmla="*/ 3623 h 600"/>
              <a:gd name="T128" fmla="+- 0 18769 16732"/>
              <a:gd name="T129" fmla="*/ T128 w 2038"/>
              <a:gd name="T130" fmla="+- 0 3651 3201"/>
              <a:gd name="T131" fmla="*/ 3651 h 6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</a:cxnLst>
            <a:rect l="0" t="0" r="r" b="b"/>
            <a:pathLst>
              <a:path w="2038" h="600" extrusionOk="0">
                <a:moveTo>
                  <a:pt x="26" y="374"/>
                </a:moveTo>
                <a:cubicBezTo>
                  <a:pt x="35" y="416"/>
                  <a:pt x="48" y="484"/>
                  <a:pt x="74" y="522"/>
                </a:cubicBezTo>
                <a:cubicBezTo>
                  <a:pt x="100" y="561"/>
                  <a:pt x="100" y="551"/>
                  <a:pt x="100" y="599"/>
                </a:cubicBezTo>
                <a:cubicBezTo>
                  <a:pt x="151" y="565"/>
                  <a:pt x="122" y="489"/>
                  <a:pt x="100" y="422"/>
                </a:cubicBezTo>
                <a:cubicBezTo>
                  <a:pt x="78" y="353"/>
                  <a:pt x="56" y="257"/>
                  <a:pt x="26" y="201"/>
                </a:cubicBezTo>
                <a:cubicBezTo>
                  <a:pt x="3" y="159"/>
                  <a:pt x="0" y="152"/>
                  <a:pt x="0" y="100"/>
                </a:cubicBezTo>
                <a:cubicBezTo>
                  <a:pt x="65" y="100"/>
                  <a:pt x="115" y="83"/>
                  <a:pt x="174" y="76"/>
                </a:cubicBezTo>
                <a:cubicBezTo>
                  <a:pt x="244" y="67"/>
                  <a:pt x="324" y="76"/>
                  <a:pt x="396" y="76"/>
                </a:cubicBezTo>
              </a:path>
              <a:path w="2038" h="600" extrusionOk="0">
                <a:moveTo>
                  <a:pt x="26" y="398"/>
                </a:moveTo>
                <a:cubicBezTo>
                  <a:pt x="124" y="398"/>
                  <a:pt x="208" y="389"/>
                  <a:pt x="300" y="374"/>
                </a:cubicBezTo>
                <a:cubicBezTo>
                  <a:pt x="346" y="367"/>
                  <a:pt x="401" y="374"/>
                  <a:pt x="448" y="374"/>
                </a:cubicBezTo>
              </a:path>
              <a:path w="2038" h="600" extrusionOk="0">
                <a:moveTo>
                  <a:pt x="745" y="422"/>
                </a:moveTo>
                <a:cubicBezTo>
                  <a:pt x="745" y="431"/>
                  <a:pt x="745" y="441"/>
                  <a:pt x="745" y="450"/>
                </a:cubicBezTo>
                <a:cubicBezTo>
                  <a:pt x="777" y="460"/>
                  <a:pt x="785" y="467"/>
                  <a:pt x="796" y="498"/>
                </a:cubicBezTo>
              </a:path>
              <a:path w="2038" h="600" extrusionOk="0">
                <a:moveTo>
                  <a:pt x="971" y="273"/>
                </a:moveTo>
                <a:cubicBezTo>
                  <a:pt x="971" y="315"/>
                  <a:pt x="980" y="360"/>
                  <a:pt x="993" y="398"/>
                </a:cubicBezTo>
                <a:cubicBezTo>
                  <a:pt x="1009" y="443"/>
                  <a:pt x="1040" y="480"/>
                  <a:pt x="1045" y="522"/>
                </a:cubicBezTo>
                <a:cubicBezTo>
                  <a:pt x="1045" y="530"/>
                  <a:pt x="1045" y="539"/>
                  <a:pt x="1045" y="547"/>
                </a:cubicBezTo>
                <a:cubicBezTo>
                  <a:pt x="1072" y="506"/>
                  <a:pt x="1082" y="462"/>
                  <a:pt x="1119" y="422"/>
                </a:cubicBezTo>
                <a:cubicBezTo>
                  <a:pt x="1155" y="383"/>
                  <a:pt x="1167" y="374"/>
                  <a:pt x="1219" y="374"/>
                </a:cubicBezTo>
                <a:cubicBezTo>
                  <a:pt x="1255" y="374"/>
                  <a:pt x="1282" y="419"/>
                  <a:pt x="1293" y="450"/>
                </a:cubicBezTo>
                <a:cubicBezTo>
                  <a:pt x="1299" y="468"/>
                  <a:pt x="1293" y="503"/>
                  <a:pt x="1293" y="522"/>
                </a:cubicBezTo>
                <a:cubicBezTo>
                  <a:pt x="1335" y="522"/>
                  <a:pt x="1332" y="522"/>
                  <a:pt x="1367" y="498"/>
                </a:cubicBezTo>
              </a:path>
              <a:path w="2038" h="600" extrusionOk="0">
                <a:moveTo>
                  <a:pt x="1641" y="249"/>
                </a:moveTo>
                <a:cubicBezTo>
                  <a:pt x="1580" y="263"/>
                  <a:pt x="1567" y="286"/>
                  <a:pt x="1563" y="349"/>
                </a:cubicBezTo>
                <a:cubicBezTo>
                  <a:pt x="1559" y="411"/>
                  <a:pt x="1550" y="476"/>
                  <a:pt x="1589" y="522"/>
                </a:cubicBezTo>
                <a:cubicBezTo>
                  <a:pt x="1607" y="544"/>
                  <a:pt x="1691" y="572"/>
                  <a:pt x="1715" y="547"/>
                </a:cubicBezTo>
                <a:cubicBezTo>
                  <a:pt x="1773" y="487"/>
                  <a:pt x="1786" y="374"/>
                  <a:pt x="1789" y="298"/>
                </a:cubicBezTo>
                <a:cubicBezTo>
                  <a:pt x="1793" y="195"/>
                  <a:pt x="1776" y="133"/>
                  <a:pt x="1737" y="52"/>
                </a:cubicBezTo>
                <a:cubicBezTo>
                  <a:pt x="1715" y="24"/>
                  <a:pt x="1708" y="15"/>
                  <a:pt x="1689" y="0"/>
                </a:cubicBezTo>
                <a:cubicBezTo>
                  <a:pt x="1689" y="74"/>
                  <a:pt x="1690" y="130"/>
                  <a:pt x="1715" y="201"/>
                </a:cubicBezTo>
                <a:cubicBezTo>
                  <a:pt x="1742" y="279"/>
                  <a:pt x="1816" y="380"/>
                  <a:pt x="1889" y="422"/>
                </a:cubicBezTo>
                <a:cubicBezTo>
                  <a:pt x="1961" y="449"/>
                  <a:pt x="1984" y="459"/>
                  <a:pt x="2037" y="45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69" name="Comment 5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015163" y="1081088"/>
            <a:ext cx="1323975" cy="403225"/>
          </a:xfrm>
          <a:custGeom>
            <a:avLst/>
            <a:gdLst>
              <a:gd name="T0" fmla="+- 0 19488 19488"/>
              <a:gd name="T1" fmla="*/ T0 w 3676"/>
              <a:gd name="T2" fmla="+- 0 3253 3004"/>
              <a:gd name="T3" fmla="*/ 3253 h 1118"/>
              <a:gd name="T4" fmla="+- 0 19514 19488"/>
              <a:gd name="T5" fmla="*/ T4 w 3676"/>
              <a:gd name="T6" fmla="+- 0 3301 3004"/>
              <a:gd name="T7" fmla="*/ 3301 h 1118"/>
              <a:gd name="T8" fmla="+- 0 19588 19488"/>
              <a:gd name="T9" fmla="*/ T8 w 3676"/>
              <a:gd name="T10" fmla="+- 0 3526 3004"/>
              <a:gd name="T11" fmla="*/ 3526 h 1118"/>
              <a:gd name="T12" fmla="+- 0 19636 19488"/>
              <a:gd name="T13" fmla="*/ T12 w 3676"/>
              <a:gd name="T14" fmla="+- 0 3675 3004"/>
              <a:gd name="T15" fmla="*/ 3675 h 1118"/>
              <a:gd name="T16" fmla="+- 0 19636 19488"/>
              <a:gd name="T17" fmla="*/ T16 w 3676"/>
              <a:gd name="T18" fmla="+- 0 3699 3004"/>
              <a:gd name="T19" fmla="*/ 3699 h 1118"/>
              <a:gd name="T20" fmla="+- 0 19688 19488"/>
              <a:gd name="T21" fmla="*/ T20 w 3676"/>
              <a:gd name="T22" fmla="+- 0 3526 3004"/>
              <a:gd name="T23" fmla="*/ 3526 h 1118"/>
              <a:gd name="T24" fmla="+- 0 19710 19488"/>
              <a:gd name="T25" fmla="*/ T24 w 3676"/>
              <a:gd name="T26" fmla="+- 0 3177 3004"/>
              <a:gd name="T27" fmla="*/ 3177 h 1118"/>
              <a:gd name="T28" fmla="+- 0 19788 19488"/>
              <a:gd name="T29" fmla="*/ T28 w 3676"/>
              <a:gd name="T30" fmla="+- 0 3004 3004"/>
              <a:gd name="T31" fmla="*/ 3004 h 1118"/>
              <a:gd name="T32" fmla="+- 0 20133 19488"/>
              <a:gd name="T33" fmla="*/ T32 w 3676"/>
              <a:gd name="T34" fmla="+- 0 3350 3004"/>
              <a:gd name="T35" fmla="*/ 3350 h 1118"/>
              <a:gd name="T36" fmla="+- 0 20158 19488"/>
              <a:gd name="T37" fmla="*/ T36 w 3676"/>
              <a:gd name="T38" fmla="+- 0 3474 3004"/>
              <a:gd name="T39" fmla="*/ 3474 h 1118"/>
              <a:gd name="T40" fmla="+- 0 20158 19488"/>
              <a:gd name="T41" fmla="*/ T40 w 3676"/>
              <a:gd name="T42" fmla="+- 0 3800 3004"/>
              <a:gd name="T43" fmla="*/ 3800 h 1118"/>
              <a:gd name="T44" fmla="+- 0 20036 19488"/>
              <a:gd name="T45" fmla="*/ T44 w 3676"/>
              <a:gd name="T46" fmla="+- 0 3699 3004"/>
              <a:gd name="T47" fmla="*/ 3699 h 1118"/>
              <a:gd name="T48" fmla="+- 0 20233 19488"/>
              <a:gd name="T49" fmla="*/ T48 w 3676"/>
              <a:gd name="T50" fmla="+- 0 3675 3004"/>
              <a:gd name="T51" fmla="*/ 3675 h 1118"/>
              <a:gd name="T52" fmla="+- 0 20259 19488"/>
              <a:gd name="T53" fmla="*/ T52 w 3676"/>
              <a:gd name="T54" fmla="+- 0 3651 3004"/>
              <a:gd name="T55" fmla="*/ 3651 h 1118"/>
              <a:gd name="T56" fmla="+- 0 20407 19488"/>
              <a:gd name="T57" fmla="*/ T56 w 3676"/>
              <a:gd name="T58" fmla="+- 0 3426 3004"/>
              <a:gd name="T59" fmla="*/ 3426 h 1118"/>
              <a:gd name="T60" fmla="+- 0 20459 19488"/>
              <a:gd name="T61" fmla="*/ T60 w 3676"/>
              <a:gd name="T62" fmla="+- 0 3526 3004"/>
              <a:gd name="T63" fmla="*/ 3526 h 1118"/>
              <a:gd name="T64" fmla="+- 0 20459 19488"/>
              <a:gd name="T65" fmla="*/ T64 w 3676"/>
              <a:gd name="T66" fmla="+- 0 3772 3004"/>
              <a:gd name="T67" fmla="*/ 3772 h 1118"/>
              <a:gd name="T68" fmla="+- 0 20533 19488"/>
              <a:gd name="T69" fmla="*/ T68 w 3676"/>
              <a:gd name="T70" fmla="+- 0 3699 3004"/>
              <a:gd name="T71" fmla="*/ 3699 h 1118"/>
              <a:gd name="T72" fmla="+- 0 20655 19488"/>
              <a:gd name="T73" fmla="*/ T72 w 3676"/>
              <a:gd name="T74" fmla="+- 0 3699 3004"/>
              <a:gd name="T75" fmla="*/ 3699 h 1118"/>
              <a:gd name="T76" fmla="+- 0 20755 19488"/>
              <a:gd name="T77" fmla="*/ T76 w 3676"/>
              <a:gd name="T78" fmla="+- 0 3772 3004"/>
              <a:gd name="T79" fmla="*/ 3772 h 1118"/>
              <a:gd name="T80" fmla="+- 0 20781 19488"/>
              <a:gd name="T81" fmla="*/ T80 w 3676"/>
              <a:gd name="T82" fmla="+- 0 3824 3004"/>
              <a:gd name="T83" fmla="*/ 3824 h 1118"/>
              <a:gd name="T84" fmla="+- 0 21451 19488"/>
              <a:gd name="T85" fmla="*/ T84 w 3676"/>
              <a:gd name="T86" fmla="+- 0 3800 3004"/>
              <a:gd name="T87" fmla="*/ 3800 h 1118"/>
              <a:gd name="T88" fmla="+- 0 21425 19488"/>
              <a:gd name="T89" fmla="*/ T88 w 3676"/>
              <a:gd name="T90" fmla="+- 0 3948 3004"/>
              <a:gd name="T91" fmla="*/ 3948 h 1118"/>
              <a:gd name="T92" fmla="+- 0 21377 19488"/>
              <a:gd name="T93" fmla="*/ T92 w 3676"/>
              <a:gd name="T94" fmla="+- 0 4073 3004"/>
              <a:gd name="T95" fmla="*/ 4073 h 1118"/>
              <a:gd name="T96" fmla="+- 0 21377 19488"/>
              <a:gd name="T97" fmla="*/ T96 w 3676"/>
              <a:gd name="T98" fmla="+- 0 4121 3004"/>
              <a:gd name="T99" fmla="*/ 4121 h 1118"/>
              <a:gd name="T100" fmla="+- 0 22048 19488"/>
              <a:gd name="T101" fmla="*/ T100 w 3676"/>
              <a:gd name="T102" fmla="+- 0 3076 3004"/>
              <a:gd name="T103" fmla="*/ 3076 h 1118"/>
              <a:gd name="T104" fmla="+- 0 21996 19488"/>
              <a:gd name="T105" fmla="*/ T104 w 3676"/>
              <a:gd name="T106" fmla="+- 0 3177 3004"/>
              <a:gd name="T107" fmla="*/ 3177 h 1118"/>
              <a:gd name="T108" fmla="+- 0 21948 19488"/>
              <a:gd name="T109" fmla="*/ T108 w 3676"/>
              <a:gd name="T110" fmla="+- 0 3450 3004"/>
              <a:gd name="T111" fmla="*/ 3450 h 1118"/>
              <a:gd name="T112" fmla="+- 0 21922 19488"/>
              <a:gd name="T113" fmla="*/ T112 w 3676"/>
              <a:gd name="T114" fmla="+- 0 3599 3004"/>
              <a:gd name="T115" fmla="*/ 3599 h 1118"/>
              <a:gd name="T116" fmla="+- 0 21948 19488"/>
              <a:gd name="T117" fmla="*/ T116 w 3676"/>
              <a:gd name="T118" fmla="+- 0 3526 3004"/>
              <a:gd name="T119" fmla="*/ 3526 h 1118"/>
              <a:gd name="T120" fmla="+- 0 21822 19488"/>
              <a:gd name="T121" fmla="*/ T120 w 3676"/>
              <a:gd name="T122" fmla="+- 0 3225 3004"/>
              <a:gd name="T123" fmla="*/ 3225 h 1118"/>
              <a:gd name="T124" fmla="+- 0 21896 19488"/>
              <a:gd name="T125" fmla="*/ T124 w 3676"/>
              <a:gd name="T126" fmla="+- 0 3153 3004"/>
              <a:gd name="T127" fmla="*/ 3153 h 1118"/>
              <a:gd name="T128" fmla="+- 0 22196 19488"/>
              <a:gd name="T129" fmla="*/ T128 w 3676"/>
              <a:gd name="T130" fmla="+- 0 3128 3004"/>
              <a:gd name="T131" fmla="*/ 3128 h 1118"/>
              <a:gd name="T132" fmla="+- 0 22296 19488"/>
              <a:gd name="T133" fmla="*/ T132 w 3676"/>
              <a:gd name="T134" fmla="+- 0 3301 3004"/>
              <a:gd name="T135" fmla="*/ 3301 h 1118"/>
              <a:gd name="T136" fmla="+- 0 22122 19488"/>
              <a:gd name="T137" fmla="*/ T136 w 3676"/>
              <a:gd name="T138" fmla="+- 0 3450 3004"/>
              <a:gd name="T139" fmla="*/ 3450 h 1118"/>
              <a:gd name="T140" fmla="+- 0 21948 19488"/>
              <a:gd name="T141" fmla="*/ T140 w 3676"/>
              <a:gd name="T142" fmla="+- 0 3474 3004"/>
              <a:gd name="T143" fmla="*/ 3474 h 1118"/>
              <a:gd name="T144" fmla="+- 0 21996 19488"/>
              <a:gd name="T145" fmla="*/ T144 w 3676"/>
              <a:gd name="T146" fmla="+- 0 3499 3004"/>
              <a:gd name="T147" fmla="*/ 3499 h 1118"/>
              <a:gd name="T148" fmla="+- 0 22170 19488"/>
              <a:gd name="T149" fmla="*/ T148 w 3676"/>
              <a:gd name="T150" fmla="+- 0 3623 3004"/>
              <a:gd name="T151" fmla="*/ 3623 h 1118"/>
              <a:gd name="T152" fmla="+- 0 22244 19488"/>
              <a:gd name="T153" fmla="*/ T152 w 3676"/>
              <a:gd name="T154" fmla="+- 0 3772 3004"/>
              <a:gd name="T155" fmla="*/ 3772 h 1118"/>
              <a:gd name="T156" fmla="+- 0 22270 19488"/>
              <a:gd name="T157" fmla="*/ T156 w 3676"/>
              <a:gd name="T158" fmla="+- 0 3800 3004"/>
              <a:gd name="T159" fmla="*/ 3800 h 1118"/>
              <a:gd name="T160" fmla="+- 0 22518 19488"/>
              <a:gd name="T161" fmla="*/ T160 w 3676"/>
              <a:gd name="T162" fmla="+- 0 3450 3004"/>
              <a:gd name="T163" fmla="*/ 3450 h 1118"/>
              <a:gd name="T164" fmla="+- 0 22592 19488"/>
              <a:gd name="T165" fmla="*/ T164 w 3676"/>
              <a:gd name="T166" fmla="+- 0 3550 3004"/>
              <a:gd name="T167" fmla="*/ 3550 h 1118"/>
              <a:gd name="T168" fmla="+- 0 22640 19488"/>
              <a:gd name="T169" fmla="*/ T168 w 3676"/>
              <a:gd name="T170" fmla="+- 0 3699 3004"/>
              <a:gd name="T171" fmla="*/ 3699 h 1118"/>
              <a:gd name="T172" fmla="+- 0 22666 19488"/>
              <a:gd name="T173" fmla="*/ T172 w 3676"/>
              <a:gd name="T174" fmla="+- 0 3800 3004"/>
              <a:gd name="T175" fmla="*/ 3800 h 1118"/>
              <a:gd name="T176" fmla="+- 0 22418 19488"/>
              <a:gd name="T177" fmla="*/ T176 w 3676"/>
              <a:gd name="T178" fmla="+- 0 3699 3004"/>
              <a:gd name="T179" fmla="*/ 3699 h 1118"/>
              <a:gd name="T180" fmla="+- 0 22718 19488"/>
              <a:gd name="T181" fmla="*/ T180 w 3676"/>
              <a:gd name="T182" fmla="+- 0 3675 3004"/>
              <a:gd name="T183" fmla="*/ 3675 h 1118"/>
              <a:gd name="T184" fmla="+- 0 22740 19488"/>
              <a:gd name="T185" fmla="*/ T184 w 3676"/>
              <a:gd name="T186" fmla="+- 0 3651 3004"/>
              <a:gd name="T187" fmla="*/ 3651 h 1118"/>
              <a:gd name="T188" fmla="+- 0 22814 19488"/>
              <a:gd name="T189" fmla="*/ T188 w 3676"/>
              <a:gd name="T190" fmla="+- 0 3450 3004"/>
              <a:gd name="T191" fmla="*/ 3450 h 1118"/>
              <a:gd name="T192" fmla="+- 0 22889 19488"/>
              <a:gd name="T193" fmla="*/ T192 w 3676"/>
              <a:gd name="T194" fmla="+- 0 3599 3004"/>
              <a:gd name="T195" fmla="*/ 3599 h 1118"/>
              <a:gd name="T196" fmla="+- 0 22889 19488"/>
              <a:gd name="T197" fmla="*/ T196 w 3676"/>
              <a:gd name="T198" fmla="+- 0 3772 3004"/>
              <a:gd name="T199" fmla="*/ 3772 h 1118"/>
              <a:gd name="T200" fmla="+- 0 22966 19488"/>
              <a:gd name="T201" fmla="*/ T200 w 3676"/>
              <a:gd name="T202" fmla="+- 0 3699 3004"/>
              <a:gd name="T203" fmla="*/ 3699 h 1118"/>
              <a:gd name="T204" fmla="+- 0 23089 19488"/>
              <a:gd name="T205" fmla="*/ T204 w 3676"/>
              <a:gd name="T206" fmla="+- 0 3675 3004"/>
              <a:gd name="T207" fmla="*/ 3675 h 1118"/>
              <a:gd name="T208" fmla="+- 0 23140 19488"/>
              <a:gd name="T209" fmla="*/ T208 w 3676"/>
              <a:gd name="T210" fmla="+- 0 3772 3004"/>
              <a:gd name="T211" fmla="*/ 3772 h 1118"/>
              <a:gd name="T212" fmla="+- 0 23163 19488"/>
              <a:gd name="T213" fmla="*/ T212 w 3676"/>
              <a:gd name="T214" fmla="+- 0 3848 3004"/>
              <a:gd name="T215" fmla="*/ 3848 h 111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</a:cxnLst>
            <a:rect l="0" t="0" r="r" b="b"/>
            <a:pathLst>
              <a:path w="3676" h="1118" extrusionOk="0">
                <a:moveTo>
                  <a:pt x="0" y="249"/>
                </a:moveTo>
                <a:cubicBezTo>
                  <a:pt x="0" y="198"/>
                  <a:pt x="9" y="269"/>
                  <a:pt x="26" y="297"/>
                </a:cubicBezTo>
                <a:cubicBezTo>
                  <a:pt x="70" y="369"/>
                  <a:pt x="75" y="449"/>
                  <a:pt x="100" y="522"/>
                </a:cubicBezTo>
                <a:cubicBezTo>
                  <a:pt x="117" y="572"/>
                  <a:pt x="143" y="621"/>
                  <a:pt x="148" y="671"/>
                </a:cubicBezTo>
                <a:cubicBezTo>
                  <a:pt x="148" y="679"/>
                  <a:pt x="148" y="687"/>
                  <a:pt x="148" y="695"/>
                </a:cubicBezTo>
                <a:cubicBezTo>
                  <a:pt x="175" y="679"/>
                  <a:pt x="194" y="574"/>
                  <a:pt x="200" y="522"/>
                </a:cubicBezTo>
                <a:cubicBezTo>
                  <a:pt x="213" y="409"/>
                  <a:pt x="201" y="284"/>
                  <a:pt x="222" y="173"/>
                </a:cubicBezTo>
                <a:cubicBezTo>
                  <a:pt x="235" y="105"/>
                  <a:pt x="256" y="51"/>
                  <a:pt x="300" y="0"/>
                </a:cubicBezTo>
              </a:path>
              <a:path w="3676" h="1118" extrusionOk="0">
                <a:moveTo>
                  <a:pt x="645" y="346"/>
                </a:moveTo>
                <a:cubicBezTo>
                  <a:pt x="645" y="398"/>
                  <a:pt x="663" y="422"/>
                  <a:pt x="670" y="470"/>
                </a:cubicBezTo>
                <a:cubicBezTo>
                  <a:pt x="684" y="574"/>
                  <a:pt x="670" y="690"/>
                  <a:pt x="670" y="796"/>
                </a:cubicBezTo>
              </a:path>
              <a:path w="3676" h="1118" extrusionOk="0">
                <a:moveTo>
                  <a:pt x="548" y="695"/>
                </a:moveTo>
                <a:cubicBezTo>
                  <a:pt x="615" y="695"/>
                  <a:pt x="694" y="710"/>
                  <a:pt x="745" y="671"/>
                </a:cubicBezTo>
                <a:cubicBezTo>
                  <a:pt x="754" y="663"/>
                  <a:pt x="762" y="655"/>
                  <a:pt x="771" y="647"/>
                </a:cubicBezTo>
              </a:path>
              <a:path w="3676" h="1118" extrusionOk="0">
                <a:moveTo>
                  <a:pt x="919" y="422"/>
                </a:moveTo>
                <a:cubicBezTo>
                  <a:pt x="944" y="452"/>
                  <a:pt x="968" y="482"/>
                  <a:pt x="971" y="522"/>
                </a:cubicBezTo>
                <a:cubicBezTo>
                  <a:pt x="977" y="603"/>
                  <a:pt x="971" y="687"/>
                  <a:pt x="971" y="768"/>
                </a:cubicBezTo>
                <a:cubicBezTo>
                  <a:pt x="996" y="759"/>
                  <a:pt x="1016" y="724"/>
                  <a:pt x="1045" y="695"/>
                </a:cubicBezTo>
                <a:cubicBezTo>
                  <a:pt x="1096" y="644"/>
                  <a:pt x="1122" y="680"/>
                  <a:pt x="1167" y="695"/>
                </a:cubicBezTo>
                <a:cubicBezTo>
                  <a:pt x="1198" y="705"/>
                  <a:pt x="1251" y="730"/>
                  <a:pt x="1267" y="768"/>
                </a:cubicBezTo>
                <a:cubicBezTo>
                  <a:pt x="1286" y="814"/>
                  <a:pt x="1241" y="804"/>
                  <a:pt x="1293" y="820"/>
                </a:cubicBezTo>
              </a:path>
              <a:path w="3676" h="1118" extrusionOk="0">
                <a:moveTo>
                  <a:pt x="1963" y="796"/>
                </a:moveTo>
                <a:cubicBezTo>
                  <a:pt x="1963" y="862"/>
                  <a:pt x="1953" y="884"/>
                  <a:pt x="1937" y="944"/>
                </a:cubicBezTo>
                <a:cubicBezTo>
                  <a:pt x="1928" y="980"/>
                  <a:pt x="1908" y="1040"/>
                  <a:pt x="1889" y="1069"/>
                </a:cubicBezTo>
                <a:cubicBezTo>
                  <a:pt x="1864" y="1106"/>
                  <a:pt x="1843" y="1103"/>
                  <a:pt x="1889" y="1117"/>
                </a:cubicBezTo>
              </a:path>
              <a:path w="3676" h="1118" extrusionOk="0">
                <a:moveTo>
                  <a:pt x="2560" y="72"/>
                </a:moveTo>
                <a:cubicBezTo>
                  <a:pt x="2551" y="102"/>
                  <a:pt x="2514" y="132"/>
                  <a:pt x="2508" y="173"/>
                </a:cubicBezTo>
                <a:cubicBezTo>
                  <a:pt x="2494" y="262"/>
                  <a:pt x="2470" y="359"/>
                  <a:pt x="2460" y="446"/>
                </a:cubicBezTo>
                <a:cubicBezTo>
                  <a:pt x="2452" y="521"/>
                  <a:pt x="2471" y="538"/>
                  <a:pt x="2434" y="595"/>
                </a:cubicBezTo>
                <a:cubicBezTo>
                  <a:pt x="2434" y="659"/>
                  <a:pt x="2455" y="536"/>
                  <a:pt x="2460" y="522"/>
                </a:cubicBezTo>
              </a:path>
              <a:path w="3676" h="1118" extrusionOk="0">
                <a:moveTo>
                  <a:pt x="2334" y="221"/>
                </a:moveTo>
                <a:cubicBezTo>
                  <a:pt x="2334" y="150"/>
                  <a:pt x="2347" y="166"/>
                  <a:pt x="2408" y="149"/>
                </a:cubicBezTo>
                <a:cubicBezTo>
                  <a:pt x="2480" y="129"/>
                  <a:pt x="2635" y="90"/>
                  <a:pt x="2708" y="124"/>
                </a:cubicBezTo>
                <a:cubicBezTo>
                  <a:pt x="2795" y="164"/>
                  <a:pt x="2808" y="212"/>
                  <a:pt x="2808" y="297"/>
                </a:cubicBezTo>
                <a:cubicBezTo>
                  <a:pt x="2808" y="390"/>
                  <a:pt x="2718" y="431"/>
                  <a:pt x="2634" y="446"/>
                </a:cubicBezTo>
                <a:cubicBezTo>
                  <a:pt x="2577" y="456"/>
                  <a:pt x="2519" y="470"/>
                  <a:pt x="2460" y="470"/>
                </a:cubicBezTo>
                <a:cubicBezTo>
                  <a:pt x="2413" y="470"/>
                  <a:pt x="2481" y="480"/>
                  <a:pt x="2508" y="495"/>
                </a:cubicBezTo>
                <a:cubicBezTo>
                  <a:pt x="2571" y="532"/>
                  <a:pt x="2639" y="555"/>
                  <a:pt x="2682" y="619"/>
                </a:cubicBezTo>
                <a:cubicBezTo>
                  <a:pt x="2714" y="666"/>
                  <a:pt x="2744" y="719"/>
                  <a:pt x="2756" y="768"/>
                </a:cubicBezTo>
                <a:cubicBezTo>
                  <a:pt x="2756" y="795"/>
                  <a:pt x="2755" y="805"/>
                  <a:pt x="2782" y="796"/>
                </a:cubicBezTo>
              </a:path>
              <a:path w="3676" h="1118" extrusionOk="0">
                <a:moveTo>
                  <a:pt x="3030" y="446"/>
                </a:moveTo>
                <a:cubicBezTo>
                  <a:pt x="3059" y="474"/>
                  <a:pt x="3092" y="512"/>
                  <a:pt x="3104" y="546"/>
                </a:cubicBezTo>
                <a:cubicBezTo>
                  <a:pt x="3122" y="598"/>
                  <a:pt x="3148" y="639"/>
                  <a:pt x="3152" y="695"/>
                </a:cubicBezTo>
                <a:cubicBezTo>
                  <a:pt x="3155" y="740"/>
                  <a:pt x="3168" y="756"/>
                  <a:pt x="3178" y="796"/>
                </a:cubicBezTo>
              </a:path>
              <a:path w="3676" h="1118" extrusionOk="0">
                <a:moveTo>
                  <a:pt x="2930" y="695"/>
                </a:moveTo>
                <a:cubicBezTo>
                  <a:pt x="3014" y="695"/>
                  <a:pt x="3165" y="723"/>
                  <a:pt x="3230" y="671"/>
                </a:cubicBezTo>
                <a:cubicBezTo>
                  <a:pt x="3237" y="663"/>
                  <a:pt x="3245" y="655"/>
                  <a:pt x="3252" y="647"/>
                </a:cubicBezTo>
              </a:path>
              <a:path w="3676" h="1118" extrusionOk="0">
                <a:moveTo>
                  <a:pt x="3326" y="446"/>
                </a:moveTo>
                <a:cubicBezTo>
                  <a:pt x="3368" y="496"/>
                  <a:pt x="3398" y="531"/>
                  <a:pt x="3401" y="595"/>
                </a:cubicBezTo>
                <a:cubicBezTo>
                  <a:pt x="3404" y="652"/>
                  <a:pt x="3401" y="711"/>
                  <a:pt x="3401" y="768"/>
                </a:cubicBezTo>
                <a:cubicBezTo>
                  <a:pt x="3435" y="757"/>
                  <a:pt x="3436" y="722"/>
                  <a:pt x="3478" y="695"/>
                </a:cubicBezTo>
                <a:cubicBezTo>
                  <a:pt x="3488" y="688"/>
                  <a:pt x="3582" y="648"/>
                  <a:pt x="3601" y="671"/>
                </a:cubicBezTo>
                <a:cubicBezTo>
                  <a:pt x="3610" y="682"/>
                  <a:pt x="3647" y="753"/>
                  <a:pt x="3652" y="768"/>
                </a:cubicBezTo>
                <a:cubicBezTo>
                  <a:pt x="3661" y="796"/>
                  <a:pt x="3668" y="816"/>
                  <a:pt x="3675" y="844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70" name="Comment 6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326063" y="1716088"/>
            <a:ext cx="19050" cy="134937"/>
          </a:xfrm>
          <a:custGeom>
            <a:avLst/>
            <a:gdLst>
              <a:gd name="T0" fmla="+- 0 14795 14795"/>
              <a:gd name="T1" fmla="*/ T0 w 53"/>
              <a:gd name="T2" fmla="+- 0 4769 4769"/>
              <a:gd name="T3" fmla="*/ 4769 h 371"/>
              <a:gd name="T4" fmla="+- 0 14821 14795"/>
              <a:gd name="T5" fmla="*/ T4 w 53"/>
              <a:gd name="T6" fmla="+- 0 4841 4769"/>
              <a:gd name="T7" fmla="*/ 4841 h 371"/>
              <a:gd name="T8" fmla="+- 0 14821 14795"/>
              <a:gd name="T9" fmla="*/ T8 w 53"/>
              <a:gd name="T10" fmla="+- 0 5139 4769"/>
              <a:gd name="T11" fmla="*/ 5139 h 371"/>
              <a:gd name="T12" fmla="+- 0 14847 14795"/>
              <a:gd name="T13" fmla="*/ T12 w 53"/>
              <a:gd name="T14" fmla="+- 0 5115 4769"/>
              <a:gd name="T15" fmla="*/ 5115 h 37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53" h="371" extrusionOk="0">
                <a:moveTo>
                  <a:pt x="0" y="0"/>
                </a:moveTo>
                <a:cubicBezTo>
                  <a:pt x="8" y="29"/>
                  <a:pt x="18" y="43"/>
                  <a:pt x="26" y="72"/>
                </a:cubicBezTo>
              </a:path>
              <a:path w="53" h="371" extrusionOk="0">
                <a:moveTo>
                  <a:pt x="26" y="370"/>
                </a:moveTo>
                <a:cubicBezTo>
                  <a:pt x="35" y="362"/>
                  <a:pt x="43" y="354"/>
                  <a:pt x="52" y="346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71" name="Comment 7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548188" y="1608138"/>
            <a:ext cx="688975" cy="269875"/>
          </a:xfrm>
          <a:custGeom>
            <a:avLst/>
            <a:gdLst>
              <a:gd name="T0" fmla="+- 0 13280 12635"/>
              <a:gd name="T1" fmla="*/ T0 w 1913"/>
              <a:gd name="T2" fmla="+- 0 4644 4467"/>
              <a:gd name="T3" fmla="*/ 4644 h 749"/>
              <a:gd name="T4" fmla="+- 0 13257 12635"/>
              <a:gd name="T5" fmla="*/ T4 w 1913"/>
              <a:gd name="T6" fmla="+- 0 4519 4467"/>
              <a:gd name="T7" fmla="*/ 4519 h 749"/>
              <a:gd name="T8" fmla="+- 0 13157 12635"/>
              <a:gd name="T9" fmla="*/ T8 w 1913"/>
              <a:gd name="T10" fmla="+- 0 4467 4467"/>
              <a:gd name="T11" fmla="*/ 4467 h 749"/>
              <a:gd name="T12" fmla="+- 0 12957 12635"/>
              <a:gd name="T13" fmla="*/ T12 w 1913"/>
              <a:gd name="T14" fmla="+- 0 4519 4467"/>
              <a:gd name="T15" fmla="*/ 4519 h 749"/>
              <a:gd name="T16" fmla="+- 0 12709 12635"/>
              <a:gd name="T17" fmla="*/ T16 w 1913"/>
              <a:gd name="T18" fmla="+- 0 4769 4467"/>
              <a:gd name="T19" fmla="*/ 4769 h 749"/>
              <a:gd name="T20" fmla="+- 0 12635 12635"/>
              <a:gd name="T21" fmla="*/ T20 w 1913"/>
              <a:gd name="T22" fmla="+- 0 5066 4467"/>
              <a:gd name="T23" fmla="*/ 5066 h 749"/>
              <a:gd name="T24" fmla="+- 0 12809 12635"/>
              <a:gd name="T25" fmla="*/ T24 w 1913"/>
              <a:gd name="T26" fmla="+- 0 5139 4467"/>
              <a:gd name="T27" fmla="*/ 5139 h 749"/>
              <a:gd name="T28" fmla="+- 0 12883 12635"/>
              <a:gd name="T29" fmla="*/ T28 w 1913"/>
              <a:gd name="T30" fmla="+- 0 5066 4467"/>
              <a:gd name="T31" fmla="*/ 5066 h 749"/>
              <a:gd name="T32" fmla="+- 0 12835 12635"/>
              <a:gd name="T33" fmla="*/ T32 w 1913"/>
              <a:gd name="T34" fmla="+- 0 4990 4467"/>
              <a:gd name="T35" fmla="*/ 4990 h 749"/>
              <a:gd name="T36" fmla="+- 0 13009 12635"/>
              <a:gd name="T37" fmla="*/ T36 w 1913"/>
              <a:gd name="T38" fmla="+- 0 4966 4467"/>
              <a:gd name="T39" fmla="*/ 4966 h 749"/>
              <a:gd name="T40" fmla="+- 0 13083 12635"/>
              <a:gd name="T41" fmla="*/ T40 w 1913"/>
              <a:gd name="T42" fmla="+- 0 4966 4467"/>
              <a:gd name="T43" fmla="*/ 4966 h 749"/>
              <a:gd name="T44" fmla="+- 0 13280 12635"/>
              <a:gd name="T45" fmla="*/ T44 w 1913"/>
              <a:gd name="T46" fmla="+- 0 4966 4467"/>
              <a:gd name="T47" fmla="*/ 4966 h 749"/>
              <a:gd name="T48" fmla="+- 0 13306 12635"/>
              <a:gd name="T49" fmla="*/ T48 w 1913"/>
              <a:gd name="T50" fmla="+- 0 5066 4467"/>
              <a:gd name="T51" fmla="*/ 5066 h 749"/>
              <a:gd name="T52" fmla="+- 0 13306 12635"/>
              <a:gd name="T53" fmla="*/ T52 w 1913"/>
              <a:gd name="T54" fmla="+- 0 5038 4467"/>
              <a:gd name="T55" fmla="*/ 5038 h 749"/>
              <a:gd name="T56" fmla="+- 0 13332 12635"/>
              <a:gd name="T57" fmla="*/ T56 w 1913"/>
              <a:gd name="T58" fmla="+- 0 4865 4467"/>
              <a:gd name="T59" fmla="*/ 4865 h 749"/>
              <a:gd name="T60" fmla="+- 0 13332 12635"/>
              <a:gd name="T61" fmla="*/ T60 w 1913"/>
              <a:gd name="T62" fmla="+- 0 4817 4467"/>
              <a:gd name="T63" fmla="*/ 4817 h 749"/>
              <a:gd name="T64" fmla="+- 0 13528 12635"/>
              <a:gd name="T65" fmla="*/ T64 w 1913"/>
              <a:gd name="T66" fmla="+- 0 4942 4467"/>
              <a:gd name="T67" fmla="*/ 4942 h 749"/>
              <a:gd name="T68" fmla="+- 0 13554 12635"/>
              <a:gd name="T69" fmla="*/ T68 w 1913"/>
              <a:gd name="T70" fmla="+- 0 5115 4467"/>
              <a:gd name="T71" fmla="*/ 5115 h 749"/>
              <a:gd name="T72" fmla="+- 0 13554 12635"/>
              <a:gd name="T73" fmla="*/ T72 w 1913"/>
              <a:gd name="T74" fmla="+- 0 5191 4467"/>
              <a:gd name="T75" fmla="*/ 5191 h 749"/>
              <a:gd name="T76" fmla="+- 0 13628 12635"/>
              <a:gd name="T77" fmla="*/ T76 w 1913"/>
              <a:gd name="T78" fmla="+- 0 5115 4467"/>
              <a:gd name="T79" fmla="*/ 5115 h 749"/>
              <a:gd name="T80" fmla="+- 0 13680 12635"/>
              <a:gd name="T81" fmla="*/ T80 w 1913"/>
              <a:gd name="T82" fmla="+- 0 4942 4467"/>
              <a:gd name="T83" fmla="*/ 4942 h 749"/>
              <a:gd name="T84" fmla="+- 0 13702 12635"/>
              <a:gd name="T85" fmla="*/ T84 w 1913"/>
              <a:gd name="T86" fmla="+- 0 4841 4467"/>
              <a:gd name="T87" fmla="*/ 4841 h 749"/>
              <a:gd name="T88" fmla="+- 0 13828 12635"/>
              <a:gd name="T89" fmla="*/ T88 w 1913"/>
              <a:gd name="T90" fmla="+- 0 4966 4467"/>
              <a:gd name="T91" fmla="*/ 4966 h 749"/>
              <a:gd name="T92" fmla="+- 0 13928 12635"/>
              <a:gd name="T93" fmla="*/ T92 w 1913"/>
              <a:gd name="T94" fmla="+- 0 4990 4467"/>
              <a:gd name="T95" fmla="*/ 4990 h 749"/>
              <a:gd name="T96" fmla="+- 0 14028 12635"/>
              <a:gd name="T97" fmla="*/ T96 w 1913"/>
              <a:gd name="T98" fmla="+- 0 4917 4467"/>
              <a:gd name="T99" fmla="*/ 4917 h 749"/>
              <a:gd name="T100" fmla="+- 0 13976 12635"/>
              <a:gd name="T101" fmla="*/ T100 w 1913"/>
              <a:gd name="T102" fmla="+- 0 4841 4467"/>
              <a:gd name="T103" fmla="*/ 4841 h 749"/>
              <a:gd name="T104" fmla="+- 0 13854 12635"/>
              <a:gd name="T105" fmla="*/ T104 w 1913"/>
              <a:gd name="T106" fmla="+- 0 4966 4467"/>
              <a:gd name="T107" fmla="*/ 4966 h 749"/>
              <a:gd name="T108" fmla="+- 0 13876 12635"/>
              <a:gd name="T109" fmla="*/ T108 w 1913"/>
              <a:gd name="T110" fmla="+- 0 5163 4467"/>
              <a:gd name="T111" fmla="*/ 5163 h 749"/>
              <a:gd name="T112" fmla="+- 0 13976 12635"/>
              <a:gd name="T113" fmla="*/ T112 w 1913"/>
              <a:gd name="T114" fmla="+- 0 5215 4467"/>
              <a:gd name="T115" fmla="*/ 5215 h 749"/>
              <a:gd name="T116" fmla="+- 0 14076 12635"/>
              <a:gd name="T117" fmla="*/ T116 w 1913"/>
              <a:gd name="T118" fmla="+- 0 5090 4467"/>
              <a:gd name="T119" fmla="*/ 5090 h 749"/>
              <a:gd name="T120" fmla="+- 0 14224 12635"/>
              <a:gd name="T121" fmla="*/ T120 w 1913"/>
              <a:gd name="T122" fmla="+- 0 4890 4467"/>
              <a:gd name="T123" fmla="*/ 4890 h 749"/>
              <a:gd name="T124" fmla="+- 0 14250 12635"/>
              <a:gd name="T125" fmla="*/ T124 w 1913"/>
              <a:gd name="T126" fmla="+- 0 4890 4467"/>
              <a:gd name="T127" fmla="*/ 4890 h 749"/>
              <a:gd name="T128" fmla="+- 0 14276 12635"/>
              <a:gd name="T129" fmla="*/ T128 w 1913"/>
              <a:gd name="T130" fmla="+- 0 5038 4467"/>
              <a:gd name="T131" fmla="*/ 5038 h 749"/>
              <a:gd name="T132" fmla="+- 0 14276 12635"/>
              <a:gd name="T133" fmla="*/ T132 w 1913"/>
              <a:gd name="T134" fmla="+- 0 5139 4467"/>
              <a:gd name="T135" fmla="*/ 5139 h 749"/>
              <a:gd name="T136" fmla="+- 0 14398 12635"/>
              <a:gd name="T137" fmla="*/ T136 w 1913"/>
              <a:gd name="T138" fmla="+- 0 5066 4467"/>
              <a:gd name="T139" fmla="*/ 5066 h 749"/>
              <a:gd name="T140" fmla="+- 0 14472 12635"/>
              <a:gd name="T141" fmla="*/ T140 w 1913"/>
              <a:gd name="T142" fmla="+- 0 5115 4467"/>
              <a:gd name="T143" fmla="*/ 5115 h 749"/>
              <a:gd name="T144" fmla="+- 0 14498 12635"/>
              <a:gd name="T145" fmla="*/ T144 w 1913"/>
              <a:gd name="T146" fmla="+- 0 5215 4467"/>
              <a:gd name="T147" fmla="*/ 5215 h 749"/>
              <a:gd name="T148" fmla="+- 0 14547 12635"/>
              <a:gd name="T149" fmla="*/ T148 w 1913"/>
              <a:gd name="T150" fmla="+- 0 5163 4467"/>
              <a:gd name="T151" fmla="*/ 5163 h 74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</a:cxnLst>
            <a:rect l="0" t="0" r="r" b="b"/>
            <a:pathLst>
              <a:path w="1913" h="749" extrusionOk="0">
                <a:moveTo>
                  <a:pt x="645" y="177"/>
                </a:moveTo>
                <a:cubicBezTo>
                  <a:pt x="645" y="128"/>
                  <a:pt x="655" y="89"/>
                  <a:pt x="622" y="52"/>
                </a:cubicBezTo>
                <a:cubicBezTo>
                  <a:pt x="587" y="12"/>
                  <a:pt x="573" y="0"/>
                  <a:pt x="522" y="0"/>
                </a:cubicBezTo>
                <a:cubicBezTo>
                  <a:pt x="441" y="0"/>
                  <a:pt x="393" y="9"/>
                  <a:pt x="322" y="52"/>
                </a:cubicBezTo>
                <a:cubicBezTo>
                  <a:pt x="208" y="120"/>
                  <a:pt x="140" y="185"/>
                  <a:pt x="74" y="302"/>
                </a:cubicBezTo>
                <a:cubicBezTo>
                  <a:pt x="27" y="386"/>
                  <a:pt x="-28" y="499"/>
                  <a:pt x="0" y="599"/>
                </a:cubicBezTo>
                <a:cubicBezTo>
                  <a:pt x="24" y="686"/>
                  <a:pt x="104" y="672"/>
                  <a:pt x="174" y="672"/>
                </a:cubicBezTo>
                <a:cubicBezTo>
                  <a:pt x="241" y="672"/>
                  <a:pt x="248" y="659"/>
                  <a:pt x="248" y="599"/>
                </a:cubicBezTo>
                <a:cubicBezTo>
                  <a:pt x="248" y="548"/>
                  <a:pt x="211" y="558"/>
                  <a:pt x="200" y="523"/>
                </a:cubicBezTo>
                <a:cubicBezTo>
                  <a:pt x="265" y="523"/>
                  <a:pt x="321" y="510"/>
                  <a:pt x="374" y="499"/>
                </a:cubicBezTo>
                <a:cubicBezTo>
                  <a:pt x="415" y="499"/>
                  <a:pt x="423" y="499"/>
                  <a:pt x="448" y="499"/>
                </a:cubicBezTo>
              </a:path>
              <a:path w="1913" h="749" extrusionOk="0">
                <a:moveTo>
                  <a:pt x="645" y="499"/>
                </a:moveTo>
                <a:cubicBezTo>
                  <a:pt x="645" y="551"/>
                  <a:pt x="656" y="556"/>
                  <a:pt x="671" y="599"/>
                </a:cubicBezTo>
                <a:cubicBezTo>
                  <a:pt x="690" y="655"/>
                  <a:pt x="671" y="648"/>
                  <a:pt x="671" y="571"/>
                </a:cubicBezTo>
              </a:path>
              <a:path w="1913" h="749" extrusionOk="0">
                <a:moveTo>
                  <a:pt x="697" y="398"/>
                </a:moveTo>
                <a:cubicBezTo>
                  <a:pt x="697" y="374"/>
                  <a:pt x="697" y="366"/>
                  <a:pt x="697" y="350"/>
                </a:cubicBezTo>
              </a:path>
              <a:path w="1913" h="749" extrusionOk="0">
                <a:moveTo>
                  <a:pt x="893" y="475"/>
                </a:moveTo>
                <a:cubicBezTo>
                  <a:pt x="893" y="541"/>
                  <a:pt x="907" y="595"/>
                  <a:pt x="919" y="648"/>
                </a:cubicBezTo>
                <a:cubicBezTo>
                  <a:pt x="919" y="689"/>
                  <a:pt x="919" y="699"/>
                  <a:pt x="919" y="724"/>
                </a:cubicBezTo>
                <a:cubicBezTo>
                  <a:pt x="944" y="715"/>
                  <a:pt x="970" y="683"/>
                  <a:pt x="993" y="648"/>
                </a:cubicBezTo>
                <a:cubicBezTo>
                  <a:pt x="1025" y="598"/>
                  <a:pt x="1040" y="532"/>
                  <a:pt x="1045" y="475"/>
                </a:cubicBezTo>
                <a:cubicBezTo>
                  <a:pt x="1049" y="428"/>
                  <a:pt x="1040" y="413"/>
                  <a:pt x="1067" y="374"/>
                </a:cubicBezTo>
              </a:path>
              <a:path w="1913" h="749" extrusionOk="0">
                <a:moveTo>
                  <a:pt x="1193" y="499"/>
                </a:moveTo>
                <a:cubicBezTo>
                  <a:pt x="1233" y="508"/>
                  <a:pt x="1247" y="523"/>
                  <a:pt x="1293" y="523"/>
                </a:cubicBezTo>
                <a:cubicBezTo>
                  <a:pt x="1322" y="523"/>
                  <a:pt x="1380" y="479"/>
                  <a:pt x="1393" y="450"/>
                </a:cubicBezTo>
                <a:cubicBezTo>
                  <a:pt x="1413" y="406"/>
                  <a:pt x="1380" y="377"/>
                  <a:pt x="1341" y="374"/>
                </a:cubicBezTo>
                <a:cubicBezTo>
                  <a:pt x="1269" y="369"/>
                  <a:pt x="1233" y="431"/>
                  <a:pt x="1219" y="499"/>
                </a:cubicBezTo>
                <a:cubicBezTo>
                  <a:pt x="1207" y="556"/>
                  <a:pt x="1211" y="646"/>
                  <a:pt x="1241" y="696"/>
                </a:cubicBezTo>
                <a:cubicBezTo>
                  <a:pt x="1258" y="725"/>
                  <a:pt x="1312" y="758"/>
                  <a:pt x="1341" y="748"/>
                </a:cubicBezTo>
                <a:cubicBezTo>
                  <a:pt x="1372" y="737"/>
                  <a:pt x="1420" y="647"/>
                  <a:pt x="1441" y="623"/>
                </a:cubicBezTo>
              </a:path>
              <a:path w="1913" h="749" extrusionOk="0">
                <a:moveTo>
                  <a:pt x="1589" y="423"/>
                </a:moveTo>
                <a:cubicBezTo>
                  <a:pt x="1598" y="423"/>
                  <a:pt x="1606" y="423"/>
                  <a:pt x="1615" y="423"/>
                </a:cubicBezTo>
                <a:cubicBezTo>
                  <a:pt x="1615" y="479"/>
                  <a:pt x="1637" y="516"/>
                  <a:pt x="1641" y="571"/>
                </a:cubicBezTo>
                <a:cubicBezTo>
                  <a:pt x="1644" y="604"/>
                  <a:pt x="1641" y="639"/>
                  <a:pt x="1641" y="672"/>
                </a:cubicBezTo>
                <a:cubicBezTo>
                  <a:pt x="1688" y="660"/>
                  <a:pt x="1718" y="613"/>
                  <a:pt x="1763" y="599"/>
                </a:cubicBezTo>
                <a:cubicBezTo>
                  <a:pt x="1807" y="585"/>
                  <a:pt x="1832" y="608"/>
                  <a:pt x="1837" y="648"/>
                </a:cubicBezTo>
                <a:cubicBezTo>
                  <a:pt x="1841" y="685"/>
                  <a:pt x="1820" y="727"/>
                  <a:pt x="1863" y="748"/>
                </a:cubicBezTo>
                <a:cubicBezTo>
                  <a:pt x="1899" y="748"/>
                  <a:pt x="1912" y="739"/>
                  <a:pt x="1912" y="696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72" name="Comment 8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656263" y="1671638"/>
            <a:ext cx="1144587" cy="223837"/>
          </a:xfrm>
          <a:custGeom>
            <a:avLst/>
            <a:gdLst>
              <a:gd name="T0" fmla="+- 0 16036 15713"/>
              <a:gd name="T1" fmla="*/ T0 w 3180"/>
              <a:gd name="T2" fmla="+- 0 4865 4644"/>
              <a:gd name="T3" fmla="*/ 4865 h 620"/>
              <a:gd name="T4" fmla="+- 0 15962 15713"/>
              <a:gd name="T5" fmla="*/ T4 w 3180"/>
              <a:gd name="T6" fmla="+- 0 4793 4644"/>
              <a:gd name="T7" fmla="*/ 4793 h 620"/>
              <a:gd name="T8" fmla="+- 0 15839 15713"/>
              <a:gd name="T9" fmla="*/ T8 w 3180"/>
              <a:gd name="T10" fmla="+- 0 4841 4644"/>
              <a:gd name="T11" fmla="*/ 4841 h 620"/>
              <a:gd name="T12" fmla="+- 0 15713 15713"/>
              <a:gd name="T13" fmla="*/ T12 w 3180"/>
              <a:gd name="T14" fmla="+- 0 5014 4644"/>
              <a:gd name="T15" fmla="*/ 5014 h 620"/>
              <a:gd name="T16" fmla="+- 0 15765 15713"/>
              <a:gd name="T17" fmla="*/ T16 w 3180"/>
              <a:gd name="T18" fmla="+- 0 5215 4644"/>
              <a:gd name="T19" fmla="*/ 5215 h 620"/>
              <a:gd name="T20" fmla="+- 0 15962 15713"/>
              <a:gd name="T21" fmla="*/ T20 w 3180"/>
              <a:gd name="T22" fmla="+- 0 5239 4644"/>
              <a:gd name="T23" fmla="*/ 5239 h 620"/>
              <a:gd name="T24" fmla="+- 0 16113 15713"/>
              <a:gd name="T25" fmla="*/ T24 w 3180"/>
              <a:gd name="T26" fmla="+- 0 5139 4644"/>
              <a:gd name="T27" fmla="*/ 5139 h 620"/>
              <a:gd name="T28" fmla="+- 0 16288 15713"/>
              <a:gd name="T29" fmla="*/ T28 w 3180"/>
              <a:gd name="T30" fmla="+- 0 4917 4644"/>
              <a:gd name="T31" fmla="*/ 4917 h 620"/>
              <a:gd name="T32" fmla="+- 0 16310 15713"/>
              <a:gd name="T33" fmla="*/ T32 w 3180"/>
              <a:gd name="T34" fmla="+- 0 5014 4644"/>
              <a:gd name="T35" fmla="*/ 5014 h 620"/>
              <a:gd name="T36" fmla="+- 0 16310 15713"/>
              <a:gd name="T37" fmla="*/ T36 w 3180"/>
              <a:gd name="T38" fmla="+- 0 5163 4644"/>
              <a:gd name="T39" fmla="*/ 5163 h 620"/>
              <a:gd name="T40" fmla="+- 0 16362 15713"/>
              <a:gd name="T41" fmla="*/ T40 w 3180"/>
              <a:gd name="T42" fmla="+- 0 5115 4644"/>
              <a:gd name="T43" fmla="*/ 5115 h 620"/>
              <a:gd name="T44" fmla="+- 0 16288 15713"/>
              <a:gd name="T45" fmla="*/ T44 w 3180"/>
              <a:gd name="T46" fmla="+- 0 4717 4644"/>
              <a:gd name="T47" fmla="*/ 4717 h 620"/>
              <a:gd name="T48" fmla="+- 0 16262 15713"/>
              <a:gd name="T49" fmla="*/ T48 w 3180"/>
              <a:gd name="T50" fmla="+- 0 4644 4644"/>
              <a:gd name="T51" fmla="*/ 4644 h 620"/>
              <a:gd name="T52" fmla="+- 0 16288 15713"/>
              <a:gd name="T53" fmla="*/ T52 w 3180"/>
              <a:gd name="T54" fmla="+- 0 4668 4644"/>
              <a:gd name="T55" fmla="*/ 4668 h 620"/>
              <a:gd name="T56" fmla="+- 0 16610 15713"/>
              <a:gd name="T57" fmla="*/ T56 w 3180"/>
              <a:gd name="T58" fmla="+- 0 4890 4644"/>
              <a:gd name="T59" fmla="*/ 4890 h 620"/>
              <a:gd name="T60" fmla="+- 0 16658 15713"/>
              <a:gd name="T61" fmla="*/ T60 w 3180"/>
              <a:gd name="T62" fmla="+- 0 5139 4644"/>
              <a:gd name="T63" fmla="*/ 5139 h 620"/>
              <a:gd name="T64" fmla="+- 0 16684 15713"/>
              <a:gd name="T65" fmla="*/ T64 w 3180"/>
              <a:gd name="T66" fmla="+- 0 5263 4644"/>
              <a:gd name="T67" fmla="*/ 5263 h 620"/>
              <a:gd name="T68" fmla="+- 0 16732 15713"/>
              <a:gd name="T69" fmla="*/ T68 w 3180"/>
              <a:gd name="T70" fmla="+- 0 5163 4644"/>
              <a:gd name="T71" fmla="*/ 5163 h 620"/>
              <a:gd name="T72" fmla="+- 0 16832 15713"/>
              <a:gd name="T73" fmla="*/ T72 w 3180"/>
              <a:gd name="T74" fmla="+- 0 4990 4644"/>
              <a:gd name="T75" fmla="*/ 4990 h 620"/>
              <a:gd name="T76" fmla="+- 0 17006 15713"/>
              <a:gd name="T77" fmla="*/ T76 w 3180"/>
              <a:gd name="T78" fmla="+- 0 4942 4644"/>
              <a:gd name="T79" fmla="*/ 4942 h 620"/>
              <a:gd name="T80" fmla="+- 0 17054 15713"/>
              <a:gd name="T81" fmla="*/ T80 w 3180"/>
              <a:gd name="T82" fmla="+- 0 4917 4644"/>
              <a:gd name="T83" fmla="*/ 4917 h 620"/>
              <a:gd name="T84" fmla="+- 0 17428 15713"/>
              <a:gd name="T85" fmla="*/ T84 w 3180"/>
              <a:gd name="T86" fmla="+- 0 4890 4644"/>
              <a:gd name="T87" fmla="*/ 4890 h 620"/>
              <a:gd name="T88" fmla="+- 0 17328 15713"/>
              <a:gd name="T89" fmla="*/ T88 w 3180"/>
              <a:gd name="T90" fmla="+- 0 4890 4644"/>
              <a:gd name="T91" fmla="*/ 4890 h 620"/>
              <a:gd name="T92" fmla="+- 0 17228 15713"/>
              <a:gd name="T93" fmla="*/ T92 w 3180"/>
              <a:gd name="T94" fmla="+- 0 5038 4644"/>
              <a:gd name="T95" fmla="*/ 5038 h 620"/>
              <a:gd name="T96" fmla="+- 0 17254 15713"/>
              <a:gd name="T97" fmla="*/ T96 w 3180"/>
              <a:gd name="T98" fmla="+- 0 5191 4644"/>
              <a:gd name="T99" fmla="*/ 5191 h 620"/>
              <a:gd name="T100" fmla="+- 0 17403 15713"/>
              <a:gd name="T101" fmla="*/ T100 w 3180"/>
              <a:gd name="T102" fmla="+- 0 5191 4644"/>
              <a:gd name="T103" fmla="*/ 5191 h 620"/>
              <a:gd name="T104" fmla="+- 0 17428 15713"/>
              <a:gd name="T105" fmla="*/ T104 w 3180"/>
              <a:gd name="T106" fmla="+- 0 5163 4644"/>
              <a:gd name="T107" fmla="*/ 5163 h 620"/>
              <a:gd name="T108" fmla="+- 0 17603 15713"/>
              <a:gd name="T109" fmla="*/ T108 w 3180"/>
              <a:gd name="T110" fmla="+- 0 4966 4644"/>
              <a:gd name="T111" fmla="*/ 4966 h 620"/>
              <a:gd name="T112" fmla="+- 0 17625 15713"/>
              <a:gd name="T113" fmla="*/ T112 w 3180"/>
              <a:gd name="T114" fmla="+- 0 5191 4644"/>
              <a:gd name="T115" fmla="*/ 5191 h 620"/>
              <a:gd name="T116" fmla="+- 0 17751 15713"/>
              <a:gd name="T117" fmla="*/ T116 w 3180"/>
              <a:gd name="T118" fmla="+- 0 5139 4644"/>
              <a:gd name="T119" fmla="*/ 5139 h 620"/>
              <a:gd name="T120" fmla="+- 0 17851 15713"/>
              <a:gd name="T121" fmla="*/ T120 w 3180"/>
              <a:gd name="T122" fmla="+- 0 5038 4644"/>
              <a:gd name="T123" fmla="*/ 5038 h 620"/>
              <a:gd name="T124" fmla="+- 0 17877 15713"/>
              <a:gd name="T125" fmla="*/ T124 w 3180"/>
              <a:gd name="T126" fmla="+- 0 5163 4644"/>
              <a:gd name="T127" fmla="*/ 5163 h 620"/>
              <a:gd name="T128" fmla="+- 0 17899 15713"/>
              <a:gd name="T129" fmla="*/ T128 w 3180"/>
              <a:gd name="T130" fmla="+- 0 5191 4644"/>
              <a:gd name="T131" fmla="*/ 5191 h 620"/>
              <a:gd name="T132" fmla="+- 0 18025 15713"/>
              <a:gd name="T133" fmla="*/ T132 w 3180"/>
              <a:gd name="T134" fmla="+- 0 5090 4644"/>
              <a:gd name="T135" fmla="*/ 5090 h 620"/>
              <a:gd name="T136" fmla="+- 0 18199 15713"/>
              <a:gd name="T137" fmla="*/ T136 w 3180"/>
              <a:gd name="T138" fmla="+- 0 4990 4644"/>
              <a:gd name="T139" fmla="*/ 4990 h 620"/>
              <a:gd name="T140" fmla="+- 0 18199 15713"/>
              <a:gd name="T141" fmla="*/ T140 w 3180"/>
              <a:gd name="T142" fmla="+- 0 5115 4644"/>
              <a:gd name="T143" fmla="*/ 5115 h 620"/>
              <a:gd name="T144" fmla="+- 0 18247 15713"/>
              <a:gd name="T145" fmla="*/ T144 w 3180"/>
              <a:gd name="T146" fmla="+- 0 5090 4644"/>
              <a:gd name="T147" fmla="*/ 5090 h 620"/>
              <a:gd name="T148" fmla="+- 0 18295 15713"/>
              <a:gd name="T149" fmla="*/ T148 w 3180"/>
              <a:gd name="T150" fmla="+- 0 4841 4644"/>
              <a:gd name="T151" fmla="*/ 4841 h 620"/>
              <a:gd name="T152" fmla="+- 0 18273 15713"/>
              <a:gd name="T153" fmla="*/ T152 w 3180"/>
              <a:gd name="T154" fmla="+- 0 4741 4644"/>
              <a:gd name="T155" fmla="*/ 4741 h 620"/>
              <a:gd name="T156" fmla="+- 0 18295 15713"/>
              <a:gd name="T157" fmla="*/ T156 w 3180"/>
              <a:gd name="T158" fmla="+- 0 4692 4644"/>
              <a:gd name="T159" fmla="*/ 4692 h 620"/>
              <a:gd name="T160" fmla="+- 0 18547 15713"/>
              <a:gd name="T161" fmla="*/ T160 w 3180"/>
              <a:gd name="T162" fmla="+- 0 4692 4644"/>
              <a:gd name="T163" fmla="*/ 4692 h 620"/>
              <a:gd name="T164" fmla="+- 0 18569 15713"/>
              <a:gd name="T165" fmla="*/ T164 w 3180"/>
              <a:gd name="T166" fmla="+- 0 4841 4644"/>
              <a:gd name="T167" fmla="*/ 4841 h 620"/>
              <a:gd name="T168" fmla="+- 0 18569 15713"/>
              <a:gd name="T169" fmla="*/ T168 w 3180"/>
              <a:gd name="T170" fmla="+- 0 5115 4644"/>
              <a:gd name="T171" fmla="*/ 5115 h 620"/>
              <a:gd name="T172" fmla="+- 0 18495 15713"/>
              <a:gd name="T173" fmla="*/ T172 w 3180"/>
              <a:gd name="T174" fmla="+- 0 5014 4644"/>
              <a:gd name="T175" fmla="*/ 5014 h 620"/>
              <a:gd name="T176" fmla="+- 0 18621 15713"/>
              <a:gd name="T177" fmla="*/ T176 w 3180"/>
              <a:gd name="T178" fmla="+- 0 4966 4644"/>
              <a:gd name="T179" fmla="*/ 4966 h 620"/>
              <a:gd name="T180" fmla="+- 0 18892 15713"/>
              <a:gd name="T181" fmla="*/ T180 w 3180"/>
              <a:gd name="T182" fmla="+- 0 4942 4644"/>
              <a:gd name="T183" fmla="*/ 4942 h 62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</a:cxnLst>
            <a:rect l="0" t="0" r="r" b="b"/>
            <a:pathLst>
              <a:path w="3180" h="620" extrusionOk="0">
                <a:moveTo>
                  <a:pt x="323" y="221"/>
                </a:moveTo>
                <a:cubicBezTo>
                  <a:pt x="313" y="179"/>
                  <a:pt x="295" y="154"/>
                  <a:pt x="249" y="149"/>
                </a:cubicBezTo>
                <a:cubicBezTo>
                  <a:pt x="193" y="143"/>
                  <a:pt x="170" y="172"/>
                  <a:pt x="126" y="197"/>
                </a:cubicBezTo>
                <a:cubicBezTo>
                  <a:pt x="69" y="229"/>
                  <a:pt x="16" y="300"/>
                  <a:pt x="0" y="370"/>
                </a:cubicBezTo>
                <a:cubicBezTo>
                  <a:pt x="-14" y="430"/>
                  <a:pt x="6" y="528"/>
                  <a:pt x="52" y="571"/>
                </a:cubicBezTo>
                <a:cubicBezTo>
                  <a:pt x="98" y="615"/>
                  <a:pt x="191" y="595"/>
                  <a:pt x="249" y="595"/>
                </a:cubicBezTo>
                <a:cubicBezTo>
                  <a:pt x="344" y="595"/>
                  <a:pt x="338" y="565"/>
                  <a:pt x="400" y="495"/>
                </a:cubicBezTo>
              </a:path>
              <a:path w="3180" h="620" extrusionOk="0">
                <a:moveTo>
                  <a:pt x="575" y="273"/>
                </a:moveTo>
                <a:cubicBezTo>
                  <a:pt x="583" y="310"/>
                  <a:pt x="597" y="328"/>
                  <a:pt x="597" y="370"/>
                </a:cubicBezTo>
                <a:cubicBezTo>
                  <a:pt x="597" y="420"/>
                  <a:pt x="597" y="469"/>
                  <a:pt x="597" y="519"/>
                </a:cubicBezTo>
                <a:cubicBezTo>
                  <a:pt x="633" y="519"/>
                  <a:pt x="646" y="511"/>
                  <a:pt x="649" y="471"/>
                </a:cubicBezTo>
              </a:path>
              <a:path w="3180" h="620" extrusionOk="0">
                <a:moveTo>
                  <a:pt x="575" y="73"/>
                </a:moveTo>
                <a:cubicBezTo>
                  <a:pt x="575" y="28"/>
                  <a:pt x="588" y="12"/>
                  <a:pt x="549" y="0"/>
                </a:cubicBezTo>
                <a:cubicBezTo>
                  <a:pt x="574" y="0"/>
                  <a:pt x="583" y="-1"/>
                  <a:pt x="575" y="24"/>
                </a:cubicBezTo>
              </a:path>
              <a:path w="3180" h="620" extrusionOk="0">
                <a:moveTo>
                  <a:pt x="897" y="246"/>
                </a:moveTo>
                <a:cubicBezTo>
                  <a:pt x="910" y="324"/>
                  <a:pt x="926" y="418"/>
                  <a:pt x="945" y="495"/>
                </a:cubicBezTo>
                <a:cubicBezTo>
                  <a:pt x="957" y="546"/>
                  <a:pt x="971" y="565"/>
                  <a:pt x="971" y="619"/>
                </a:cubicBezTo>
                <a:cubicBezTo>
                  <a:pt x="992" y="611"/>
                  <a:pt x="1012" y="555"/>
                  <a:pt x="1019" y="519"/>
                </a:cubicBezTo>
                <a:cubicBezTo>
                  <a:pt x="1033" y="446"/>
                  <a:pt x="1050" y="392"/>
                  <a:pt x="1119" y="346"/>
                </a:cubicBezTo>
                <a:cubicBezTo>
                  <a:pt x="1189" y="299"/>
                  <a:pt x="1219" y="319"/>
                  <a:pt x="1293" y="298"/>
                </a:cubicBezTo>
                <a:cubicBezTo>
                  <a:pt x="1309" y="290"/>
                  <a:pt x="1325" y="281"/>
                  <a:pt x="1341" y="273"/>
                </a:cubicBezTo>
              </a:path>
              <a:path w="3180" h="620" extrusionOk="0">
                <a:moveTo>
                  <a:pt x="1715" y="246"/>
                </a:moveTo>
                <a:cubicBezTo>
                  <a:pt x="1691" y="210"/>
                  <a:pt x="1655" y="209"/>
                  <a:pt x="1615" y="246"/>
                </a:cubicBezTo>
                <a:cubicBezTo>
                  <a:pt x="1585" y="273"/>
                  <a:pt x="1525" y="354"/>
                  <a:pt x="1515" y="394"/>
                </a:cubicBezTo>
                <a:cubicBezTo>
                  <a:pt x="1506" y="433"/>
                  <a:pt x="1505" y="524"/>
                  <a:pt x="1541" y="547"/>
                </a:cubicBezTo>
                <a:cubicBezTo>
                  <a:pt x="1585" y="575"/>
                  <a:pt x="1645" y="579"/>
                  <a:pt x="1690" y="547"/>
                </a:cubicBezTo>
                <a:cubicBezTo>
                  <a:pt x="1698" y="538"/>
                  <a:pt x="1707" y="528"/>
                  <a:pt x="1715" y="519"/>
                </a:cubicBezTo>
              </a:path>
              <a:path w="3180" h="620" extrusionOk="0">
                <a:moveTo>
                  <a:pt x="1890" y="322"/>
                </a:moveTo>
                <a:cubicBezTo>
                  <a:pt x="1890" y="372"/>
                  <a:pt x="1866" y="516"/>
                  <a:pt x="1912" y="547"/>
                </a:cubicBezTo>
                <a:cubicBezTo>
                  <a:pt x="1960" y="579"/>
                  <a:pt x="2015" y="516"/>
                  <a:pt x="2038" y="495"/>
                </a:cubicBezTo>
                <a:cubicBezTo>
                  <a:pt x="2073" y="463"/>
                  <a:pt x="2105" y="428"/>
                  <a:pt x="2138" y="394"/>
                </a:cubicBezTo>
                <a:cubicBezTo>
                  <a:pt x="2138" y="452"/>
                  <a:pt x="2149" y="473"/>
                  <a:pt x="2164" y="519"/>
                </a:cubicBezTo>
                <a:cubicBezTo>
                  <a:pt x="2164" y="545"/>
                  <a:pt x="2162" y="554"/>
                  <a:pt x="2186" y="547"/>
                </a:cubicBezTo>
                <a:cubicBezTo>
                  <a:pt x="2228" y="511"/>
                  <a:pt x="2269" y="482"/>
                  <a:pt x="2312" y="446"/>
                </a:cubicBezTo>
              </a:path>
              <a:path w="3180" h="620" extrusionOk="0">
                <a:moveTo>
                  <a:pt x="2486" y="346"/>
                </a:moveTo>
                <a:cubicBezTo>
                  <a:pt x="2486" y="388"/>
                  <a:pt x="2486" y="429"/>
                  <a:pt x="2486" y="471"/>
                </a:cubicBezTo>
                <a:cubicBezTo>
                  <a:pt x="2513" y="471"/>
                  <a:pt x="2523" y="468"/>
                  <a:pt x="2534" y="446"/>
                </a:cubicBezTo>
              </a:path>
              <a:path w="3180" h="620" extrusionOk="0">
                <a:moveTo>
                  <a:pt x="2582" y="197"/>
                </a:moveTo>
                <a:cubicBezTo>
                  <a:pt x="2573" y="158"/>
                  <a:pt x="2560" y="141"/>
                  <a:pt x="2560" y="97"/>
                </a:cubicBezTo>
                <a:cubicBezTo>
                  <a:pt x="2560" y="70"/>
                  <a:pt x="2562" y="60"/>
                  <a:pt x="2582" y="48"/>
                </a:cubicBezTo>
              </a:path>
              <a:path w="3180" h="620" extrusionOk="0">
                <a:moveTo>
                  <a:pt x="2834" y="48"/>
                </a:moveTo>
                <a:cubicBezTo>
                  <a:pt x="2834" y="102"/>
                  <a:pt x="2853" y="143"/>
                  <a:pt x="2856" y="197"/>
                </a:cubicBezTo>
                <a:cubicBezTo>
                  <a:pt x="2861" y="288"/>
                  <a:pt x="2856" y="380"/>
                  <a:pt x="2856" y="471"/>
                </a:cubicBezTo>
              </a:path>
              <a:path w="3180" h="620" extrusionOk="0">
                <a:moveTo>
                  <a:pt x="2782" y="370"/>
                </a:moveTo>
                <a:cubicBezTo>
                  <a:pt x="2792" y="342"/>
                  <a:pt x="2866" y="327"/>
                  <a:pt x="2908" y="322"/>
                </a:cubicBezTo>
                <a:cubicBezTo>
                  <a:pt x="2999" y="311"/>
                  <a:pt x="3087" y="304"/>
                  <a:pt x="3179" y="298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73" name="Comment 9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451475" y="1922463"/>
            <a:ext cx="171450" cy="115887"/>
          </a:xfrm>
          <a:custGeom>
            <a:avLst/>
            <a:gdLst>
              <a:gd name="T0" fmla="+- 0 15243 15143"/>
              <a:gd name="T1" fmla="*/ T0 w 475"/>
              <a:gd name="T2" fmla="+- 0 5364 5340"/>
              <a:gd name="T3" fmla="*/ 5364 h 322"/>
              <a:gd name="T4" fmla="+- 0 15230 15143"/>
              <a:gd name="T5" fmla="*/ T4 w 475"/>
              <a:gd name="T6" fmla="+- 0 5328 5340"/>
              <a:gd name="T7" fmla="*/ 5328 h 322"/>
              <a:gd name="T8" fmla="+- 0 15213 15143"/>
              <a:gd name="T9" fmla="*/ T8 w 475"/>
              <a:gd name="T10" fmla="+- 0 5340 5340"/>
              <a:gd name="T11" fmla="*/ 5340 h 322"/>
              <a:gd name="T12" fmla="+- 0 15169 15143"/>
              <a:gd name="T13" fmla="*/ T12 w 475"/>
              <a:gd name="T14" fmla="+- 0 5340 5340"/>
              <a:gd name="T15" fmla="*/ 5340 h 322"/>
              <a:gd name="T16" fmla="+- 0 15160 15143"/>
              <a:gd name="T17" fmla="*/ T16 w 475"/>
              <a:gd name="T18" fmla="+- 0 5340 5340"/>
              <a:gd name="T19" fmla="*/ 5340 h 322"/>
              <a:gd name="T20" fmla="+- 0 15152 15143"/>
              <a:gd name="T21" fmla="*/ T20 w 475"/>
              <a:gd name="T22" fmla="+- 0 5340 5340"/>
              <a:gd name="T23" fmla="*/ 5340 h 322"/>
              <a:gd name="T24" fmla="+- 0 15143 15143"/>
              <a:gd name="T25" fmla="*/ T24 w 475"/>
              <a:gd name="T26" fmla="+- 0 5340 5340"/>
              <a:gd name="T27" fmla="*/ 5340 h 322"/>
              <a:gd name="T28" fmla="+- 0 15254 15143"/>
              <a:gd name="T29" fmla="*/ T28 w 475"/>
              <a:gd name="T30" fmla="+- 0 5340 5340"/>
              <a:gd name="T31" fmla="*/ 5340 h 322"/>
              <a:gd name="T32" fmla="+- 0 15356 15143"/>
              <a:gd name="T33" fmla="*/ T32 w 475"/>
              <a:gd name="T34" fmla="+- 0 5336 5340"/>
              <a:gd name="T35" fmla="*/ 5336 h 322"/>
              <a:gd name="T36" fmla="+- 0 15465 15143"/>
              <a:gd name="T37" fmla="*/ T36 w 475"/>
              <a:gd name="T38" fmla="+- 0 5364 5340"/>
              <a:gd name="T39" fmla="*/ 5364 h 322"/>
              <a:gd name="T40" fmla="+- 0 15524 15143"/>
              <a:gd name="T41" fmla="*/ T40 w 475"/>
              <a:gd name="T42" fmla="+- 0 5379 5340"/>
              <a:gd name="T43" fmla="*/ 5379 h 322"/>
              <a:gd name="T44" fmla="+- 0 15570 15143"/>
              <a:gd name="T45" fmla="*/ T44 w 475"/>
              <a:gd name="T46" fmla="+- 0 5386 5340"/>
              <a:gd name="T47" fmla="*/ 5386 h 322"/>
              <a:gd name="T48" fmla="+- 0 15617 15143"/>
              <a:gd name="T49" fmla="*/ T48 w 475"/>
              <a:gd name="T50" fmla="+- 0 5412 5340"/>
              <a:gd name="T51" fmla="*/ 5412 h 322"/>
              <a:gd name="T52" fmla="+- 0 15596 15143"/>
              <a:gd name="T53" fmla="*/ T52 w 475"/>
              <a:gd name="T54" fmla="+- 0 5511 5340"/>
              <a:gd name="T55" fmla="*/ 5511 h 322"/>
              <a:gd name="T56" fmla="+- 0 15536 15143"/>
              <a:gd name="T57" fmla="*/ T56 w 475"/>
              <a:gd name="T58" fmla="+- 0 5522 5340"/>
              <a:gd name="T59" fmla="*/ 5522 h 322"/>
              <a:gd name="T60" fmla="+- 0 15465 15143"/>
              <a:gd name="T61" fmla="*/ T60 w 475"/>
              <a:gd name="T62" fmla="+- 0 5585 5340"/>
              <a:gd name="T63" fmla="*/ 5585 h 322"/>
              <a:gd name="T64" fmla="+- 0 15421 15143"/>
              <a:gd name="T65" fmla="*/ T64 w 475"/>
              <a:gd name="T66" fmla="+- 0 5633 5340"/>
              <a:gd name="T67" fmla="*/ 5633 h 322"/>
              <a:gd name="T68" fmla="+- 0 15410 15143"/>
              <a:gd name="T69" fmla="*/ T68 w 475"/>
              <a:gd name="T70" fmla="+- 0 5648 5340"/>
              <a:gd name="T71" fmla="*/ 5648 h 322"/>
              <a:gd name="T72" fmla="+- 0 15369 15143"/>
              <a:gd name="T73" fmla="*/ T72 w 475"/>
              <a:gd name="T74" fmla="+- 0 5661 5340"/>
              <a:gd name="T75" fmla="*/ 5661 h 32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</a:cxnLst>
            <a:rect l="0" t="0" r="r" b="b"/>
            <a:pathLst>
              <a:path w="475" h="322" extrusionOk="0">
                <a:moveTo>
                  <a:pt x="100" y="24"/>
                </a:moveTo>
                <a:cubicBezTo>
                  <a:pt x="87" y="-12"/>
                  <a:pt x="70" y="0"/>
                  <a:pt x="26" y="0"/>
                </a:cubicBezTo>
                <a:cubicBezTo>
                  <a:pt x="17" y="0"/>
                  <a:pt x="9" y="0"/>
                  <a:pt x="0" y="0"/>
                </a:cubicBezTo>
                <a:cubicBezTo>
                  <a:pt x="111" y="0"/>
                  <a:pt x="213" y="-4"/>
                  <a:pt x="322" y="24"/>
                </a:cubicBezTo>
                <a:cubicBezTo>
                  <a:pt x="381" y="39"/>
                  <a:pt x="427" y="46"/>
                  <a:pt x="474" y="72"/>
                </a:cubicBezTo>
                <a:cubicBezTo>
                  <a:pt x="453" y="171"/>
                  <a:pt x="393" y="182"/>
                  <a:pt x="322" y="245"/>
                </a:cubicBezTo>
                <a:cubicBezTo>
                  <a:pt x="278" y="293"/>
                  <a:pt x="267" y="308"/>
                  <a:pt x="226" y="321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74" name="Comment 10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184900" y="2432050"/>
            <a:ext cx="7938" cy="71438"/>
          </a:xfrm>
          <a:custGeom>
            <a:avLst/>
            <a:gdLst>
              <a:gd name="T0" fmla="+- 0 17203 17180"/>
              <a:gd name="T1" fmla="*/ T0 w 24"/>
              <a:gd name="T2" fmla="+- 0 6755 6755"/>
              <a:gd name="T3" fmla="*/ 6755 h 198"/>
              <a:gd name="T4" fmla="+- 0 17203 17180"/>
              <a:gd name="T5" fmla="*/ T4 w 24"/>
              <a:gd name="T6" fmla="+- 0 6779 6755"/>
              <a:gd name="T7" fmla="*/ 6779 h 198"/>
              <a:gd name="T8" fmla="+- 0 17180 17180"/>
              <a:gd name="T9" fmla="*/ T8 w 24"/>
              <a:gd name="T10" fmla="+- 0 6928 6755"/>
              <a:gd name="T11" fmla="*/ 6928 h 198"/>
              <a:gd name="T12" fmla="+- 0 17203 17180"/>
              <a:gd name="T13" fmla="*/ T12 w 24"/>
              <a:gd name="T14" fmla="+- 0 6952 6755"/>
              <a:gd name="T15" fmla="*/ 6952 h 19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4" h="198" extrusionOk="0">
                <a:moveTo>
                  <a:pt x="23" y="0"/>
                </a:moveTo>
                <a:cubicBezTo>
                  <a:pt x="23" y="8"/>
                  <a:pt x="23" y="16"/>
                  <a:pt x="23" y="24"/>
                </a:cubicBezTo>
              </a:path>
              <a:path w="24" h="198" extrusionOk="0">
                <a:moveTo>
                  <a:pt x="0" y="173"/>
                </a:moveTo>
                <a:cubicBezTo>
                  <a:pt x="0" y="197"/>
                  <a:pt x="0" y="205"/>
                  <a:pt x="23" y="197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75" name="Comment 11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217988" y="2314575"/>
            <a:ext cx="214312" cy="287338"/>
          </a:xfrm>
          <a:custGeom>
            <a:avLst/>
            <a:gdLst>
              <a:gd name="T0" fmla="+- 0 11742 11717"/>
              <a:gd name="T1" fmla="*/ T0 w 597"/>
              <a:gd name="T2" fmla="+- 0 6703 6430"/>
              <a:gd name="T3" fmla="*/ 6703 h 797"/>
              <a:gd name="T4" fmla="+- 0 11768 11717"/>
              <a:gd name="T5" fmla="*/ T4 w 597"/>
              <a:gd name="T6" fmla="+- 0 6655 6430"/>
              <a:gd name="T7" fmla="*/ 6655 h 797"/>
              <a:gd name="T8" fmla="+- 0 11742 11717"/>
              <a:gd name="T9" fmla="*/ T8 w 597"/>
              <a:gd name="T10" fmla="+- 0 6803 6430"/>
              <a:gd name="T11" fmla="*/ 6803 h 797"/>
              <a:gd name="T12" fmla="+- 0 11717 11717"/>
              <a:gd name="T13" fmla="*/ T12 w 597"/>
              <a:gd name="T14" fmla="+- 0 6976 6430"/>
              <a:gd name="T15" fmla="*/ 6976 h 797"/>
              <a:gd name="T16" fmla="+- 0 11742 11717"/>
              <a:gd name="T17" fmla="*/ T16 w 597"/>
              <a:gd name="T18" fmla="+- 0 7028 6430"/>
              <a:gd name="T19" fmla="*/ 7028 h 797"/>
              <a:gd name="T20" fmla="+- 0 12091 11717"/>
              <a:gd name="T21" fmla="*/ T20 w 597"/>
              <a:gd name="T22" fmla="+- 0 6506 6430"/>
              <a:gd name="T23" fmla="*/ 6506 h 797"/>
              <a:gd name="T24" fmla="+- 0 12017 11717"/>
              <a:gd name="T25" fmla="*/ T24 w 597"/>
              <a:gd name="T26" fmla="+- 0 6457 6430"/>
              <a:gd name="T27" fmla="*/ 6457 h 797"/>
              <a:gd name="T28" fmla="+- 0 12017 11717"/>
              <a:gd name="T29" fmla="*/ T28 w 597"/>
              <a:gd name="T30" fmla="+- 0 6430 6430"/>
              <a:gd name="T31" fmla="*/ 6430 h 797"/>
              <a:gd name="T32" fmla="+- 0 12165 11717"/>
              <a:gd name="T33" fmla="*/ T32 w 597"/>
              <a:gd name="T34" fmla="+- 0 6530 6430"/>
              <a:gd name="T35" fmla="*/ 6530 h 797"/>
              <a:gd name="T36" fmla="+- 0 12313 11717"/>
              <a:gd name="T37" fmla="*/ T36 w 597"/>
              <a:gd name="T38" fmla="+- 0 6803 6430"/>
              <a:gd name="T39" fmla="*/ 6803 h 797"/>
              <a:gd name="T40" fmla="+- 0 12287 11717"/>
              <a:gd name="T41" fmla="*/ T40 w 597"/>
              <a:gd name="T42" fmla="+- 0 7028 6430"/>
              <a:gd name="T43" fmla="*/ 7028 h 797"/>
              <a:gd name="T44" fmla="+- 0 12191 11717"/>
              <a:gd name="T45" fmla="*/ T44 w 597"/>
              <a:gd name="T46" fmla="+- 0 7201 6430"/>
              <a:gd name="T47" fmla="*/ 7201 h 797"/>
              <a:gd name="T48" fmla="+- 0 12191 11717"/>
              <a:gd name="T49" fmla="*/ T48 w 597"/>
              <a:gd name="T50" fmla="+- 0 7226 6430"/>
              <a:gd name="T51" fmla="*/ 7226 h 79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</a:cxnLst>
            <a:rect l="0" t="0" r="r" b="b"/>
            <a:pathLst>
              <a:path w="597" h="797" extrusionOk="0">
                <a:moveTo>
                  <a:pt x="25" y="273"/>
                </a:moveTo>
                <a:cubicBezTo>
                  <a:pt x="47" y="246"/>
                  <a:pt x="51" y="182"/>
                  <a:pt x="51" y="225"/>
                </a:cubicBezTo>
                <a:cubicBezTo>
                  <a:pt x="51" y="282"/>
                  <a:pt x="34" y="321"/>
                  <a:pt x="25" y="373"/>
                </a:cubicBezTo>
                <a:cubicBezTo>
                  <a:pt x="15" y="429"/>
                  <a:pt x="5" y="493"/>
                  <a:pt x="0" y="546"/>
                </a:cubicBezTo>
                <a:cubicBezTo>
                  <a:pt x="-5" y="594"/>
                  <a:pt x="-19" y="626"/>
                  <a:pt x="25" y="598"/>
                </a:cubicBezTo>
              </a:path>
              <a:path w="597" h="797" extrusionOk="0">
                <a:moveTo>
                  <a:pt x="374" y="76"/>
                </a:moveTo>
                <a:cubicBezTo>
                  <a:pt x="362" y="41"/>
                  <a:pt x="315" y="52"/>
                  <a:pt x="300" y="27"/>
                </a:cubicBezTo>
                <a:cubicBezTo>
                  <a:pt x="300" y="18"/>
                  <a:pt x="300" y="9"/>
                  <a:pt x="300" y="0"/>
                </a:cubicBezTo>
                <a:cubicBezTo>
                  <a:pt x="353" y="16"/>
                  <a:pt x="404" y="59"/>
                  <a:pt x="448" y="100"/>
                </a:cubicBezTo>
                <a:cubicBezTo>
                  <a:pt x="526" y="172"/>
                  <a:pt x="576" y="268"/>
                  <a:pt x="596" y="373"/>
                </a:cubicBezTo>
                <a:cubicBezTo>
                  <a:pt x="610" y="449"/>
                  <a:pt x="599" y="529"/>
                  <a:pt x="570" y="598"/>
                </a:cubicBezTo>
                <a:cubicBezTo>
                  <a:pt x="544" y="659"/>
                  <a:pt x="493" y="709"/>
                  <a:pt x="474" y="771"/>
                </a:cubicBezTo>
                <a:cubicBezTo>
                  <a:pt x="474" y="779"/>
                  <a:pt x="474" y="788"/>
                  <a:pt x="474" y="796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76" name="Comment 1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673600" y="2333625"/>
            <a:ext cx="661988" cy="204788"/>
          </a:xfrm>
          <a:custGeom>
            <a:avLst/>
            <a:gdLst>
              <a:gd name="T0" fmla="+- 0 12983 12983"/>
              <a:gd name="T1" fmla="*/ T0 w 1839"/>
              <a:gd name="T2" fmla="+- 0 6703 6481"/>
              <a:gd name="T3" fmla="*/ 6703 h 572"/>
              <a:gd name="T4" fmla="+- 0 13009 12983"/>
              <a:gd name="T5" fmla="*/ T4 w 1839"/>
              <a:gd name="T6" fmla="+- 0 6803 6481"/>
              <a:gd name="T7" fmla="*/ 6803 h 572"/>
              <a:gd name="T8" fmla="+- 0 13009 12983"/>
              <a:gd name="T9" fmla="*/ T8 w 1839"/>
              <a:gd name="T10" fmla="+- 0 7052 6481"/>
              <a:gd name="T11" fmla="*/ 7052 h 572"/>
              <a:gd name="T12" fmla="+- 0 12983 12983"/>
              <a:gd name="T13" fmla="*/ T12 w 1839"/>
              <a:gd name="T14" fmla="+- 0 6655 6481"/>
              <a:gd name="T15" fmla="*/ 6655 h 572"/>
              <a:gd name="T16" fmla="+- 0 13009 12983"/>
              <a:gd name="T17" fmla="*/ T16 w 1839"/>
              <a:gd name="T18" fmla="+- 0 6578 6481"/>
              <a:gd name="T19" fmla="*/ 6578 h 572"/>
              <a:gd name="T20" fmla="+- 0 13183 12983"/>
              <a:gd name="T21" fmla="*/ T20 w 1839"/>
              <a:gd name="T22" fmla="+- 0 6506 6481"/>
              <a:gd name="T23" fmla="*/ 6506 h 572"/>
              <a:gd name="T24" fmla="+- 0 13432 12983"/>
              <a:gd name="T25" fmla="*/ T24 w 1839"/>
              <a:gd name="T26" fmla="+- 0 6481 6481"/>
              <a:gd name="T27" fmla="*/ 6481 h 572"/>
              <a:gd name="T28" fmla="+- 0 13083 12983"/>
              <a:gd name="T29" fmla="*/ T28 w 1839"/>
              <a:gd name="T30" fmla="+- 0 6779 6481"/>
              <a:gd name="T31" fmla="*/ 6779 h 572"/>
              <a:gd name="T32" fmla="+- 0 13032 12983"/>
              <a:gd name="T33" fmla="*/ T32 w 1839"/>
              <a:gd name="T34" fmla="+- 0 6803 6481"/>
              <a:gd name="T35" fmla="*/ 6803 h 572"/>
              <a:gd name="T36" fmla="+- 0 13358 12983"/>
              <a:gd name="T37" fmla="*/ T36 w 1839"/>
              <a:gd name="T38" fmla="+- 0 6803 6481"/>
              <a:gd name="T39" fmla="*/ 6803 h 572"/>
              <a:gd name="T40" fmla="+- 0 13554 12983"/>
              <a:gd name="T41" fmla="*/ T40 w 1839"/>
              <a:gd name="T42" fmla="+- 0 6879 6481"/>
              <a:gd name="T43" fmla="*/ 6879 h 572"/>
              <a:gd name="T44" fmla="+- 0 13554 12983"/>
              <a:gd name="T45" fmla="*/ T44 w 1839"/>
              <a:gd name="T46" fmla="+- 0 7004 6481"/>
              <a:gd name="T47" fmla="*/ 7004 h 572"/>
              <a:gd name="T48" fmla="+- 0 13654 12983"/>
              <a:gd name="T49" fmla="*/ T48 w 1839"/>
              <a:gd name="T50" fmla="+- 0 6952 6481"/>
              <a:gd name="T51" fmla="*/ 6952 h 572"/>
              <a:gd name="T52" fmla="+- 0 13680 12983"/>
              <a:gd name="T53" fmla="*/ T52 w 1839"/>
              <a:gd name="T54" fmla="+- 0 6928 6481"/>
              <a:gd name="T55" fmla="*/ 6928 h 572"/>
              <a:gd name="T56" fmla="+- 0 13580 12983"/>
              <a:gd name="T57" fmla="*/ T56 w 1839"/>
              <a:gd name="T58" fmla="+- 0 6755 6481"/>
              <a:gd name="T59" fmla="*/ 6755 h 572"/>
              <a:gd name="T60" fmla="+- 0 13580 12983"/>
              <a:gd name="T61" fmla="*/ T60 w 1839"/>
              <a:gd name="T62" fmla="+- 0 6679 6481"/>
              <a:gd name="T63" fmla="*/ 6679 h 572"/>
              <a:gd name="T64" fmla="+- 0 13728 12983"/>
              <a:gd name="T65" fmla="*/ T64 w 1839"/>
              <a:gd name="T66" fmla="+- 0 6731 6481"/>
              <a:gd name="T67" fmla="*/ 6731 h 572"/>
              <a:gd name="T68" fmla="+- 0 13802 12983"/>
              <a:gd name="T69" fmla="*/ T68 w 1839"/>
              <a:gd name="T70" fmla="+- 0 6828 6481"/>
              <a:gd name="T71" fmla="*/ 6828 h 572"/>
              <a:gd name="T72" fmla="+- 0 13802 12983"/>
              <a:gd name="T73" fmla="*/ T72 w 1839"/>
              <a:gd name="T74" fmla="+- 0 7004 6481"/>
              <a:gd name="T75" fmla="*/ 7004 h 572"/>
              <a:gd name="T76" fmla="+- 0 13876 12983"/>
              <a:gd name="T77" fmla="*/ T76 w 1839"/>
              <a:gd name="T78" fmla="+- 0 6904 6481"/>
              <a:gd name="T79" fmla="*/ 6904 h 572"/>
              <a:gd name="T80" fmla="+- 0 14002 12983"/>
              <a:gd name="T81" fmla="*/ T80 w 1839"/>
              <a:gd name="T82" fmla="+- 0 6852 6481"/>
              <a:gd name="T83" fmla="*/ 6852 h 572"/>
              <a:gd name="T84" fmla="+- 0 14050 12983"/>
              <a:gd name="T85" fmla="*/ T84 w 1839"/>
              <a:gd name="T86" fmla="+- 0 6852 6481"/>
              <a:gd name="T87" fmla="*/ 6852 h 572"/>
              <a:gd name="T88" fmla="+- 0 14028 12983"/>
              <a:gd name="T89" fmla="*/ T88 w 1839"/>
              <a:gd name="T90" fmla="+- 0 7028 6481"/>
              <a:gd name="T91" fmla="*/ 7028 h 572"/>
              <a:gd name="T92" fmla="+- 0 14150 12983"/>
              <a:gd name="T93" fmla="*/ T92 w 1839"/>
              <a:gd name="T94" fmla="+- 0 7004 6481"/>
              <a:gd name="T95" fmla="*/ 7004 h 572"/>
              <a:gd name="T96" fmla="+- 0 14524 12983"/>
              <a:gd name="T97" fmla="*/ T96 w 1839"/>
              <a:gd name="T98" fmla="+- 0 6679 6481"/>
              <a:gd name="T99" fmla="*/ 6679 h 572"/>
              <a:gd name="T100" fmla="+- 0 14372 12983"/>
              <a:gd name="T101" fmla="*/ T100 w 1839"/>
              <a:gd name="T102" fmla="+- 0 6852 6481"/>
              <a:gd name="T103" fmla="*/ 6852 h 572"/>
              <a:gd name="T104" fmla="+- 0 14350 12983"/>
              <a:gd name="T105" fmla="*/ T104 w 1839"/>
              <a:gd name="T106" fmla="+- 0 7004 6481"/>
              <a:gd name="T107" fmla="*/ 7004 h 572"/>
              <a:gd name="T108" fmla="+- 0 14498 12983"/>
              <a:gd name="T109" fmla="*/ T108 w 1839"/>
              <a:gd name="T110" fmla="+- 0 7004 6481"/>
              <a:gd name="T111" fmla="*/ 7004 h 572"/>
              <a:gd name="T112" fmla="+- 0 14698 12983"/>
              <a:gd name="T113" fmla="*/ T112 w 1839"/>
              <a:gd name="T114" fmla="+- 0 6703 6481"/>
              <a:gd name="T115" fmla="*/ 6703 h 572"/>
              <a:gd name="T116" fmla="+- 0 14647 12983"/>
              <a:gd name="T117" fmla="*/ T116 w 1839"/>
              <a:gd name="T118" fmla="+- 0 6506 6481"/>
              <a:gd name="T119" fmla="*/ 6506 h 572"/>
              <a:gd name="T120" fmla="+- 0 14621 12983"/>
              <a:gd name="T121" fmla="*/ T120 w 1839"/>
              <a:gd name="T122" fmla="+- 0 6481 6481"/>
              <a:gd name="T123" fmla="*/ 6481 h 572"/>
              <a:gd name="T124" fmla="+- 0 14547 12983"/>
              <a:gd name="T125" fmla="*/ T124 w 1839"/>
              <a:gd name="T126" fmla="+- 0 6606 6481"/>
              <a:gd name="T127" fmla="*/ 6606 h 572"/>
              <a:gd name="T128" fmla="+- 0 14621 12983"/>
              <a:gd name="T129" fmla="*/ T128 w 1839"/>
              <a:gd name="T130" fmla="+- 0 6879 6481"/>
              <a:gd name="T131" fmla="*/ 6879 h 572"/>
              <a:gd name="T132" fmla="+- 0 14821 12983"/>
              <a:gd name="T133" fmla="*/ T132 w 1839"/>
              <a:gd name="T134" fmla="+- 0 7004 6481"/>
              <a:gd name="T135" fmla="*/ 7004 h 57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</a:cxnLst>
            <a:rect l="0" t="0" r="r" b="b"/>
            <a:pathLst>
              <a:path w="1839" h="572" extrusionOk="0">
                <a:moveTo>
                  <a:pt x="0" y="222"/>
                </a:moveTo>
                <a:cubicBezTo>
                  <a:pt x="0" y="163"/>
                  <a:pt x="23" y="306"/>
                  <a:pt x="26" y="322"/>
                </a:cubicBezTo>
                <a:cubicBezTo>
                  <a:pt x="40" y="400"/>
                  <a:pt x="26" y="491"/>
                  <a:pt x="26" y="571"/>
                </a:cubicBezTo>
                <a:cubicBezTo>
                  <a:pt x="26" y="435"/>
                  <a:pt x="33" y="302"/>
                  <a:pt x="0" y="174"/>
                </a:cubicBezTo>
                <a:cubicBezTo>
                  <a:pt x="-8" y="143"/>
                  <a:pt x="14" y="107"/>
                  <a:pt x="26" y="97"/>
                </a:cubicBezTo>
                <a:cubicBezTo>
                  <a:pt x="72" y="61"/>
                  <a:pt x="144" y="32"/>
                  <a:pt x="200" y="25"/>
                </a:cubicBezTo>
                <a:cubicBezTo>
                  <a:pt x="289" y="14"/>
                  <a:pt x="374" y="45"/>
                  <a:pt x="449" y="0"/>
                </a:cubicBezTo>
              </a:path>
              <a:path w="1839" h="572" extrusionOk="0">
                <a:moveTo>
                  <a:pt x="100" y="298"/>
                </a:moveTo>
                <a:cubicBezTo>
                  <a:pt x="71" y="298"/>
                  <a:pt x="60" y="300"/>
                  <a:pt x="49" y="322"/>
                </a:cubicBezTo>
                <a:cubicBezTo>
                  <a:pt x="158" y="322"/>
                  <a:pt x="266" y="322"/>
                  <a:pt x="375" y="322"/>
                </a:cubicBezTo>
              </a:path>
              <a:path w="1839" h="572" extrusionOk="0">
                <a:moveTo>
                  <a:pt x="571" y="398"/>
                </a:moveTo>
                <a:cubicBezTo>
                  <a:pt x="571" y="440"/>
                  <a:pt x="571" y="481"/>
                  <a:pt x="571" y="523"/>
                </a:cubicBezTo>
                <a:cubicBezTo>
                  <a:pt x="627" y="523"/>
                  <a:pt x="631" y="510"/>
                  <a:pt x="671" y="471"/>
                </a:cubicBezTo>
                <a:cubicBezTo>
                  <a:pt x="680" y="463"/>
                  <a:pt x="688" y="455"/>
                  <a:pt x="697" y="447"/>
                </a:cubicBezTo>
              </a:path>
              <a:path w="1839" h="572" extrusionOk="0">
                <a:moveTo>
                  <a:pt x="597" y="274"/>
                </a:moveTo>
                <a:cubicBezTo>
                  <a:pt x="597" y="249"/>
                  <a:pt x="597" y="223"/>
                  <a:pt x="597" y="198"/>
                </a:cubicBezTo>
              </a:path>
              <a:path w="1839" h="572" extrusionOk="0">
                <a:moveTo>
                  <a:pt x="745" y="250"/>
                </a:moveTo>
                <a:cubicBezTo>
                  <a:pt x="794" y="261"/>
                  <a:pt x="811" y="299"/>
                  <a:pt x="819" y="347"/>
                </a:cubicBezTo>
                <a:cubicBezTo>
                  <a:pt x="829" y="402"/>
                  <a:pt x="819" y="467"/>
                  <a:pt x="819" y="523"/>
                </a:cubicBezTo>
                <a:cubicBezTo>
                  <a:pt x="867" y="485"/>
                  <a:pt x="849" y="456"/>
                  <a:pt x="893" y="423"/>
                </a:cubicBezTo>
                <a:cubicBezTo>
                  <a:pt x="918" y="404"/>
                  <a:pt x="991" y="374"/>
                  <a:pt x="1019" y="371"/>
                </a:cubicBezTo>
                <a:cubicBezTo>
                  <a:pt x="1044" y="371"/>
                  <a:pt x="1051" y="371"/>
                  <a:pt x="1067" y="371"/>
                </a:cubicBezTo>
                <a:cubicBezTo>
                  <a:pt x="1067" y="442"/>
                  <a:pt x="1063" y="488"/>
                  <a:pt x="1045" y="547"/>
                </a:cubicBezTo>
                <a:cubicBezTo>
                  <a:pt x="1021" y="626"/>
                  <a:pt x="1163" y="526"/>
                  <a:pt x="1167" y="523"/>
                </a:cubicBezTo>
              </a:path>
              <a:path w="1839" h="572" extrusionOk="0">
                <a:moveTo>
                  <a:pt x="1541" y="198"/>
                </a:moveTo>
                <a:cubicBezTo>
                  <a:pt x="1482" y="239"/>
                  <a:pt x="1430" y="307"/>
                  <a:pt x="1389" y="371"/>
                </a:cubicBezTo>
                <a:cubicBezTo>
                  <a:pt x="1370" y="400"/>
                  <a:pt x="1349" y="486"/>
                  <a:pt x="1367" y="523"/>
                </a:cubicBezTo>
                <a:cubicBezTo>
                  <a:pt x="1393" y="577"/>
                  <a:pt x="1479" y="540"/>
                  <a:pt x="1515" y="523"/>
                </a:cubicBezTo>
                <a:cubicBezTo>
                  <a:pt x="1626" y="470"/>
                  <a:pt x="1697" y="341"/>
                  <a:pt x="1715" y="222"/>
                </a:cubicBezTo>
                <a:cubicBezTo>
                  <a:pt x="1727" y="142"/>
                  <a:pt x="1718" y="82"/>
                  <a:pt x="1664" y="25"/>
                </a:cubicBezTo>
                <a:cubicBezTo>
                  <a:pt x="1655" y="17"/>
                  <a:pt x="1647" y="8"/>
                  <a:pt x="1638" y="0"/>
                </a:cubicBezTo>
                <a:cubicBezTo>
                  <a:pt x="1587" y="13"/>
                  <a:pt x="1571" y="70"/>
                  <a:pt x="1564" y="125"/>
                </a:cubicBezTo>
                <a:cubicBezTo>
                  <a:pt x="1554" y="203"/>
                  <a:pt x="1590" y="334"/>
                  <a:pt x="1638" y="398"/>
                </a:cubicBezTo>
                <a:cubicBezTo>
                  <a:pt x="1693" y="470"/>
                  <a:pt x="1753" y="511"/>
                  <a:pt x="1838" y="523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77" name="Comment 1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567363" y="2297113"/>
            <a:ext cx="501650" cy="250825"/>
          </a:xfrm>
          <a:custGeom>
            <a:avLst/>
            <a:gdLst>
              <a:gd name="T0" fmla="+- 0 15465 15465"/>
              <a:gd name="T1" fmla="*/ T0 w 1394"/>
              <a:gd name="T2" fmla="+- 0 6481 6381"/>
              <a:gd name="T3" fmla="*/ 6481 h 697"/>
              <a:gd name="T4" fmla="+- 0 15491 15465"/>
              <a:gd name="T5" fmla="*/ T4 w 1394"/>
              <a:gd name="T6" fmla="+- 0 6457 6381"/>
              <a:gd name="T7" fmla="*/ 6457 h 697"/>
              <a:gd name="T8" fmla="+- 0 15517 15465"/>
              <a:gd name="T9" fmla="*/ T8 w 1394"/>
              <a:gd name="T10" fmla="+- 0 6606 6381"/>
              <a:gd name="T11" fmla="*/ 6606 h 697"/>
              <a:gd name="T12" fmla="+- 0 15539 15465"/>
              <a:gd name="T13" fmla="*/ T12 w 1394"/>
              <a:gd name="T14" fmla="+- 0 6779 6381"/>
              <a:gd name="T15" fmla="*/ 6779 h 697"/>
              <a:gd name="T16" fmla="+- 0 15565 15465"/>
              <a:gd name="T17" fmla="*/ T16 w 1394"/>
              <a:gd name="T18" fmla="+- 0 6952 6381"/>
              <a:gd name="T19" fmla="*/ 6952 h 697"/>
              <a:gd name="T20" fmla="+- 0 15565 15465"/>
              <a:gd name="T21" fmla="*/ T20 w 1394"/>
              <a:gd name="T22" fmla="+- 0 7004 6381"/>
              <a:gd name="T23" fmla="*/ 7004 h 697"/>
              <a:gd name="T24" fmla="+- 0 15665 15465"/>
              <a:gd name="T25" fmla="*/ T24 w 1394"/>
              <a:gd name="T26" fmla="+- 0 6879 6381"/>
              <a:gd name="T27" fmla="*/ 6879 h 697"/>
              <a:gd name="T28" fmla="+- 0 15787 15465"/>
              <a:gd name="T29" fmla="*/ T28 w 1394"/>
              <a:gd name="T30" fmla="+- 0 6530 6381"/>
              <a:gd name="T31" fmla="*/ 6530 h 697"/>
              <a:gd name="T32" fmla="+- 0 15839 15465"/>
              <a:gd name="T33" fmla="*/ T32 w 1394"/>
              <a:gd name="T34" fmla="+- 0 6381 6381"/>
              <a:gd name="T35" fmla="*/ 6381 h 697"/>
              <a:gd name="T36" fmla="+- 0 15865 15465"/>
              <a:gd name="T37" fmla="*/ T36 w 1394"/>
              <a:gd name="T38" fmla="+- 0 6381 6381"/>
              <a:gd name="T39" fmla="*/ 6381 h 697"/>
              <a:gd name="T40" fmla="+- 0 16136 15465"/>
              <a:gd name="T41" fmla="*/ T40 w 1394"/>
              <a:gd name="T42" fmla="+- 0 6655 6381"/>
              <a:gd name="T43" fmla="*/ 6655 h 697"/>
              <a:gd name="T44" fmla="+- 0 16162 15465"/>
              <a:gd name="T45" fmla="*/ T44 w 1394"/>
              <a:gd name="T46" fmla="+- 0 6779 6381"/>
              <a:gd name="T47" fmla="*/ 6779 h 697"/>
              <a:gd name="T48" fmla="+- 0 16136 15465"/>
              <a:gd name="T49" fmla="*/ T48 w 1394"/>
              <a:gd name="T50" fmla="+- 0 6976 6381"/>
              <a:gd name="T51" fmla="*/ 6976 h 697"/>
              <a:gd name="T52" fmla="+- 0 16113 15465"/>
              <a:gd name="T53" fmla="*/ T52 w 1394"/>
              <a:gd name="T54" fmla="+- 0 7052 6381"/>
              <a:gd name="T55" fmla="*/ 7052 h 697"/>
              <a:gd name="T56" fmla="+- 0 16036 15465"/>
              <a:gd name="T57" fmla="*/ T56 w 1394"/>
              <a:gd name="T58" fmla="+- 0 6976 6381"/>
              <a:gd name="T59" fmla="*/ 6976 h 697"/>
              <a:gd name="T60" fmla="+- 0 16036 15465"/>
              <a:gd name="T61" fmla="*/ T60 w 1394"/>
              <a:gd name="T62" fmla="+- 0 6952 6381"/>
              <a:gd name="T63" fmla="*/ 6952 h 697"/>
              <a:gd name="T64" fmla="+- 0 16188 15465"/>
              <a:gd name="T65" fmla="*/ T64 w 1394"/>
              <a:gd name="T66" fmla="+- 0 6928 6381"/>
              <a:gd name="T67" fmla="*/ 6928 h 697"/>
              <a:gd name="T68" fmla="+- 0 16288 15465"/>
              <a:gd name="T69" fmla="*/ T68 w 1394"/>
              <a:gd name="T70" fmla="+- 0 6904 6381"/>
              <a:gd name="T71" fmla="*/ 6904 h 697"/>
              <a:gd name="T72" fmla="+- 0 16458 15465"/>
              <a:gd name="T73" fmla="*/ T72 w 1394"/>
              <a:gd name="T74" fmla="+- 0 6655 6381"/>
              <a:gd name="T75" fmla="*/ 6655 h 697"/>
              <a:gd name="T76" fmla="+- 0 16536 15465"/>
              <a:gd name="T77" fmla="*/ T76 w 1394"/>
              <a:gd name="T78" fmla="+- 0 6731 6381"/>
              <a:gd name="T79" fmla="*/ 6731 h 697"/>
              <a:gd name="T80" fmla="+- 0 16510 15465"/>
              <a:gd name="T81" fmla="*/ T80 w 1394"/>
              <a:gd name="T82" fmla="+- 0 6904 6381"/>
              <a:gd name="T83" fmla="*/ 6904 h 697"/>
              <a:gd name="T84" fmla="+- 0 16484 15465"/>
              <a:gd name="T85" fmla="*/ T84 w 1394"/>
              <a:gd name="T86" fmla="+- 0 7004 6381"/>
              <a:gd name="T87" fmla="*/ 7004 h 697"/>
              <a:gd name="T88" fmla="+- 0 16558 15465"/>
              <a:gd name="T89" fmla="*/ T88 w 1394"/>
              <a:gd name="T90" fmla="+- 0 6928 6381"/>
              <a:gd name="T91" fmla="*/ 6928 h 697"/>
              <a:gd name="T92" fmla="+- 0 16684 15465"/>
              <a:gd name="T93" fmla="*/ T92 w 1394"/>
              <a:gd name="T94" fmla="+- 0 6904 6381"/>
              <a:gd name="T95" fmla="*/ 6904 h 697"/>
              <a:gd name="T96" fmla="+- 0 16732 15465"/>
              <a:gd name="T97" fmla="*/ T96 w 1394"/>
              <a:gd name="T98" fmla="+- 0 6976 6381"/>
              <a:gd name="T99" fmla="*/ 6976 h 697"/>
              <a:gd name="T100" fmla="+- 0 16806 15465"/>
              <a:gd name="T101" fmla="*/ T100 w 1394"/>
              <a:gd name="T102" fmla="+- 0 7077 6381"/>
              <a:gd name="T103" fmla="*/ 7077 h 697"/>
              <a:gd name="T104" fmla="+- 0 16858 15465"/>
              <a:gd name="T105" fmla="*/ T104 w 1394"/>
              <a:gd name="T106" fmla="+- 0 7077 6381"/>
              <a:gd name="T107" fmla="*/ 7077 h 69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</a:cxnLst>
            <a:rect l="0" t="0" r="r" b="b"/>
            <a:pathLst>
              <a:path w="1394" h="697" extrusionOk="0">
                <a:moveTo>
                  <a:pt x="0" y="100"/>
                </a:moveTo>
                <a:cubicBezTo>
                  <a:pt x="9" y="92"/>
                  <a:pt x="17" y="84"/>
                  <a:pt x="26" y="76"/>
                </a:cubicBezTo>
                <a:cubicBezTo>
                  <a:pt x="26" y="135"/>
                  <a:pt x="39" y="169"/>
                  <a:pt x="52" y="225"/>
                </a:cubicBezTo>
                <a:cubicBezTo>
                  <a:pt x="64" y="275"/>
                  <a:pt x="66" y="353"/>
                  <a:pt x="74" y="398"/>
                </a:cubicBezTo>
                <a:cubicBezTo>
                  <a:pt x="86" y="467"/>
                  <a:pt x="79" y="512"/>
                  <a:pt x="100" y="571"/>
                </a:cubicBezTo>
                <a:cubicBezTo>
                  <a:pt x="100" y="596"/>
                  <a:pt x="100" y="606"/>
                  <a:pt x="100" y="623"/>
                </a:cubicBezTo>
                <a:cubicBezTo>
                  <a:pt x="165" y="605"/>
                  <a:pt x="175" y="564"/>
                  <a:pt x="200" y="498"/>
                </a:cubicBezTo>
                <a:cubicBezTo>
                  <a:pt x="243" y="382"/>
                  <a:pt x="280" y="265"/>
                  <a:pt x="322" y="149"/>
                </a:cubicBezTo>
                <a:cubicBezTo>
                  <a:pt x="326" y="138"/>
                  <a:pt x="372" y="2"/>
                  <a:pt x="374" y="0"/>
                </a:cubicBezTo>
                <a:cubicBezTo>
                  <a:pt x="383" y="0"/>
                  <a:pt x="391" y="0"/>
                  <a:pt x="400" y="0"/>
                </a:cubicBezTo>
              </a:path>
              <a:path w="1394" h="697" extrusionOk="0">
                <a:moveTo>
                  <a:pt x="671" y="274"/>
                </a:moveTo>
                <a:cubicBezTo>
                  <a:pt x="717" y="288"/>
                  <a:pt x="697" y="344"/>
                  <a:pt x="697" y="398"/>
                </a:cubicBezTo>
                <a:cubicBezTo>
                  <a:pt x="697" y="467"/>
                  <a:pt x="671" y="522"/>
                  <a:pt x="671" y="595"/>
                </a:cubicBezTo>
                <a:cubicBezTo>
                  <a:pt x="671" y="618"/>
                  <a:pt x="648" y="730"/>
                  <a:pt x="648" y="671"/>
                </a:cubicBezTo>
              </a:path>
              <a:path w="1394" h="697" extrusionOk="0">
                <a:moveTo>
                  <a:pt x="571" y="595"/>
                </a:moveTo>
                <a:cubicBezTo>
                  <a:pt x="571" y="587"/>
                  <a:pt x="571" y="579"/>
                  <a:pt x="571" y="571"/>
                </a:cubicBezTo>
                <a:cubicBezTo>
                  <a:pt x="627" y="571"/>
                  <a:pt x="667" y="551"/>
                  <a:pt x="723" y="547"/>
                </a:cubicBezTo>
                <a:cubicBezTo>
                  <a:pt x="758" y="544"/>
                  <a:pt x="788" y="529"/>
                  <a:pt x="823" y="523"/>
                </a:cubicBezTo>
              </a:path>
              <a:path w="1394" h="697" extrusionOk="0">
                <a:moveTo>
                  <a:pt x="993" y="274"/>
                </a:moveTo>
                <a:cubicBezTo>
                  <a:pt x="1050" y="274"/>
                  <a:pt x="1054" y="284"/>
                  <a:pt x="1071" y="350"/>
                </a:cubicBezTo>
                <a:cubicBezTo>
                  <a:pt x="1088" y="415"/>
                  <a:pt x="1055" y="466"/>
                  <a:pt x="1045" y="523"/>
                </a:cubicBezTo>
                <a:cubicBezTo>
                  <a:pt x="1033" y="589"/>
                  <a:pt x="1057" y="571"/>
                  <a:pt x="1019" y="623"/>
                </a:cubicBezTo>
                <a:cubicBezTo>
                  <a:pt x="1029" y="590"/>
                  <a:pt x="1058" y="581"/>
                  <a:pt x="1093" y="547"/>
                </a:cubicBezTo>
                <a:cubicBezTo>
                  <a:pt x="1130" y="511"/>
                  <a:pt x="1171" y="523"/>
                  <a:pt x="1219" y="523"/>
                </a:cubicBezTo>
                <a:cubicBezTo>
                  <a:pt x="1254" y="523"/>
                  <a:pt x="1250" y="570"/>
                  <a:pt x="1267" y="595"/>
                </a:cubicBezTo>
                <a:cubicBezTo>
                  <a:pt x="1286" y="623"/>
                  <a:pt x="1306" y="680"/>
                  <a:pt x="1341" y="696"/>
                </a:cubicBezTo>
                <a:cubicBezTo>
                  <a:pt x="1367" y="696"/>
                  <a:pt x="1376" y="696"/>
                  <a:pt x="1393" y="696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78" name="Comment 1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354763" y="3011488"/>
            <a:ext cx="26987" cy="28575"/>
          </a:xfrm>
          <a:custGeom>
            <a:avLst/>
            <a:gdLst>
              <a:gd name="T0" fmla="+- 0 17651 17651"/>
              <a:gd name="T1" fmla="*/ T0 w 75"/>
              <a:gd name="T2" fmla="+- 0 8444 8367"/>
              <a:gd name="T3" fmla="*/ 8444 h 78"/>
              <a:gd name="T4" fmla="+- 0 17705 17651"/>
              <a:gd name="T5" fmla="*/ T4 w 75"/>
              <a:gd name="T6" fmla="+- 0 8431 8367"/>
              <a:gd name="T7" fmla="*/ 8431 h 78"/>
              <a:gd name="T8" fmla="+- 0 17697 17651"/>
              <a:gd name="T9" fmla="*/ T8 w 75"/>
              <a:gd name="T10" fmla="+- 0 8422 8367"/>
              <a:gd name="T11" fmla="*/ 8422 h 78"/>
              <a:gd name="T12" fmla="+- 0 17725 17651"/>
              <a:gd name="T13" fmla="*/ T12 w 75"/>
              <a:gd name="T14" fmla="+- 0 8367 8367"/>
              <a:gd name="T15" fmla="*/ 8367 h 7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75" h="78" extrusionOk="0">
                <a:moveTo>
                  <a:pt x="0" y="77"/>
                </a:moveTo>
                <a:cubicBezTo>
                  <a:pt x="54" y="64"/>
                  <a:pt x="46" y="55"/>
                  <a:pt x="74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79" name="Comment 15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138613" y="2833688"/>
            <a:ext cx="1312862" cy="196850"/>
          </a:xfrm>
          <a:custGeom>
            <a:avLst/>
            <a:gdLst>
              <a:gd name="T0" fmla="+- 0 11965 11494"/>
              <a:gd name="T1" fmla="*/ T0 w 3650"/>
              <a:gd name="T2" fmla="+- 0 7921 7873"/>
              <a:gd name="T3" fmla="*/ 7921 h 547"/>
              <a:gd name="T4" fmla="+- 0 11891 11494"/>
              <a:gd name="T5" fmla="*/ T4 w 3650"/>
              <a:gd name="T6" fmla="+- 0 7873 7873"/>
              <a:gd name="T7" fmla="*/ 7873 h 547"/>
              <a:gd name="T8" fmla="+- 0 11717 11494"/>
              <a:gd name="T9" fmla="*/ T8 w 3650"/>
              <a:gd name="T10" fmla="+- 0 7897 7873"/>
              <a:gd name="T11" fmla="*/ 7897 h 547"/>
              <a:gd name="T12" fmla="+- 0 11568 11494"/>
              <a:gd name="T13" fmla="*/ T12 w 3650"/>
              <a:gd name="T14" fmla="+- 0 8021 7873"/>
              <a:gd name="T15" fmla="*/ 8021 h 547"/>
              <a:gd name="T16" fmla="+- 0 11494 11494"/>
              <a:gd name="T17" fmla="*/ T16 w 3650"/>
              <a:gd name="T18" fmla="+- 0 8194 7873"/>
              <a:gd name="T19" fmla="*/ 8194 h 547"/>
              <a:gd name="T20" fmla="+- 0 11594 11494"/>
              <a:gd name="T21" fmla="*/ T20 w 3650"/>
              <a:gd name="T22" fmla="+- 0 8319 7873"/>
              <a:gd name="T23" fmla="*/ 8319 h 547"/>
              <a:gd name="T24" fmla="+- 0 11717 11494"/>
              <a:gd name="T25" fmla="*/ T24 w 3650"/>
              <a:gd name="T26" fmla="+- 0 8319 7873"/>
              <a:gd name="T27" fmla="*/ 8319 h 547"/>
              <a:gd name="T28" fmla="+- 0 12239 11494"/>
              <a:gd name="T29" fmla="*/ T28 w 3650"/>
              <a:gd name="T30" fmla="+- 0 8146 7873"/>
              <a:gd name="T31" fmla="*/ 8146 h 547"/>
              <a:gd name="T32" fmla="+- 0 12113 11494"/>
              <a:gd name="T33" fmla="*/ T32 w 3650"/>
              <a:gd name="T34" fmla="+- 0 8170 7873"/>
              <a:gd name="T35" fmla="*/ 8170 h 547"/>
              <a:gd name="T36" fmla="+- 0 11965 11494"/>
              <a:gd name="T37" fmla="*/ T36 w 3650"/>
              <a:gd name="T38" fmla="+- 0 8319 7873"/>
              <a:gd name="T39" fmla="*/ 8319 h 547"/>
              <a:gd name="T40" fmla="+- 0 11991 11494"/>
              <a:gd name="T41" fmla="*/ T40 w 3650"/>
              <a:gd name="T42" fmla="+- 0 8392 7873"/>
              <a:gd name="T43" fmla="*/ 8392 h 547"/>
              <a:gd name="T44" fmla="+- 0 12139 11494"/>
              <a:gd name="T45" fmla="*/ T44 w 3650"/>
              <a:gd name="T46" fmla="+- 0 8295 7873"/>
              <a:gd name="T47" fmla="*/ 8295 h 547"/>
              <a:gd name="T48" fmla="+- 0 12191 11494"/>
              <a:gd name="T49" fmla="*/ T48 w 3650"/>
              <a:gd name="T50" fmla="+- 0 8146 7873"/>
              <a:gd name="T51" fmla="*/ 8146 h 547"/>
              <a:gd name="T52" fmla="+- 0 12191 11494"/>
              <a:gd name="T53" fmla="*/ T52 w 3650"/>
              <a:gd name="T54" fmla="+- 0 8170 7873"/>
              <a:gd name="T55" fmla="*/ 8170 h 547"/>
              <a:gd name="T56" fmla="+- 0 12213 11494"/>
              <a:gd name="T57" fmla="*/ T56 w 3650"/>
              <a:gd name="T58" fmla="+- 0 8367 7873"/>
              <a:gd name="T59" fmla="*/ 8367 h 547"/>
              <a:gd name="T60" fmla="+- 0 12313 11494"/>
              <a:gd name="T61" fmla="*/ T60 w 3650"/>
              <a:gd name="T62" fmla="+- 0 8367 7873"/>
              <a:gd name="T63" fmla="*/ 8367 h 547"/>
              <a:gd name="T64" fmla="+- 0 12439 11494"/>
              <a:gd name="T65" fmla="*/ T64 w 3650"/>
              <a:gd name="T66" fmla="+- 0 7873 7873"/>
              <a:gd name="T67" fmla="*/ 7873 h 547"/>
              <a:gd name="T68" fmla="+- 0 12461 11494"/>
              <a:gd name="T69" fmla="*/ T68 w 3650"/>
              <a:gd name="T70" fmla="+- 0 8070 7873"/>
              <a:gd name="T71" fmla="*/ 8070 h 547"/>
              <a:gd name="T72" fmla="+- 0 12439 11494"/>
              <a:gd name="T73" fmla="*/ T72 w 3650"/>
              <a:gd name="T74" fmla="+- 0 8295 7873"/>
              <a:gd name="T75" fmla="*/ 8295 h 547"/>
              <a:gd name="T76" fmla="+- 0 12439 11494"/>
              <a:gd name="T77" fmla="*/ T76 w 3650"/>
              <a:gd name="T78" fmla="+- 0 8343 7873"/>
              <a:gd name="T79" fmla="*/ 8343 h 547"/>
              <a:gd name="T80" fmla="+- 0 13032 11494"/>
              <a:gd name="T81" fmla="*/ T80 w 3650"/>
              <a:gd name="T82" fmla="+- 0 8170 7873"/>
              <a:gd name="T83" fmla="*/ 8170 h 547"/>
              <a:gd name="T84" fmla="+- 0 12983 11494"/>
              <a:gd name="T85" fmla="*/ T84 w 3650"/>
              <a:gd name="T86" fmla="+- 0 8118 7873"/>
              <a:gd name="T87" fmla="*/ 8118 h 547"/>
              <a:gd name="T88" fmla="+- 0 12857 11494"/>
              <a:gd name="T89" fmla="*/ T88 w 3650"/>
              <a:gd name="T90" fmla="+- 0 8146 7873"/>
              <a:gd name="T91" fmla="*/ 8146 h 547"/>
              <a:gd name="T92" fmla="+- 0 12809 11494"/>
              <a:gd name="T93" fmla="*/ T92 w 3650"/>
              <a:gd name="T94" fmla="+- 0 8343 7873"/>
              <a:gd name="T95" fmla="*/ 8343 h 547"/>
              <a:gd name="T96" fmla="+- 0 12909 11494"/>
              <a:gd name="T97" fmla="*/ T96 w 3650"/>
              <a:gd name="T98" fmla="+- 0 8419 7873"/>
              <a:gd name="T99" fmla="*/ 8419 h 547"/>
              <a:gd name="T100" fmla="+- 0 12983 11494"/>
              <a:gd name="T101" fmla="*/ T100 w 3650"/>
              <a:gd name="T102" fmla="+- 0 8392 7873"/>
              <a:gd name="T103" fmla="*/ 8392 h 547"/>
              <a:gd name="T104" fmla="+- 0 13306 11494"/>
              <a:gd name="T105" fmla="*/ T104 w 3650"/>
              <a:gd name="T106" fmla="+- 0 8170 7873"/>
              <a:gd name="T107" fmla="*/ 8170 h 547"/>
              <a:gd name="T108" fmla="+- 0 13280 11494"/>
              <a:gd name="T109" fmla="*/ T108 w 3650"/>
              <a:gd name="T110" fmla="+- 0 8295 7873"/>
              <a:gd name="T111" fmla="*/ 8295 h 547"/>
              <a:gd name="T112" fmla="+- 0 13306 11494"/>
              <a:gd name="T113" fmla="*/ T112 w 3650"/>
              <a:gd name="T114" fmla="+- 0 8367 7873"/>
              <a:gd name="T115" fmla="*/ 8367 h 547"/>
              <a:gd name="T116" fmla="+- 0 13332 11494"/>
              <a:gd name="T117" fmla="*/ T116 w 3650"/>
              <a:gd name="T118" fmla="+- 0 8367 7873"/>
              <a:gd name="T119" fmla="*/ 8367 h 547"/>
              <a:gd name="T120" fmla="+- 0 13432 11494"/>
              <a:gd name="T121" fmla="*/ T120 w 3650"/>
              <a:gd name="T122" fmla="+- 0 8295 7873"/>
              <a:gd name="T123" fmla="*/ 8295 h 547"/>
              <a:gd name="T124" fmla="+- 0 13432 11494"/>
              <a:gd name="T125" fmla="*/ T124 w 3650"/>
              <a:gd name="T126" fmla="+- 0 8267 7873"/>
              <a:gd name="T127" fmla="*/ 8267 h 547"/>
              <a:gd name="T128" fmla="+- 0 13528 11494"/>
              <a:gd name="T129" fmla="*/ T128 w 3650"/>
              <a:gd name="T130" fmla="+- 0 8367 7873"/>
              <a:gd name="T131" fmla="*/ 8367 h 547"/>
              <a:gd name="T132" fmla="+- 0 13628 11494"/>
              <a:gd name="T133" fmla="*/ T132 w 3650"/>
              <a:gd name="T134" fmla="+- 0 8367 7873"/>
              <a:gd name="T135" fmla="*/ 8367 h 547"/>
              <a:gd name="T136" fmla="+- 0 13780 11494"/>
              <a:gd name="T137" fmla="*/ T136 w 3650"/>
              <a:gd name="T138" fmla="+- 0 7873 7873"/>
              <a:gd name="T139" fmla="*/ 7873 h 547"/>
              <a:gd name="T140" fmla="+- 0 13802 11494"/>
              <a:gd name="T141" fmla="*/ T140 w 3650"/>
              <a:gd name="T142" fmla="+- 0 8367 7873"/>
              <a:gd name="T143" fmla="*/ 8367 h 547"/>
              <a:gd name="T144" fmla="+- 0 14150 11494"/>
              <a:gd name="T145" fmla="*/ T144 w 3650"/>
              <a:gd name="T146" fmla="+- 0 8194 7873"/>
              <a:gd name="T147" fmla="*/ 8194 h 547"/>
              <a:gd name="T148" fmla="+- 0 14028 11494"/>
              <a:gd name="T149" fmla="*/ T148 w 3650"/>
              <a:gd name="T150" fmla="+- 0 8243 7873"/>
              <a:gd name="T151" fmla="*/ 8243 h 547"/>
              <a:gd name="T152" fmla="+- 0 14002 11494"/>
              <a:gd name="T153" fmla="*/ T152 w 3650"/>
              <a:gd name="T154" fmla="+- 0 8367 7873"/>
              <a:gd name="T155" fmla="*/ 8367 h 547"/>
              <a:gd name="T156" fmla="+- 0 14102 11494"/>
              <a:gd name="T157" fmla="*/ T156 w 3650"/>
              <a:gd name="T158" fmla="+- 0 8367 7873"/>
              <a:gd name="T159" fmla="*/ 8367 h 547"/>
              <a:gd name="T160" fmla="+- 0 14176 11494"/>
              <a:gd name="T161" fmla="*/ T160 w 3650"/>
              <a:gd name="T162" fmla="+- 0 8267 7873"/>
              <a:gd name="T163" fmla="*/ 8267 h 547"/>
              <a:gd name="T164" fmla="+- 0 14150 11494"/>
              <a:gd name="T165" fmla="*/ T164 w 3650"/>
              <a:gd name="T166" fmla="+- 0 8267 7873"/>
              <a:gd name="T167" fmla="*/ 8267 h 547"/>
              <a:gd name="T168" fmla="+- 0 14176 11494"/>
              <a:gd name="T169" fmla="*/ T168 w 3650"/>
              <a:gd name="T170" fmla="+- 0 8392 7873"/>
              <a:gd name="T171" fmla="*/ 8392 h 547"/>
              <a:gd name="T172" fmla="+- 0 14298 11494"/>
              <a:gd name="T173" fmla="*/ T172 w 3650"/>
              <a:gd name="T174" fmla="+- 0 8319 7873"/>
              <a:gd name="T175" fmla="*/ 8319 h 547"/>
              <a:gd name="T176" fmla="+- 0 14472 11494"/>
              <a:gd name="T177" fmla="*/ T176 w 3650"/>
              <a:gd name="T178" fmla="+- 0 7945 7873"/>
              <a:gd name="T179" fmla="*/ 7945 h 547"/>
              <a:gd name="T180" fmla="+- 0 14447 11494"/>
              <a:gd name="T181" fmla="*/ T180 w 3650"/>
              <a:gd name="T182" fmla="+- 0 8219 7873"/>
              <a:gd name="T183" fmla="*/ 8219 h 547"/>
              <a:gd name="T184" fmla="+- 0 14424 11494"/>
              <a:gd name="T185" fmla="*/ T184 w 3650"/>
              <a:gd name="T186" fmla="+- 0 8367 7873"/>
              <a:gd name="T187" fmla="*/ 8367 h 547"/>
              <a:gd name="T188" fmla="+- 0 14398 11494"/>
              <a:gd name="T189" fmla="*/ T188 w 3650"/>
              <a:gd name="T190" fmla="+- 0 8367 7873"/>
              <a:gd name="T191" fmla="*/ 8367 h 547"/>
              <a:gd name="T192" fmla="+- 0 14324 11494"/>
              <a:gd name="T193" fmla="*/ T192 w 3650"/>
              <a:gd name="T194" fmla="+- 0 8243 7873"/>
              <a:gd name="T195" fmla="*/ 8243 h 547"/>
              <a:gd name="T196" fmla="+- 0 14324 11494"/>
              <a:gd name="T197" fmla="*/ T196 w 3650"/>
              <a:gd name="T198" fmla="+- 0 8219 7873"/>
              <a:gd name="T199" fmla="*/ 8219 h 547"/>
              <a:gd name="T200" fmla="+- 0 14572 11494"/>
              <a:gd name="T201" fmla="*/ T200 w 3650"/>
              <a:gd name="T202" fmla="+- 0 8194 7873"/>
              <a:gd name="T203" fmla="*/ 8194 h 547"/>
              <a:gd name="T204" fmla="+- 0 14598 11494"/>
              <a:gd name="T205" fmla="*/ T204 w 3650"/>
              <a:gd name="T206" fmla="+- 0 8194 7873"/>
              <a:gd name="T207" fmla="*/ 8194 h 547"/>
              <a:gd name="T208" fmla="+- 0 14847 11494"/>
              <a:gd name="T209" fmla="*/ T208 w 3650"/>
              <a:gd name="T210" fmla="+- 0 8243 7873"/>
              <a:gd name="T211" fmla="*/ 8243 h 547"/>
              <a:gd name="T212" fmla="+- 0 14969 11494"/>
              <a:gd name="T213" fmla="*/ T212 w 3650"/>
              <a:gd name="T214" fmla="+- 0 8170 7873"/>
              <a:gd name="T215" fmla="*/ 8170 h 547"/>
              <a:gd name="T216" fmla="+- 0 14995 11494"/>
              <a:gd name="T217" fmla="*/ T216 w 3650"/>
              <a:gd name="T218" fmla="+- 0 8094 7873"/>
              <a:gd name="T219" fmla="*/ 8094 h 547"/>
              <a:gd name="T220" fmla="+- 0 14821 11494"/>
              <a:gd name="T221" fmla="*/ T220 w 3650"/>
              <a:gd name="T222" fmla="+- 0 8118 7873"/>
              <a:gd name="T223" fmla="*/ 8118 h 547"/>
              <a:gd name="T224" fmla="+- 0 14747 11494"/>
              <a:gd name="T225" fmla="*/ T224 w 3650"/>
              <a:gd name="T226" fmla="+- 0 8295 7873"/>
              <a:gd name="T227" fmla="*/ 8295 h 547"/>
              <a:gd name="T228" fmla="+- 0 14969 11494"/>
              <a:gd name="T229" fmla="*/ T228 w 3650"/>
              <a:gd name="T230" fmla="+- 0 8392 7873"/>
              <a:gd name="T231" fmla="*/ 8392 h 547"/>
              <a:gd name="T232" fmla="+- 0 15143 11494"/>
              <a:gd name="T233" fmla="*/ T232 w 3650"/>
              <a:gd name="T234" fmla="+- 0 8419 7873"/>
              <a:gd name="T235" fmla="*/ 8419 h 54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3650" h="547" extrusionOk="0">
                <a:moveTo>
                  <a:pt x="471" y="48"/>
                </a:moveTo>
                <a:cubicBezTo>
                  <a:pt x="461" y="20"/>
                  <a:pt x="437" y="4"/>
                  <a:pt x="397" y="0"/>
                </a:cubicBezTo>
                <a:cubicBezTo>
                  <a:pt x="339" y="-6"/>
                  <a:pt x="273" y="-6"/>
                  <a:pt x="223" y="24"/>
                </a:cubicBezTo>
                <a:cubicBezTo>
                  <a:pt x="172" y="55"/>
                  <a:pt x="109" y="105"/>
                  <a:pt x="74" y="148"/>
                </a:cubicBezTo>
                <a:cubicBezTo>
                  <a:pt x="44" y="185"/>
                  <a:pt x="9" y="275"/>
                  <a:pt x="0" y="321"/>
                </a:cubicBezTo>
                <a:cubicBezTo>
                  <a:pt x="-11" y="379"/>
                  <a:pt x="45" y="433"/>
                  <a:pt x="100" y="446"/>
                </a:cubicBezTo>
                <a:cubicBezTo>
                  <a:pt x="157" y="446"/>
                  <a:pt x="182" y="446"/>
                  <a:pt x="223" y="446"/>
                </a:cubicBezTo>
              </a:path>
              <a:path w="3650" h="547" extrusionOk="0">
                <a:moveTo>
                  <a:pt x="745" y="273"/>
                </a:moveTo>
                <a:cubicBezTo>
                  <a:pt x="692" y="273"/>
                  <a:pt x="670" y="274"/>
                  <a:pt x="619" y="297"/>
                </a:cubicBezTo>
                <a:cubicBezTo>
                  <a:pt x="545" y="330"/>
                  <a:pt x="483" y="377"/>
                  <a:pt x="471" y="446"/>
                </a:cubicBezTo>
                <a:cubicBezTo>
                  <a:pt x="464" y="486"/>
                  <a:pt x="474" y="490"/>
                  <a:pt x="497" y="519"/>
                </a:cubicBezTo>
                <a:cubicBezTo>
                  <a:pt x="566" y="505"/>
                  <a:pt x="608" y="483"/>
                  <a:pt x="645" y="422"/>
                </a:cubicBezTo>
                <a:cubicBezTo>
                  <a:pt x="673" y="376"/>
                  <a:pt x="697" y="219"/>
                  <a:pt x="697" y="273"/>
                </a:cubicBezTo>
                <a:cubicBezTo>
                  <a:pt x="697" y="281"/>
                  <a:pt x="697" y="289"/>
                  <a:pt x="697" y="297"/>
                </a:cubicBezTo>
                <a:cubicBezTo>
                  <a:pt x="697" y="361"/>
                  <a:pt x="681" y="438"/>
                  <a:pt x="719" y="494"/>
                </a:cubicBezTo>
                <a:cubicBezTo>
                  <a:pt x="750" y="541"/>
                  <a:pt x="787" y="518"/>
                  <a:pt x="819" y="494"/>
                </a:cubicBezTo>
              </a:path>
              <a:path w="3650" h="547" extrusionOk="0">
                <a:moveTo>
                  <a:pt x="945" y="0"/>
                </a:moveTo>
                <a:cubicBezTo>
                  <a:pt x="958" y="70"/>
                  <a:pt x="967" y="122"/>
                  <a:pt x="967" y="197"/>
                </a:cubicBezTo>
                <a:cubicBezTo>
                  <a:pt x="967" y="282"/>
                  <a:pt x="961" y="342"/>
                  <a:pt x="945" y="422"/>
                </a:cubicBezTo>
                <a:cubicBezTo>
                  <a:pt x="945" y="446"/>
                  <a:pt x="945" y="454"/>
                  <a:pt x="945" y="470"/>
                </a:cubicBezTo>
              </a:path>
              <a:path w="3650" h="547" extrusionOk="0">
                <a:moveTo>
                  <a:pt x="1538" y="297"/>
                </a:moveTo>
                <a:cubicBezTo>
                  <a:pt x="1526" y="261"/>
                  <a:pt x="1517" y="265"/>
                  <a:pt x="1489" y="245"/>
                </a:cubicBezTo>
                <a:cubicBezTo>
                  <a:pt x="1442" y="212"/>
                  <a:pt x="1401" y="218"/>
                  <a:pt x="1363" y="273"/>
                </a:cubicBezTo>
                <a:cubicBezTo>
                  <a:pt x="1340" y="306"/>
                  <a:pt x="1302" y="432"/>
                  <a:pt x="1315" y="470"/>
                </a:cubicBezTo>
                <a:cubicBezTo>
                  <a:pt x="1323" y="493"/>
                  <a:pt x="1397" y="542"/>
                  <a:pt x="1415" y="546"/>
                </a:cubicBezTo>
                <a:cubicBezTo>
                  <a:pt x="1459" y="546"/>
                  <a:pt x="1473" y="549"/>
                  <a:pt x="1489" y="519"/>
                </a:cubicBezTo>
              </a:path>
              <a:path w="3650" h="547" extrusionOk="0">
                <a:moveTo>
                  <a:pt x="1812" y="297"/>
                </a:moveTo>
                <a:cubicBezTo>
                  <a:pt x="1777" y="340"/>
                  <a:pt x="1786" y="362"/>
                  <a:pt x="1786" y="422"/>
                </a:cubicBezTo>
                <a:cubicBezTo>
                  <a:pt x="1786" y="453"/>
                  <a:pt x="1795" y="486"/>
                  <a:pt x="1812" y="494"/>
                </a:cubicBezTo>
                <a:cubicBezTo>
                  <a:pt x="1821" y="494"/>
                  <a:pt x="1829" y="494"/>
                  <a:pt x="1838" y="494"/>
                </a:cubicBezTo>
                <a:cubicBezTo>
                  <a:pt x="1866" y="474"/>
                  <a:pt x="1922" y="458"/>
                  <a:pt x="1938" y="422"/>
                </a:cubicBezTo>
                <a:cubicBezTo>
                  <a:pt x="1938" y="413"/>
                  <a:pt x="1938" y="403"/>
                  <a:pt x="1938" y="394"/>
                </a:cubicBezTo>
                <a:cubicBezTo>
                  <a:pt x="1990" y="410"/>
                  <a:pt x="1997" y="453"/>
                  <a:pt x="2034" y="494"/>
                </a:cubicBezTo>
                <a:cubicBezTo>
                  <a:pt x="2071" y="535"/>
                  <a:pt x="2098" y="523"/>
                  <a:pt x="2134" y="494"/>
                </a:cubicBezTo>
              </a:path>
              <a:path w="3650" h="547" extrusionOk="0">
                <a:moveTo>
                  <a:pt x="2286" y="0"/>
                </a:moveTo>
                <a:cubicBezTo>
                  <a:pt x="2286" y="92"/>
                  <a:pt x="2244" y="471"/>
                  <a:pt x="2308" y="494"/>
                </a:cubicBezTo>
              </a:path>
              <a:path w="3650" h="547" extrusionOk="0">
                <a:moveTo>
                  <a:pt x="2656" y="321"/>
                </a:moveTo>
                <a:cubicBezTo>
                  <a:pt x="2602" y="321"/>
                  <a:pt x="2575" y="334"/>
                  <a:pt x="2534" y="370"/>
                </a:cubicBezTo>
                <a:cubicBezTo>
                  <a:pt x="2507" y="394"/>
                  <a:pt x="2489" y="457"/>
                  <a:pt x="2508" y="494"/>
                </a:cubicBezTo>
                <a:cubicBezTo>
                  <a:pt x="2533" y="541"/>
                  <a:pt x="2581" y="519"/>
                  <a:pt x="2608" y="494"/>
                </a:cubicBezTo>
                <a:cubicBezTo>
                  <a:pt x="2620" y="483"/>
                  <a:pt x="2688" y="406"/>
                  <a:pt x="2682" y="394"/>
                </a:cubicBezTo>
                <a:cubicBezTo>
                  <a:pt x="2673" y="394"/>
                  <a:pt x="2665" y="394"/>
                  <a:pt x="2656" y="394"/>
                </a:cubicBezTo>
                <a:cubicBezTo>
                  <a:pt x="2656" y="433"/>
                  <a:pt x="2640" y="497"/>
                  <a:pt x="2682" y="519"/>
                </a:cubicBezTo>
                <a:cubicBezTo>
                  <a:pt x="2750" y="555"/>
                  <a:pt x="2780" y="491"/>
                  <a:pt x="2804" y="446"/>
                </a:cubicBezTo>
              </a:path>
              <a:path w="3650" h="547" extrusionOk="0">
                <a:moveTo>
                  <a:pt x="2978" y="72"/>
                </a:moveTo>
                <a:cubicBezTo>
                  <a:pt x="2978" y="169"/>
                  <a:pt x="2968" y="255"/>
                  <a:pt x="2953" y="346"/>
                </a:cubicBezTo>
                <a:cubicBezTo>
                  <a:pt x="2946" y="391"/>
                  <a:pt x="2980" y="488"/>
                  <a:pt x="2930" y="494"/>
                </a:cubicBezTo>
                <a:cubicBezTo>
                  <a:pt x="2921" y="494"/>
                  <a:pt x="2913" y="494"/>
                  <a:pt x="2904" y="494"/>
                </a:cubicBezTo>
              </a:path>
              <a:path w="3650" h="547" extrusionOk="0">
                <a:moveTo>
                  <a:pt x="2830" y="370"/>
                </a:moveTo>
                <a:cubicBezTo>
                  <a:pt x="2830" y="362"/>
                  <a:pt x="2830" y="354"/>
                  <a:pt x="2830" y="346"/>
                </a:cubicBezTo>
                <a:cubicBezTo>
                  <a:pt x="2920" y="346"/>
                  <a:pt x="2994" y="340"/>
                  <a:pt x="3078" y="321"/>
                </a:cubicBezTo>
                <a:cubicBezTo>
                  <a:pt x="3087" y="321"/>
                  <a:pt x="3095" y="321"/>
                  <a:pt x="3104" y="321"/>
                </a:cubicBezTo>
              </a:path>
              <a:path w="3650" h="547" extrusionOk="0">
                <a:moveTo>
                  <a:pt x="3353" y="370"/>
                </a:moveTo>
                <a:cubicBezTo>
                  <a:pt x="3419" y="361"/>
                  <a:pt x="3427" y="344"/>
                  <a:pt x="3475" y="297"/>
                </a:cubicBezTo>
                <a:cubicBezTo>
                  <a:pt x="3506" y="267"/>
                  <a:pt x="3501" y="262"/>
                  <a:pt x="3501" y="221"/>
                </a:cubicBezTo>
                <a:cubicBezTo>
                  <a:pt x="3444" y="221"/>
                  <a:pt x="3375" y="206"/>
                  <a:pt x="3327" y="245"/>
                </a:cubicBezTo>
                <a:cubicBezTo>
                  <a:pt x="3281" y="282"/>
                  <a:pt x="3217" y="355"/>
                  <a:pt x="3253" y="422"/>
                </a:cubicBezTo>
                <a:cubicBezTo>
                  <a:pt x="3300" y="509"/>
                  <a:pt x="3399" y="500"/>
                  <a:pt x="3475" y="519"/>
                </a:cubicBezTo>
                <a:cubicBezTo>
                  <a:pt x="3545" y="536"/>
                  <a:pt x="3578" y="546"/>
                  <a:pt x="3649" y="546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80" name="Comment 16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648325" y="2752725"/>
            <a:ext cx="509588" cy="277813"/>
          </a:xfrm>
          <a:custGeom>
            <a:avLst/>
            <a:gdLst>
              <a:gd name="T0" fmla="+- 0 15691 15691"/>
              <a:gd name="T1" fmla="*/ T0 w 1416"/>
              <a:gd name="T2" fmla="+- 0 7724 7648"/>
              <a:gd name="T3" fmla="*/ 7724 h 772"/>
              <a:gd name="T4" fmla="+- 0 15739 15691"/>
              <a:gd name="T5" fmla="*/ T4 w 1416"/>
              <a:gd name="T6" fmla="+- 0 7821 7648"/>
              <a:gd name="T7" fmla="*/ 7821 h 772"/>
              <a:gd name="T8" fmla="+- 0 15787 15691"/>
              <a:gd name="T9" fmla="*/ T8 w 1416"/>
              <a:gd name="T10" fmla="+- 0 8046 7648"/>
              <a:gd name="T11" fmla="*/ 8046 h 772"/>
              <a:gd name="T12" fmla="+- 0 15813 15691"/>
              <a:gd name="T13" fmla="*/ T12 w 1416"/>
              <a:gd name="T14" fmla="+- 0 8267 7648"/>
              <a:gd name="T15" fmla="*/ 8267 h 772"/>
              <a:gd name="T16" fmla="+- 0 15813 15691"/>
              <a:gd name="T17" fmla="*/ T16 w 1416"/>
              <a:gd name="T18" fmla="+- 0 8367 7648"/>
              <a:gd name="T19" fmla="*/ 8367 h 772"/>
              <a:gd name="T20" fmla="+- 0 15913 15691"/>
              <a:gd name="T21" fmla="*/ T20 w 1416"/>
              <a:gd name="T22" fmla="+- 0 8243 7648"/>
              <a:gd name="T23" fmla="*/ 8243 h 772"/>
              <a:gd name="T24" fmla="+- 0 16036 15691"/>
              <a:gd name="T25" fmla="*/ T24 w 1416"/>
              <a:gd name="T26" fmla="+- 0 7848 7648"/>
              <a:gd name="T27" fmla="*/ 7848 h 772"/>
              <a:gd name="T28" fmla="+- 0 16088 15691"/>
              <a:gd name="T29" fmla="*/ T28 w 1416"/>
              <a:gd name="T30" fmla="+- 0 7648 7648"/>
              <a:gd name="T31" fmla="*/ 7648 h 772"/>
              <a:gd name="T32" fmla="+- 0 16113 15691"/>
              <a:gd name="T33" fmla="*/ T32 w 1416"/>
              <a:gd name="T34" fmla="+- 0 7648 7648"/>
              <a:gd name="T35" fmla="*/ 7648 h 772"/>
              <a:gd name="T36" fmla="+- 0 16484 15691"/>
              <a:gd name="T37" fmla="*/ T36 w 1416"/>
              <a:gd name="T38" fmla="+- 0 8194 7648"/>
              <a:gd name="T39" fmla="*/ 8194 h 772"/>
              <a:gd name="T40" fmla="+- 0 16384 15691"/>
              <a:gd name="T41" fmla="*/ T40 w 1416"/>
              <a:gd name="T42" fmla="+- 0 8146 7648"/>
              <a:gd name="T43" fmla="*/ 8146 h 772"/>
              <a:gd name="T44" fmla="+- 0 16288 15691"/>
              <a:gd name="T45" fmla="*/ T44 w 1416"/>
              <a:gd name="T46" fmla="+- 0 8267 7648"/>
              <a:gd name="T47" fmla="*/ 8267 h 772"/>
              <a:gd name="T48" fmla="+- 0 16362 15691"/>
              <a:gd name="T49" fmla="*/ T48 w 1416"/>
              <a:gd name="T50" fmla="+- 0 8343 7648"/>
              <a:gd name="T51" fmla="*/ 8343 h 772"/>
              <a:gd name="T52" fmla="+- 0 16458 15691"/>
              <a:gd name="T53" fmla="*/ T52 w 1416"/>
              <a:gd name="T54" fmla="+- 0 8267 7648"/>
              <a:gd name="T55" fmla="*/ 8267 h 772"/>
              <a:gd name="T56" fmla="+- 0 16458 15691"/>
              <a:gd name="T57" fmla="*/ T56 w 1416"/>
              <a:gd name="T58" fmla="+- 0 8267 7648"/>
              <a:gd name="T59" fmla="*/ 8267 h 772"/>
              <a:gd name="T60" fmla="+- 0 16536 15691"/>
              <a:gd name="T61" fmla="*/ T60 w 1416"/>
              <a:gd name="T62" fmla="+- 0 8367 7648"/>
              <a:gd name="T63" fmla="*/ 8367 h 772"/>
              <a:gd name="T64" fmla="+- 0 16632 15691"/>
              <a:gd name="T65" fmla="*/ T64 w 1416"/>
              <a:gd name="T66" fmla="+- 0 8343 7648"/>
              <a:gd name="T67" fmla="*/ 8343 h 772"/>
              <a:gd name="T68" fmla="+- 0 16632 15691"/>
              <a:gd name="T69" fmla="*/ T68 w 1416"/>
              <a:gd name="T70" fmla="+- 0 8295 7648"/>
              <a:gd name="T71" fmla="*/ 8295 h 772"/>
              <a:gd name="T72" fmla="+- 0 16658 15691"/>
              <a:gd name="T73" fmla="*/ T72 w 1416"/>
              <a:gd name="T74" fmla="+- 0 7997 7648"/>
              <a:gd name="T75" fmla="*/ 7997 h 772"/>
              <a:gd name="T76" fmla="+- 0 16684 15691"/>
              <a:gd name="T77" fmla="*/ T76 w 1416"/>
              <a:gd name="T78" fmla="+- 0 8146 7648"/>
              <a:gd name="T79" fmla="*/ 8146 h 772"/>
              <a:gd name="T80" fmla="+- 0 16706 15691"/>
              <a:gd name="T81" fmla="*/ T80 w 1416"/>
              <a:gd name="T82" fmla="+- 0 8319 7648"/>
              <a:gd name="T83" fmla="*/ 8319 h 772"/>
              <a:gd name="T84" fmla="+- 0 16758 15691"/>
              <a:gd name="T85" fmla="*/ T84 w 1416"/>
              <a:gd name="T86" fmla="+- 0 8243 7648"/>
              <a:gd name="T87" fmla="*/ 8243 h 772"/>
              <a:gd name="T88" fmla="+- 0 17080 15691"/>
              <a:gd name="T89" fmla="*/ T88 w 1416"/>
              <a:gd name="T90" fmla="+- 0 8267 7648"/>
              <a:gd name="T91" fmla="*/ 8267 h 772"/>
              <a:gd name="T92" fmla="+- 0 17106 15691"/>
              <a:gd name="T93" fmla="*/ T92 w 1416"/>
              <a:gd name="T94" fmla="+- 0 8295 7648"/>
              <a:gd name="T95" fmla="*/ 8295 h 772"/>
              <a:gd name="T96" fmla="+- 0 16880 15691"/>
              <a:gd name="T97" fmla="*/ T96 w 1416"/>
              <a:gd name="T98" fmla="+- 0 8392 7648"/>
              <a:gd name="T99" fmla="*/ 8392 h 772"/>
              <a:gd name="T100" fmla="+- 0 16610 15691"/>
              <a:gd name="T101" fmla="*/ T100 w 1416"/>
              <a:gd name="T102" fmla="+- 0 8343 7648"/>
              <a:gd name="T103" fmla="*/ 8343 h 77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</a:cxnLst>
            <a:rect l="0" t="0" r="r" b="b"/>
            <a:pathLst>
              <a:path w="1416" h="772" extrusionOk="0">
                <a:moveTo>
                  <a:pt x="0" y="76"/>
                </a:moveTo>
                <a:cubicBezTo>
                  <a:pt x="0" y="11"/>
                  <a:pt x="43" y="150"/>
                  <a:pt x="48" y="173"/>
                </a:cubicBezTo>
                <a:cubicBezTo>
                  <a:pt x="64" y="246"/>
                  <a:pt x="86" y="322"/>
                  <a:pt x="96" y="398"/>
                </a:cubicBezTo>
                <a:cubicBezTo>
                  <a:pt x="106" y="474"/>
                  <a:pt x="122" y="541"/>
                  <a:pt x="122" y="619"/>
                </a:cubicBezTo>
                <a:cubicBezTo>
                  <a:pt x="122" y="652"/>
                  <a:pt x="122" y="686"/>
                  <a:pt x="122" y="719"/>
                </a:cubicBezTo>
                <a:cubicBezTo>
                  <a:pt x="145" y="712"/>
                  <a:pt x="207" y="630"/>
                  <a:pt x="222" y="595"/>
                </a:cubicBezTo>
                <a:cubicBezTo>
                  <a:pt x="276" y="470"/>
                  <a:pt x="303" y="330"/>
                  <a:pt x="345" y="200"/>
                </a:cubicBezTo>
                <a:cubicBezTo>
                  <a:pt x="359" y="157"/>
                  <a:pt x="363" y="22"/>
                  <a:pt x="397" y="0"/>
                </a:cubicBezTo>
                <a:cubicBezTo>
                  <a:pt x="405" y="0"/>
                  <a:pt x="414" y="0"/>
                  <a:pt x="422" y="0"/>
                </a:cubicBezTo>
              </a:path>
              <a:path w="1416" h="772" extrusionOk="0">
                <a:moveTo>
                  <a:pt x="793" y="546"/>
                </a:moveTo>
                <a:cubicBezTo>
                  <a:pt x="782" y="504"/>
                  <a:pt x="748" y="475"/>
                  <a:pt x="693" y="498"/>
                </a:cubicBezTo>
                <a:cubicBezTo>
                  <a:pt x="657" y="513"/>
                  <a:pt x="607" y="585"/>
                  <a:pt x="597" y="619"/>
                </a:cubicBezTo>
                <a:cubicBezTo>
                  <a:pt x="578" y="684"/>
                  <a:pt x="620" y="691"/>
                  <a:pt x="671" y="695"/>
                </a:cubicBezTo>
                <a:cubicBezTo>
                  <a:pt x="704" y="698"/>
                  <a:pt x="755" y="649"/>
                  <a:pt x="767" y="619"/>
                </a:cubicBezTo>
                <a:cubicBezTo>
                  <a:pt x="782" y="581"/>
                  <a:pt x="767" y="555"/>
                  <a:pt x="767" y="619"/>
                </a:cubicBezTo>
                <a:cubicBezTo>
                  <a:pt x="767" y="654"/>
                  <a:pt x="811" y="704"/>
                  <a:pt x="845" y="719"/>
                </a:cubicBezTo>
                <a:cubicBezTo>
                  <a:pt x="868" y="730"/>
                  <a:pt x="932" y="724"/>
                  <a:pt x="941" y="695"/>
                </a:cubicBezTo>
                <a:cubicBezTo>
                  <a:pt x="941" y="679"/>
                  <a:pt x="941" y="663"/>
                  <a:pt x="941" y="647"/>
                </a:cubicBezTo>
              </a:path>
              <a:path w="1416" h="772" extrusionOk="0">
                <a:moveTo>
                  <a:pt x="967" y="349"/>
                </a:moveTo>
                <a:cubicBezTo>
                  <a:pt x="980" y="397"/>
                  <a:pt x="980" y="445"/>
                  <a:pt x="993" y="498"/>
                </a:cubicBezTo>
                <a:cubicBezTo>
                  <a:pt x="1008" y="560"/>
                  <a:pt x="1015" y="604"/>
                  <a:pt x="1015" y="671"/>
                </a:cubicBezTo>
                <a:cubicBezTo>
                  <a:pt x="1015" y="720"/>
                  <a:pt x="1015" y="610"/>
                  <a:pt x="1067" y="595"/>
                </a:cubicBezTo>
                <a:cubicBezTo>
                  <a:pt x="1136" y="575"/>
                  <a:pt x="1336" y="575"/>
                  <a:pt x="1389" y="619"/>
                </a:cubicBezTo>
                <a:cubicBezTo>
                  <a:pt x="1398" y="628"/>
                  <a:pt x="1406" y="638"/>
                  <a:pt x="1415" y="647"/>
                </a:cubicBezTo>
                <a:cubicBezTo>
                  <a:pt x="1321" y="736"/>
                  <a:pt x="1311" y="717"/>
                  <a:pt x="1189" y="744"/>
                </a:cubicBezTo>
                <a:cubicBezTo>
                  <a:pt x="1061" y="772"/>
                  <a:pt x="1025" y="779"/>
                  <a:pt x="919" y="695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81" name="Comment 17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337300" y="2887663"/>
            <a:ext cx="88900" cy="277812"/>
          </a:xfrm>
          <a:custGeom>
            <a:avLst/>
            <a:gdLst>
              <a:gd name="T0" fmla="+- 0 17751 17603"/>
              <a:gd name="T1" fmla="*/ T0 w 249"/>
              <a:gd name="T2" fmla="+- 0 8540 8021"/>
              <a:gd name="T3" fmla="*/ 8540 h 770"/>
              <a:gd name="T4" fmla="+- 0 17751 17603"/>
              <a:gd name="T5" fmla="*/ T4 w 249"/>
              <a:gd name="T6" fmla="+- 0 8492 8021"/>
              <a:gd name="T7" fmla="*/ 8492 h 770"/>
              <a:gd name="T8" fmla="+- 0 17677 17603"/>
              <a:gd name="T9" fmla="*/ T8 w 249"/>
              <a:gd name="T10" fmla="+- 0 8617 8021"/>
              <a:gd name="T11" fmla="*/ 8617 h 770"/>
              <a:gd name="T12" fmla="+- 0 17625 17603"/>
              <a:gd name="T13" fmla="*/ T12 w 249"/>
              <a:gd name="T14" fmla="+- 0 8693 8021"/>
              <a:gd name="T15" fmla="*/ 8693 h 770"/>
              <a:gd name="T16" fmla="+- 0 17851 17603"/>
              <a:gd name="T17" fmla="*/ T16 w 249"/>
              <a:gd name="T18" fmla="+- 0 8094 8021"/>
              <a:gd name="T19" fmla="*/ 8094 h 770"/>
              <a:gd name="T20" fmla="+- 0 17851 17603"/>
              <a:gd name="T21" fmla="*/ T20 w 249"/>
              <a:gd name="T22" fmla="+- 0 8021 8021"/>
              <a:gd name="T23" fmla="*/ 8021 h 770"/>
              <a:gd name="T24" fmla="+- 0 17777 17603"/>
              <a:gd name="T25" fmla="*/ T24 w 249"/>
              <a:gd name="T26" fmla="+- 0 8118 8021"/>
              <a:gd name="T27" fmla="*/ 8118 h 770"/>
              <a:gd name="T28" fmla="+- 0 17725 17603"/>
              <a:gd name="T29" fmla="*/ T28 w 249"/>
              <a:gd name="T30" fmla="+- 0 8295 8021"/>
              <a:gd name="T31" fmla="*/ 8295 h 770"/>
              <a:gd name="T32" fmla="+- 0 17651 17603"/>
              <a:gd name="T33" fmla="*/ T32 w 249"/>
              <a:gd name="T34" fmla="+- 0 8516 8021"/>
              <a:gd name="T35" fmla="*/ 8516 h 770"/>
              <a:gd name="T36" fmla="+- 0 17725 17603"/>
              <a:gd name="T37" fmla="*/ T36 w 249"/>
              <a:gd name="T38" fmla="+- 0 8693 8021"/>
              <a:gd name="T39" fmla="*/ 8693 h 770"/>
              <a:gd name="T40" fmla="+- 0 17851 17603"/>
              <a:gd name="T41" fmla="*/ T40 w 249"/>
              <a:gd name="T42" fmla="+- 0 8790 8021"/>
              <a:gd name="T43" fmla="*/ 8790 h 770"/>
              <a:gd name="T44" fmla="+- 0 17851 17603"/>
              <a:gd name="T45" fmla="*/ T44 w 249"/>
              <a:gd name="T46" fmla="+- 0 8741 8021"/>
              <a:gd name="T47" fmla="*/ 8741 h 77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</a:cxnLst>
            <a:rect l="0" t="0" r="r" b="b"/>
            <a:pathLst>
              <a:path w="249" h="770" extrusionOk="0">
                <a:moveTo>
                  <a:pt x="148" y="519"/>
                </a:moveTo>
                <a:cubicBezTo>
                  <a:pt x="148" y="495"/>
                  <a:pt x="148" y="487"/>
                  <a:pt x="148" y="471"/>
                </a:cubicBezTo>
                <a:cubicBezTo>
                  <a:pt x="116" y="510"/>
                  <a:pt x="112" y="556"/>
                  <a:pt x="74" y="596"/>
                </a:cubicBezTo>
                <a:cubicBezTo>
                  <a:pt x="43" y="629"/>
                  <a:pt x="-12" y="651"/>
                  <a:pt x="22" y="672"/>
                </a:cubicBezTo>
              </a:path>
              <a:path w="249" h="770" extrusionOk="0">
                <a:moveTo>
                  <a:pt x="248" y="73"/>
                </a:moveTo>
                <a:cubicBezTo>
                  <a:pt x="248" y="49"/>
                  <a:pt x="248" y="24"/>
                  <a:pt x="248" y="0"/>
                </a:cubicBezTo>
                <a:cubicBezTo>
                  <a:pt x="198" y="12"/>
                  <a:pt x="186" y="42"/>
                  <a:pt x="174" y="97"/>
                </a:cubicBezTo>
                <a:cubicBezTo>
                  <a:pt x="161" y="158"/>
                  <a:pt x="147" y="215"/>
                  <a:pt x="122" y="274"/>
                </a:cubicBezTo>
                <a:cubicBezTo>
                  <a:pt x="94" y="341"/>
                  <a:pt x="57" y="426"/>
                  <a:pt x="48" y="495"/>
                </a:cubicBezTo>
                <a:cubicBezTo>
                  <a:pt x="39" y="561"/>
                  <a:pt x="64" y="634"/>
                  <a:pt x="122" y="672"/>
                </a:cubicBezTo>
                <a:cubicBezTo>
                  <a:pt x="167" y="701"/>
                  <a:pt x="196" y="782"/>
                  <a:pt x="248" y="769"/>
                </a:cubicBezTo>
                <a:cubicBezTo>
                  <a:pt x="248" y="744"/>
                  <a:pt x="248" y="736"/>
                  <a:pt x="248" y="72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82" name="Comment 18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596063" y="2905125"/>
            <a:ext cx="617537" cy="233363"/>
          </a:xfrm>
          <a:custGeom>
            <a:avLst/>
            <a:gdLst>
              <a:gd name="T0" fmla="+- 0 18347 18321"/>
              <a:gd name="T1" fmla="*/ T0 w 1716"/>
              <a:gd name="T2" fmla="+- 0 8367 8070"/>
              <a:gd name="T3" fmla="*/ 8367 h 648"/>
              <a:gd name="T4" fmla="+- 0 18347 18321"/>
              <a:gd name="T5" fmla="*/ T4 w 1716"/>
              <a:gd name="T6" fmla="+- 0 8492 8070"/>
              <a:gd name="T7" fmla="*/ 8492 h 648"/>
              <a:gd name="T8" fmla="+- 0 18395 18321"/>
              <a:gd name="T9" fmla="*/ T8 w 1716"/>
              <a:gd name="T10" fmla="+- 0 8617 8070"/>
              <a:gd name="T11" fmla="*/ 8617 h 648"/>
              <a:gd name="T12" fmla="+- 0 18495 18321"/>
              <a:gd name="T13" fmla="*/ T12 w 1716"/>
              <a:gd name="T14" fmla="+- 0 8568 8070"/>
              <a:gd name="T15" fmla="*/ 8568 h 648"/>
              <a:gd name="T16" fmla="+- 0 18547 18321"/>
              <a:gd name="T17" fmla="*/ T16 w 1716"/>
              <a:gd name="T18" fmla="+- 0 8492 8070"/>
              <a:gd name="T19" fmla="*/ 8492 h 648"/>
              <a:gd name="T20" fmla="+- 0 18621 18321"/>
              <a:gd name="T21" fmla="*/ T20 w 1716"/>
              <a:gd name="T22" fmla="+- 0 8617 8070"/>
              <a:gd name="T23" fmla="*/ 8617 h 648"/>
              <a:gd name="T24" fmla="+- 0 18695 18321"/>
              <a:gd name="T25" fmla="*/ T24 w 1716"/>
              <a:gd name="T26" fmla="+- 0 8617 8070"/>
              <a:gd name="T27" fmla="*/ 8617 h 648"/>
              <a:gd name="T28" fmla="+- 0 18695 18321"/>
              <a:gd name="T29" fmla="*/ T28 w 1716"/>
              <a:gd name="T30" fmla="+- 0 8343 8070"/>
              <a:gd name="T31" fmla="*/ 8343 h 648"/>
              <a:gd name="T32" fmla="+- 0 18769 18321"/>
              <a:gd name="T33" fmla="*/ T32 w 1716"/>
              <a:gd name="T34" fmla="+- 0 8070 8070"/>
              <a:gd name="T35" fmla="*/ 8070 h 648"/>
              <a:gd name="T36" fmla="+- 0 18869 18321"/>
              <a:gd name="T37" fmla="*/ T36 w 1716"/>
              <a:gd name="T38" fmla="+- 0 8170 8070"/>
              <a:gd name="T39" fmla="*/ 8170 h 648"/>
              <a:gd name="T40" fmla="+- 0 18892 18321"/>
              <a:gd name="T41" fmla="*/ T40 w 1716"/>
              <a:gd name="T42" fmla="+- 0 8419 8070"/>
              <a:gd name="T43" fmla="*/ 8419 h 648"/>
              <a:gd name="T44" fmla="+- 0 18892 18321"/>
              <a:gd name="T45" fmla="*/ T44 w 1716"/>
              <a:gd name="T46" fmla="+- 0 8540 8070"/>
              <a:gd name="T47" fmla="*/ 8540 h 648"/>
              <a:gd name="T48" fmla="+- 0 18944 18321"/>
              <a:gd name="T49" fmla="*/ T48 w 1716"/>
              <a:gd name="T50" fmla="+- 0 8419 8070"/>
              <a:gd name="T51" fmla="*/ 8419 h 648"/>
              <a:gd name="T52" fmla="+- 0 19066 18321"/>
              <a:gd name="T53" fmla="*/ T52 w 1716"/>
              <a:gd name="T54" fmla="+- 0 8392 8070"/>
              <a:gd name="T55" fmla="*/ 8392 h 648"/>
              <a:gd name="T56" fmla="+- 0 19166 18321"/>
              <a:gd name="T57" fmla="*/ T56 w 1716"/>
              <a:gd name="T58" fmla="+- 0 8516 8070"/>
              <a:gd name="T59" fmla="*/ 8516 h 648"/>
              <a:gd name="T60" fmla="+- 0 19192 18321"/>
              <a:gd name="T61" fmla="*/ T60 w 1716"/>
              <a:gd name="T62" fmla="+- 0 8641 8070"/>
              <a:gd name="T63" fmla="*/ 8641 h 648"/>
              <a:gd name="T64" fmla="+- 0 19192 18321"/>
              <a:gd name="T65" fmla="*/ T64 w 1716"/>
              <a:gd name="T66" fmla="+- 0 8617 8070"/>
              <a:gd name="T67" fmla="*/ 8617 h 648"/>
              <a:gd name="T68" fmla="+- 0 19292 18321"/>
              <a:gd name="T69" fmla="*/ T68 w 1716"/>
              <a:gd name="T70" fmla="+- 0 8540 8070"/>
              <a:gd name="T71" fmla="*/ 8540 h 648"/>
              <a:gd name="T72" fmla="+- 0 19440 18321"/>
              <a:gd name="T73" fmla="*/ T72 w 1716"/>
              <a:gd name="T74" fmla="+- 0 8516 8070"/>
              <a:gd name="T75" fmla="*/ 8516 h 648"/>
              <a:gd name="T76" fmla="+- 0 19488 18321"/>
              <a:gd name="T77" fmla="*/ T76 w 1716"/>
              <a:gd name="T78" fmla="+- 0 8444 8070"/>
              <a:gd name="T79" fmla="*/ 8444 h 648"/>
              <a:gd name="T80" fmla="+- 0 19340 18321"/>
              <a:gd name="T81" fmla="*/ T80 w 1716"/>
              <a:gd name="T82" fmla="+- 0 8468 8070"/>
              <a:gd name="T83" fmla="*/ 8468 h 648"/>
              <a:gd name="T84" fmla="+- 0 19292 18321"/>
              <a:gd name="T85" fmla="*/ T84 w 1716"/>
              <a:gd name="T86" fmla="+- 0 8641 8070"/>
              <a:gd name="T87" fmla="*/ 8641 h 648"/>
              <a:gd name="T88" fmla="+- 0 19388 18321"/>
              <a:gd name="T89" fmla="*/ T88 w 1716"/>
              <a:gd name="T90" fmla="+- 0 8717 8070"/>
              <a:gd name="T91" fmla="*/ 8717 h 648"/>
              <a:gd name="T92" fmla="+- 0 19514 18321"/>
              <a:gd name="T93" fmla="*/ T92 w 1716"/>
              <a:gd name="T94" fmla="+- 0 8641 8070"/>
              <a:gd name="T95" fmla="*/ 8641 h 648"/>
              <a:gd name="T96" fmla="+- 0 19636 18321"/>
              <a:gd name="T97" fmla="*/ T96 w 1716"/>
              <a:gd name="T98" fmla="+- 0 8468 8070"/>
              <a:gd name="T99" fmla="*/ 8468 h 648"/>
              <a:gd name="T100" fmla="+- 0 19688 18321"/>
              <a:gd name="T101" fmla="*/ T100 w 1716"/>
              <a:gd name="T102" fmla="+- 0 8592 8070"/>
              <a:gd name="T103" fmla="*/ 8592 h 648"/>
              <a:gd name="T104" fmla="+- 0 19688 18321"/>
              <a:gd name="T105" fmla="*/ T104 w 1716"/>
              <a:gd name="T106" fmla="+- 0 8641 8070"/>
              <a:gd name="T107" fmla="*/ 8641 h 648"/>
              <a:gd name="T108" fmla="+- 0 19788 18321"/>
              <a:gd name="T109" fmla="*/ T108 w 1716"/>
              <a:gd name="T110" fmla="+- 0 8568 8070"/>
              <a:gd name="T111" fmla="*/ 8568 h 648"/>
              <a:gd name="T112" fmla="+- 0 19936 18321"/>
              <a:gd name="T113" fmla="*/ T112 w 1716"/>
              <a:gd name="T114" fmla="+- 0 8568 8070"/>
              <a:gd name="T115" fmla="*/ 8568 h 648"/>
              <a:gd name="T116" fmla="+- 0 20036 18321"/>
              <a:gd name="T117" fmla="*/ T116 w 1716"/>
              <a:gd name="T118" fmla="+- 0 8665 8070"/>
              <a:gd name="T119" fmla="*/ 8665 h 64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</a:cxnLst>
            <a:rect l="0" t="0" r="r" b="b"/>
            <a:pathLst>
              <a:path w="1716" h="648" extrusionOk="0">
                <a:moveTo>
                  <a:pt x="26" y="297"/>
                </a:moveTo>
                <a:cubicBezTo>
                  <a:pt x="-6" y="318"/>
                  <a:pt x="1" y="376"/>
                  <a:pt x="26" y="422"/>
                </a:cubicBezTo>
                <a:cubicBezTo>
                  <a:pt x="51" y="469"/>
                  <a:pt x="74" y="490"/>
                  <a:pt x="74" y="547"/>
                </a:cubicBezTo>
                <a:cubicBezTo>
                  <a:pt x="114" y="547"/>
                  <a:pt x="155" y="542"/>
                  <a:pt x="174" y="498"/>
                </a:cubicBezTo>
                <a:cubicBezTo>
                  <a:pt x="191" y="457"/>
                  <a:pt x="187" y="434"/>
                  <a:pt x="226" y="422"/>
                </a:cubicBezTo>
                <a:cubicBezTo>
                  <a:pt x="233" y="452"/>
                  <a:pt x="271" y="532"/>
                  <a:pt x="300" y="547"/>
                </a:cubicBezTo>
                <a:cubicBezTo>
                  <a:pt x="314" y="555"/>
                  <a:pt x="358" y="547"/>
                  <a:pt x="374" y="547"/>
                </a:cubicBezTo>
                <a:cubicBezTo>
                  <a:pt x="374" y="456"/>
                  <a:pt x="374" y="364"/>
                  <a:pt x="374" y="273"/>
                </a:cubicBezTo>
              </a:path>
              <a:path w="1716" h="648" extrusionOk="0">
                <a:moveTo>
                  <a:pt x="448" y="0"/>
                </a:moveTo>
                <a:cubicBezTo>
                  <a:pt x="494" y="12"/>
                  <a:pt x="535" y="47"/>
                  <a:pt x="548" y="100"/>
                </a:cubicBezTo>
                <a:cubicBezTo>
                  <a:pt x="568" y="180"/>
                  <a:pt x="571" y="265"/>
                  <a:pt x="571" y="349"/>
                </a:cubicBezTo>
                <a:cubicBezTo>
                  <a:pt x="571" y="389"/>
                  <a:pt x="571" y="430"/>
                  <a:pt x="571" y="470"/>
                </a:cubicBezTo>
                <a:cubicBezTo>
                  <a:pt x="512" y="429"/>
                  <a:pt x="580" y="394"/>
                  <a:pt x="623" y="349"/>
                </a:cubicBezTo>
                <a:cubicBezTo>
                  <a:pt x="659" y="311"/>
                  <a:pt x="695" y="322"/>
                  <a:pt x="745" y="322"/>
                </a:cubicBezTo>
                <a:cubicBezTo>
                  <a:pt x="808" y="322"/>
                  <a:pt x="823" y="378"/>
                  <a:pt x="845" y="446"/>
                </a:cubicBezTo>
                <a:cubicBezTo>
                  <a:pt x="849" y="459"/>
                  <a:pt x="839" y="611"/>
                  <a:pt x="871" y="571"/>
                </a:cubicBezTo>
                <a:cubicBezTo>
                  <a:pt x="871" y="563"/>
                  <a:pt x="871" y="555"/>
                  <a:pt x="871" y="547"/>
                </a:cubicBezTo>
              </a:path>
              <a:path w="1716" h="648" extrusionOk="0">
                <a:moveTo>
                  <a:pt x="971" y="470"/>
                </a:moveTo>
                <a:cubicBezTo>
                  <a:pt x="1013" y="470"/>
                  <a:pt x="1084" y="462"/>
                  <a:pt x="1119" y="446"/>
                </a:cubicBezTo>
                <a:cubicBezTo>
                  <a:pt x="1149" y="432"/>
                  <a:pt x="1160" y="399"/>
                  <a:pt x="1167" y="374"/>
                </a:cubicBezTo>
                <a:cubicBezTo>
                  <a:pt x="1116" y="344"/>
                  <a:pt x="1066" y="345"/>
                  <a:pt x="1019" y="398"/>
                </a:cubicBezTo>
                <a:cubicBezTo>
                  <a:pt x="974" y="448"/>
                  <a:pt x="971" y="509"/>
                  <a:pt x="971" y="571"/>
                </a:cubicBezTo>
                <a:cubicBezTo>
                  <a:pt x="971" y="625"/>
                  <a:pt x="1018" y="644"/>
                  <a:pt x="1067" y="647"/>
                </a:cubicBezTo>
                <a:cubicBezTo>
                  <a:pt x="1137" y="651"/>
                  <a:pt x="1143" y="621"/>
                  <a:pt x="1193" y="571"/>
                </a:cubicBezTo>
              </a:path>
              <a:path w="1716" h="648" extrusionOk="0">
                <a:moveTo>
                  <a:pt x="1315" y="398"/>
                </a:moveTo>
                <a:cubicBezTo>
                  <a:pt x="1344" y="433"/>
                  <a:pt x="1362" y="473"/>
                  <a:pt x="1367" y="522"/>
                </a:cubicBezTo>
                <a:cubicBezTo>
                  <a:pt x="1367" y="547"/>
                  <a:pt x="1367" y="555"/>
                  <a:pt x="1367" y="571"/>
                </a:cubicBezTo>
                <a:cubicBezTo>
                  <a:pt x="1412" y="559"/>
                  <a:pt x="1428" y="525"/>
                  <a:pt x="1467" y="498"/>
                </a:cubicBezTo>
                <a:cubicBezTo>
                  <a:pt x="1523" y="459"/>
                  <a:pt x="1564" y="458"/>
                  <a:pt x="1615" y="498"/>
                </a:cubicBezTo>
                <a:cubicBezTo>
                  <a:pt x="1651" y="527"/>
                  <a:pt x="1681" y="564"/>
                  <a:pt x="1715" y="595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83" name="Comment 19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399338" y="3003550"/>
            <a:ext cx="198437" cy="90488"/>
          </a:xfrm>
          <a:custGeom>
            <a:avLst/>
            <a:gdLst>
              <a:gd name="T0" fmla="+- 0 20555 20555"/>
              <a:gd name="T1" fmla="*/ T0 w 549"/>
              <a:gd name="T2" fmla="+- 0 8367 8343"/>
              <a:gd name="T3" fmla="*/ 8367 h 250"/>
              <a:gd name="T4" fmla="+- 0 20555 20555"/>
              <a:gd name="T5" fmla="*/ T4 w 549"/>
              <a:gd name="T6" fmla="+- 0 8359 8343"/>
              <a:gd name="T7" fmla="*/ 8359 h 250"/>
              <a:gd name="T8" fmla="+- 0 20555 20555"/>
              <a:gd name="T9" fmla="*/ T8 w 549"/>
              <a:gd name="T10" fmla="+- 0 8351 8343"/>
              <a:gd name="T11" fmla="*/ 8351 h 250"/>
              <a:gd name="T12" fmla="+- 0 20555 20555"/>
              <a:gd name="T13" fmla="*/ T12 w 549"/>
              <a:gd name="T14" fmla="+- 0 8343 8343"/>
              <a:gd name="T15" fmla="*/ 8343 h 250"/>
              <a:gd name="T16" fmla="+- 0 20597 20555"/>
              <a:gd name="T17" fmla="*/ T16 w 549"/>
              <a:gd name="T18" fmla="+- 0 8356 8343"/>
              <a:gd name="T19" fmla="*/ 8356 h 250"/>
              <a:gd name="T20" fmla="+- 0 20604 20555"/>
              <a:gd name="T21" fmla="*/ T20 w 549"/>
              <a:gd name="T22" fmla="+- 0 8390 8343"/>
              <a:gd name="T23" fmla="*/ 8390 h 250"/>
              <a:gd name="T24" fmla="+- 0 20607 20555"/>
              <a:gd name="T25" fmla="*/ T24 w 549"/>
              <a:gd name="T26" fmla="+- 0 8444 8343"/>
              <a:gd name="T27" fmla="*/ 8444 h 250"/>
              <a:gd name="T28" fmla="+- 0 20611 20555"/>
              <a:gd name="T29" fmla="*/ T28 w 549"/>
              <a:gd name="T30" fmla="+- 0 8503 8343"/>
              <a:gd name="T31" fmla="*/ 8503 h 250"/>
              <a:gd name="T32" fmla="+- 0 20633 20555"/>
              <a:gd name="T33" fmla="*/ T32 w 549"/>
              <a:gd name="T34" fmla="+- 0 8528 8343"/>
              <a:gd name="T35" fmla="*/ 8528 h 250"/>
              <a:gd name="T36" fmla="+- 0 20633 20555"/>
              <a:gd name="T37" fmla="*/ T36 w 549"/>
              <a:gd name="T38" fmla="+- 0 8592 8343"/>
              <a:gd name="T39" fmla="*/ 8592 h 250"/>
              <a:gd name="T40" fmla="+- 0 20633 20555"/>
              <a:gd name="T41" fmla="*/ T40 w 549"/>
              <a:gd name="T42" fmla="+- 0 8649 8343"/>
              <a:gd name="T43" fmla="*/ 8649 h 250"/>
              <a:gd name="T44" fmla="+- 0 20670 20555"/>
              <a:gd name="T45" fmla="*/ T44 w 549"/>
              <a:gd name="T46" fmla="+- 0 8487 8343"/>
              <a:gd name="T47" fmla="*/ 8487 h 250"/>
              <a:gd name="T48" fmla="+- 0 20707 20555"/>
              <a:gd name="T49" fmla="*/ T48 w 549"/>
              <a:gd name="T50" fmla="+- 0 8444 8343"/>
              <a:gd name="T51" fmla="*/ 8444 h 250"/>
              <a:gd name="T52" fmla="+- 0 20742 20555"/>
              <a:gd name="T53" fmla="*/ T52 w 549"/>
              <a:gd name="T54" fmla="+- 0 8404 8343"/>
              <a:gd name="T55" fmla="*/ 8404 h 250"/>
              <a:gd name="T56" fmla="+- 0 20751 20555"/>
              <a:gd name="T57" fmla="*/ T56 w 549"/>
              <a:gd name="T58" fmla="+- 0 8392 8343"/>
              <a:gd name="T59" fmla="*/ 8392 h 250"/>
              <a:gd name="T60" fmla="+- 0 20803 20555"/>
              <a:gd name="T61" fmla="*/ T60 w 549"/>
              <a:gd name="T62" fmla="+- 0 8392 8343"/>
              <a:gd name="T63" fmla="*/ 8392 h 250"/>
              <a:gd name="T64" fmla="+- 0 20803 20555"/>
              <a:gd name="T65" fmla="*/ T64 w 549"/>
              <a:gd name="T66" fmla="+- 0 8433 8343"/>
              <a:gd name="T67" fmla="*/ 8433 h 250"/>
              <a:gd name="T68" fmla="+- 0 20803 20555"/>
              <a:gd name="T69" fmla="*/ T68 w 549"/>
              <a:gd name="T70" fmla="+- 0 8475 8343"/>
              <a:gd name="T71" fmla="*/ 8475 h 250"/>
              <a:gd name="T72" fmla="+- 0 20803 20555"/>
              <a:gd name="T73" fmla="*/ T72 w 549"/>
              <a:gd name="T74" fmla="+- 0 8516 8343"/>
              <a:gd name="T75" fmla="*/ 8516 h 250"/>
              <a:gd name="T76" fmla="+- 0 20854 20555"/>
              <a:gd name="T77" fmla="*/ T76 w 549"/>
              <a:gd name="T78" fmla="+- 0 8516 8343"/>
              <a:gd name="T79" fmla="*/ 8516 h 250"/>
              <a:gd name="T80" fmla="+- 0 20904 20555"/>
              <a:gd name="T81" fmla="*/ T80 w 549"/>
              <a:gd name="T82" fmla="+- 0 8516 8343"/>
              <a:gd name="T83" fmla="*/ 8516 h 250"/>
              <a:gd name="T84" fmla="+- 0 20955 20555"/>
              <a:gd name="T85" fmla="*/ T84 w 549"/>
              <a:gd name="T86" fmla="+- 0 8516 8343"/>
              <a:gd name="T87" fmla="*/ 8516 h 250"/>
              <a:gd name="T88" fmla="+- 0 20955 20555"/>
              <a:gd name="T89" fmla="*/ T88 w 549"/>
              <a:gd name="T90" fmla="+- 0 8562 8343"/>
              <a:gd name="T91" fmla="*/ 8562 h 250"/>
              <a:gd name="T92" fmla="+- 0 20951 20555"/>
              <a:gd name="T93" fmla="*/ T92 w 549"/>
              <a:gd name="T94" fmla="+- 0 8587 8343"/>
              <a:gd name="T95" fmla="*/ 8587 h 250"/>
              <a:gd name="T96" fmla="+- 0 21003 20555"/>
              <a:gd name="T97" fmla="*/ T96 w 549"/>
              <a:gd name="T98" fmla="+- 0 8592 8343"/>
              <a:gd name="T99" fmla="*/ 8592 h 250"/>
              <a:gd name="T100" fmla="+- 0 21060 20555"/>
              <a:gd name="T101" fmla="*/ T100 w 549"/>
              <a:gd name="T102" fmla="+- 0 8598 8343"/>
              <a:gd name="T103" fmla="*/ 8598 h 250"/>
              <a:gd name="T104" fmla="+- 0 21083 20555"/>
              <a:gd name="T105" fmla="*/ T104 w 549"/>
              <a:gd name="T106" fmla="+- 0 8573 8343"/>
              <a:gd name="T107" fmla="*/ 8573 h 250"/>
              <a:gd name="T108" fmla="+- 0 21103 20555"/>
              <a:gd name="T109" fmla="*/ T108 w 549"/>
              <a:gd name="T110" fmla="+- 0 8516 8343"/>
              <a:gd name="T111" fmla="*/ 8516 h 250"/>
              <a:gd name="T112" fmla="+- 0 21124 20555"/>
              <a:gd name="T113" fmla="*/ T112 w 549"/>
              <a:gd name="T114" fmla="+- 0 8455 8343"/>
              <a:gd name="T115" fmla="*/ 8455 h 250"/>
              <a:gd name="T116" fmla="+- 0 21074 20555"/>
              <a:gd name="T117" fmla="*/ T116 w 549"/>
              <a:gd name="T118" fmla="+- 0 8448 8343"/>
              <a:gd name="T119" fmla="*/ 8448 h 250"/>
              <a:gd name="T120" fmla="+- 0 21029 20555"/>
              <a:gd name="T121" fmla="*/ T120 w 549"/>
              <a:gd name="T122" fmla="+- 0 8444 8343"/>
              <a:gd name="T123" fmla="*/ 8444 h 250"/>
              <a:gd name="T124" fmla="+- 0 20996 20555"/>
              <a:gd name="T125" fmla="*/ T124 w 549"/>
              <a:gd name="T126" fmla="+- 0 8441 8343"/>
              <a:gd name="T127" fmla="*/ 8441 h 250"/>
              <a:gd name="T128" fmla="+- 0 20962 20555"/>
              <a:gd name="T129" fmla="*/ T128 w 549"/>
              <a:gd name="T130" fmla="+- 0 8444 8343"/>
              <a:gd name="T131" fmla="*/ 8444 h 250"/>
              <a:gd name="T132" fmla="+- 0 20929 20555"/>
              <a:gd name="T133" fmla="*/ T132 w 549"/>
              <a:gd name="T134" fmla="+- 0 8444 8343"/>
              <a:gd name="T135" fmla="*/ 8444 h 25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</a:cxnLst>
            <a:rect l="0" t="0" r="r" b="b"/>
            <a:pathLst>
              <a:path w="549" h="250" extrusionOk="0">
                <a:moveTo>
                  <a:pt x="0" y="24"/>
                </a:moveTo>
                <a:cubicBezTo>
                  <a:pt x="0" y="16"/>
                  <a:pt x="0" y="8"/>
                  <a:pt x="0" y="0"/>
                </a:cubicBezTo>
                <a:cubicBezTo>
                  <a:pt x="42" y="13"/>
                  <a:pt x="49" y="47"/>
                  <a:pt x="52" y="101"/>
                </a:cubicBezTo>
                <a:cubicBezTo>
                  <a:pt x="56" y="160"/>
                  <a:pt x="78" y="185"/>
                  <a:pt x="78" y="249"/>
                </a:cubicBezTo>
                <a:cubicBezTo>
                  <a:pt x="78" y="306"/>
                  <a:pt x="115" y="144"/>
                  <a:pt x="152" y="101"/>
                </a:cubicBezTo>
                <a:cubicBezTo>
                  <a:pt x="187" y="61"/>
                  <a:pt x="196" y="49"/>
                  <a:pt x="248" y="49"/>
                </a:cubicBezTo>
                <a:cubicBezTo>
                  <a:pt x="248" y="90"/>
                  <a:pt x="248" y="132"/>
                  <a:pt x="248" y="173"/>
                </a:cubicBezTo>
                <a:cubicBezTo>
                  <a:pt x="299" y="173"/>
                  <a:pt x="349" y="173"/>
                  <a:pt x="400" y="173"/>
                </a:cubicBezTo>
                <a:cubicBezTo>
                  <a:pt x="400" y="219"/>
                  <a:pt x="396" y="244"/>
                  <a:pt x="448" y="249"/>
                </a:cubicBezTo>
                <a:cubicBezTo>
                  <a:pt x="505" y="255"/>
                  <a:pt x="528" y="230"/>
                  <a:pt x="548" y="173"/>
                </a:cubicBezTo>
                <a:cubicBezTo>
                  <a:pt x="569" y="112"/>
                  <a:pt x="519" y="105"/>
                  <a:pt x="474" y="101"/>
                </a:cubicBezTo>
                <a:cubicBezTo>
                  <a:pt x="441" y="98"/>
                  <a:pt x="407" y="101"/>
                  <a:pt x="374" y="101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84" name="Comment 20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785100" y="2922588"/>
            <a:ext cx="947738" cy="223837"/>
          </a:xfrm>
          <a:custGeom>
            <a:avLst/>
            <a:gdLst>
              <a:gd name="T0" fmla="+- 0 21748 21625"/>
              <a:gd name="T1" fmla="*/ T0 w 2631"/>
              <a:gd name="T2" fmla="+- 0 8367 8118"/>
              <a:gd name="T3" fmla="*/ 8367 h 624"/>
              <a:gd name="T4" fmla="+- 0 21699 21625"/>
              <a:gd name="T5" fmla="*/ T4 w 2631"/>
              <a:gd name="T6" fmla="+- 0 8444 8118"/>
              <a:gd name="T7" fmla="*/ 8444 h 624"/>
              <a:gd name="T8" fmla="+- 0 21822 21625"/>
              <a:gd name="T9" fmla="*/ T8 w 2631"/>
              <a:gd name="T10" fmla="+- 0 8468 8118"/>
              <a:gd name="T11" fmla="*/ 8468 h 624"/>
              <a:gd name="T12" fmla="+- 0 21922 21625"/>
              <a:gd name="T13" fmla="*/ T12 w 2631"/>
              <a:gd name="T14" fmla="+- 0 8367 8118"/>
              <a:gd name="T15" fmla="*/ 8367 h 624"/>
              <a:gd name="T16" fmla="+- 0 21922 21625"/>
              <a:gd name="T17" fmla="*/ T16 w 2631"/>
              <a:gd name="T18" fmla="+- 0 8343 8118"/>
              <a:gd name="T19" fmla="*/ 8343 h 624"/>
              <a:gd name="T20" fmla="+- 0 21774 21625"/>
              <a:gd name="T21" fmla="*/ T20 w 2631"/>
              <a:gd name="T22" fmla="+- 0 8319 8118"/>
              <a:gd name="T23" fmla="*/ 8319 h 624"/>
              <a:gd name="T24" fmla="+- 0 21648 21625"/>
              <a:gd name="T25" fmla="*/ T24 w 2631"/>
              <a:gd name="T26" fmla="+- 0 8419 8118"/>
              <a:gd name="T27" fmla="*/ 8419 h 624"/>
              <a:gd name="T28" fmla="+- 0 21648 21625"/>
              <a:gd name="T29" fmla="*/ T28 w 2631"/>
              <a:gd name="T30" fmla="+- 0 8592 8118"/>
              <a:gd name="T31" fmla="*/ 8592 h 624"/>
              <a:gd name="T32" fmla="+- 0 21822 21625"/>
              <a:gd name="T33" fmla="*/ T32 w 2631"/>
              <a:gd name="T34" fmla="+- 0 8641 8118"/>
              <a:gd name="T35" fmla="*/ 8641 h 624"/>
              <a:gd name="T36" fmla="+- 0 21874 21625"/>
              <a:gd name="T37" fmla="*/ T36 w 2631"/>
              <a:gd name="T38" fmla="+- 0 8641 8118"/>
              <a:gd name="T39" fmla="*/ 8641 h 624"/>
              <a:gd name="T40" fmla="+- 0 22244 21625"/>
              <a:gd name="T41" fmla="*/ T40 w 2631"/>
              <a:gd name="T42" fmla="+- 0 8267 8118"/>
              <a:gd name="T43" fmla="*/ 8267 h 624"/>
              <a:gd name="T44" fmla="+- 0 22196 21625"/>
              <a:gd name="T45" fmla="*/ T44 w 2631"/>
              <a:gd name="T46" fmla="+- 0 8367 8118"/>
              <a:gd name="T47" fmla="*/ 8367 h 624"/>
              <a:gd name="T48" fmla="+- 0 22122 21625"/>
              <a:gd name="T49" fmla="*/ T48 w 2631"/>
              <a:gd name="T50" fmla="+- 0 8568 8118"/>
              <a:gd name="T51" fmla="*/ 8568 h 624"/>
              <a:gd name="T52" fmla="+- 0 22048 21625"/>
              <a:gd name="T53" fmla="*/ T52 w 2631"/>
              <a:gd name="T54" fmla="+- 0 8568 8118"/>
              <a:gd name="T55" fmla="*/ 8568 h 624"/>
              <a:gd name="T56" fmla="+- 0 21996 21625"/>
              <a:gd name="T57" fmla="*/ T56 w 2631"/>
              <a:gd name="T58" fmla="+- 0 8444 8118"/>
              <a:gd name="T59" fmla="*/ 8444 h 624"/>
              <a:gd name="T60" fmla="+- 0 22122 21625"/>
              <a:gd name="T61" fmla="*/ T60 w 2631"/>
              <a:gd name="T62" fmla="+- 0 8540 8118"/>
              <a:gd name="T63" fmla="*/ 8540 h 624"/>
              <a:gd name="T64" fmla="+- 0 22196 21625"/>
              <a:gd name="T65" fmla="*/ T64 w 2631"/>
              <a:gd name="T66" fmla="+- 0 8540 8118"/>
              <a:gd name="T67" fmla="*/ 8540 h 624"/>
              <a:gd name="T68" fmla="+- 0 22318 21625"/>
              <a:gd name="T69" fmla="*/ T68 w 2631"/>
              <a:gd name="T70" fmla="+- 0 8243 8118"/>
              <a:gd name="T71" fmla="*/ 8243 h 624"/>
              <a:gd name="T72" fmla="+- 0 22392 21625"/>
              <a:gd name="T73" fmla="*/ T72 w 2631"/>
              <a:gd name="T74" fmla="+- 0 8343 8118"/>
              <a:gd name="T75" fmla="*/ 8343 h 624"/>
              <a:gd name="T76" fmla="+- 0 22418 21625"/>
              <a:gd name="T77" fmla="*/ T76 w 2631"/>
              <a:gd name="T78" fmla="+- 0 8540 8118"/>
              <a:gd name="T79" fmla="*/ 8540 h 624"/>
              <a:gd name="T80" fmla="+- 0 22418 21625"/>
              <a:gd name="T81" fmla="*/ T80 w 2631"/>
              <a:gd name="T82" fmla="+- 0 8617 8118"/>
              <a:gd name="T83" fmla="*/ 8617 h 624"/>
              <a:gd name="T84" fmla="+- 0 22296 21625"/>
              <a:gd name="T85" fmla="*/ T84 w 2631"/>
              <a:gd name="T86" fmla="+- 0 8516 8118"/>
              <a:gd name="T87" fmla="*/ 8516 h 624"/>
              <a:gd name="T88" fmla="+- 0 22492 21625"/>
              <a:gd name="T89" fmla="*/ T88 w 2631"/>
              <a:gd name="T90" fmla="+- 0 8468 8118"/>
              <a:gd name="T91" fmla="*/ 8468 h 624"/>
              <a:gd name="T92" fmla="+- 0 22840 21625"/>
              <a:gd name="T93" fmla="*/ T92 w 2631"/>
              <a:gd name="T94" fmla="+- 0 8343 8118"/>
              <a:gd name="T95" fmla="*/ 8343 h 624"/>
              <a:gd name="T96" fmla="+- 0 22840 21625"/>
              <a:gd name="T97" fmla="*/ T96 w 2631"/>
              <a:gd name="T98" fmla="+- 0 8319 8118"/>
              <a:gd name="T99" fmla="*/ 8319 h 624"/>
              <a:gd name="T100" fmla="+- 0 22666 21625"/>
              <a:gd name="T101" fmla="*/ T100 w 2631"/>
              <a:gd name="T102" fmla="+- 0 8319 8118"/>
              <a:gd name="T103" fmla="*/ 8319 h 624"/>
              <a:gd name="T104" fmla="+- 0 22544 21625"/>
              <a:gd name="T105" fmla="*/ T104 w 2631"/>
              <a:gd name="T106" fmla="+- 0 8492 8118"/>
              <a:gd name="T107" fmla="*/ 8492 h 624"/>
              <a:gd name="T108" fmla="+- 0 22640 21625"/>
              <a:gd name="T109" fmla="*/ T108 w 2631"/>
              <a:gd name="T110" fmla="+- 0 8592 8118"/>
              <a:gd name="T111" fmla="*/ 8592 h 624"/>
              <a:gd name="T112" fmla="+- 0 22766 21625"/>
              <a:gd name="T113" fmla="*/ T112 w 2631"/>
              <a:gd name="T114" fmla="+- 0 8516 8118"/>
              <a:gd name="T115" fmla="*/ 8516 h 624"/>
              <a:gd name="T116" fmla="+- 0 22889 21625"/>
              <a:gd name="T117" fmla="*/ T116 w 2631"/>
              <a:gd name="T118" fmla="+- 0 8444 8118"/>
              <a:gd name="T119" fmla="*/ 8444 h 624"/>
              <a:gd name="T120" fmla="+- 0 22966 21625"/>
              <a:gd name="T121" fmla="*/ T120 w 2631"/>
              <a:gd name="T122" fmla="+- 0 8516 8118"/>
              <a:gd name="T123" fmla="*/ 8516 h 624"/>
              <a:gd name="T124" fmla="+- 0 23089 21625"/>
              <a:gd name="T125" fmla="*/ T124 w 2631"/>
              <a:gd name="T126" fmla="+- 0 8468 8118"/>
              <a:gd name="T127" fmla="*/ 8468 h 624"/>
              <a:gd name="T128" fmla="+- 0 23214 21625"/>
              <a:gd name="T129" fmla="*/ T128 w 2631"/>
              <a:gd name="T130" fmla="+- 0 8392 8118"/>
              <a:gd name="T131" fmla="*/ 8392 h 624"/>
              <a:gd name="T132" fmla="+- 0 23389 21625"/>
              <a:gd name="T133" fmla="*/ T132 w 2631"/>
              <a:gd name="T134" fmla="+- 0 8392 8118"/>
              <a:gd name="T135" fmla="*/ 8392 h 624"/>
              <a:gd name="T136" fmla="+- 0 23363 21625"/>
              <a:gd name="T137" fmla="*/ T136 w 2631"/>
              <a:gd name="T138" fmla="+- 0 8568 8118"/>
              <a:gd name="T139" fmla="*/ 8568 h 624"/>
              <a:gd name="T140" fmla="+- 0 23511 21625"/>
              <a:gd name="T141" fmla="*/ T140 w 2631"/>
              <a:gd name="T142" fmla="+- 0 8492 8118"/>
              <a:gd name="T143" fmla="*/ 8492 h 624"/>
              <a:gd name="T144" fmla="+- 0 23637 21625"/>
              <a:gd name="T145" fmla="*/ T144 w 2631"/>
              <a:gd name="T146" fmla="+- 0 8419 8118"/>
              <a:gd name="T147" fmla="*/ 8419 h 624"/>
              <a:gd name="T148" fmla="+- 0 23637 21625"/>
              <a:gd name="T149" fmla="*/ T148 w 2631"/>
              <a:gd name="T150" fmla="+- 0 8540 8118"/>
              <a:gd name="T151" fmla="*/ 8540 h 624"/>
              <a:gd name="T152" fmla="+- 0 23733 21625"/>
              <a:gd name="T153" fmla="*/ T152 w 2631"/>
              <a:gd name="T154" fmla="+- 0 8516 8118"/>
              <a:gd name="T155" fmla="*/ 8516 h 624"/>
              <a:gd name="T156" fmla="+- 0 23933 21625"/>
              <a:gd name="T157" fmla="*/ T156 w 2631"/>
              <a:gd name="T158" fmla="+- 0 8367 8118"/>
              <a:gd name="T159" fmla="*/ 8367 h 624"/>
              <a:gd name="T160" fmla="+- 0 23833 21625"/>
              <a:gd name="T161" fmla="*/ T160 w 2631"/>
              <a:gd name="T162" fmla="+- 0 8444 8118"/>
              <a:gd name="T163" fmla="*/ 8444 h 624"/>
              <a:gd name="T164" fmla="+- 0 23833 21625"/>
              <a:gd name="T165" fmla="*/ T164 w 2631"/>
              <a:gd name="T166" fmla="+- 0 8516 8118"/>
              <a:gd name="T167" fmla="*/ 8516 h 624"/>
              <a:gd name="T168" fmla="+- 0 23933 21625"/>
              <a:gd name="T169" fmla="*/ T168 w 2631"/>
              <a:gd name="T170" fmla="+- 0 8492 8118"/>
              <a:gd name="T171" fmla="*/ 8492 h 624"/>
              <a:gd name="T172" fmla="+- 0 23959 21625"/>
              <a:gd name="T173" fmla="*/ T172 w 2631"/>
              <a:gd name="T174" fmla="+- 0 8468 8118"/>
              <a:gd name="T175" fmla="*/ 8468 h 624"/>
              <a:gd name="T176" fmla="+- 0 24007 21625"/>
              <a:gd name="T177" fmla="*/ T176 w 2631"/>
              <a:gd name="T178" fmla="+- 0 8568 8118"/>
              <a:gd name="T179" fmla="*/ 8568 h 624"/>
              <a:gd name="T180" fmla="+- 0 24133 21625"/>
              <a:gd name="T181" fmla="*/ T180 w 2631"/>
              <a:gd name="T182" fmla="+- 0 8468 8118"/>
              <a:gd name="T183" fmla="*/ 8468 h 624"/>
              <a:gd name="T184" fmla="+- 0 24181 21625"/>
              <a:gd name="T185" fmla="*/ T184 w 2631"/>
              <a:gd name="T186" fmla="+- 0 8194 8118"/>
              <a:gd name="T187" fmla="*/ 8194 h 624"/>
              <a:gd name="T188" fmla="+- 0 24207 21625"/>
              <a:gd name="T189" fmla="*/ T188 w 2631"/>
              <a:gd name="T190" fmla="+- 0 8170 8118"/>
              <a:gd name="T191" fmla="*/ 8170 h 624"/>
              <a:gd name="T192" fmla="+- 0 24229 21625"/>
              <a:gd name="T193" fmla="*/ T192 w 2631"/>
              <a:gd name="T194" fmla="+- 0 8492 8118"/>
              <a:gd name="T195" fmla="*/ 8492 h 624"/>
              <a:gd name="T196" fmla="+- 0 24255 21625"/>
              <a:gd name="T197" fmla="*/ T196 w 2631"/>
              <a:gd name="T198" fmla="+- 0 8741 8118"/>
              <a:gd name="T199" fmla="*/ 8741 h 62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</a:cxnLst>
            <a:rect l="0" t="0" r="r" b="b"/>
            <a:pathLst>
              <a:path w="2631" h="624" extrusionOk="0">
                <a:moveTo>
                  <a:pt x="123" y="249"/>
                </a:moveTo>
                <a:cubicBezTo>
                  <a:pt x="72" y="262"/>
                  <a:pt x="74" y="274"/>
                  <a:pt x="74" y="326"/>
                </a:cubicBezTo>
                <a:cubicBezTo>
                  <a:pt x="107" y="351"/>
                  <a:pt x="150" y="365"/>
                  <a:pt x="197" y="350"/>
                </a:cubicBezTo>
                <a:cubicBezTo>
                  <a:pt x="248" y="334"/>
                  <a:pt x="281" y="293"/>
                  <a:pt x="297" y="249"/>
                </a:cubicBezTo>
                <a:cubicBezTo>
                  <a:pt x="297" y="241"/>
                  <a:pt x="297" y="233"/>
                  <a:pt x="297" y="225"/>
                </a:cubicBezTo>
                <a:cubicBezTo>
                  <a:pt x="250" y="191"/>
                  <a:pt x="210" y="201"/>
                  <a:pt x="149" y="201"/>
                </a:cubicBezTo>
                <a:cubicBezTo>
                  <a:pt x="77" y="201"/>
                  <a:pt x="58" y="241"/>
                  <a:pt x="23" y="301"/>
                </a:cubicBezTo>
                <a:cubicBezTo>
                  <a:pt x="-3" y="345"/>
                  <a:pt x="-25" y="437"/>
                  <a:pt x="23" y="474"/>
                </a:cubicBezTo>
                <a:cubicBezTo>
                  <a:pt x="83" y="520"/>
                  <a:pt x="123" y="523"/>
                  <a:pt x="197" y="523"/>
                </a:cubicBezTo>
                <a:cubicBezTo>
                  <a:pt x="223" y="523"/>
                  <a:pt x="232" y="523"/>
                  <a:pt x="249" y="523"/>
                </a:cubicBezTo>
              </a:path>
              <a:path w="2631" h="624" extrusionOk="0">
                <a:moveTo>
                  <a:pt x="619" y="149"/>
                </a:moveTo>
                <a:cubicBezTo>
                  <a:pt x="619" y="209"/>
                  <a:pt x="602" y="202"/>
                  <a:pt x="571" y="249"/>
                </a:cubicBezTo>
                <a:cubicBezTo>
                  <a:pt x="529" y="314"/>
                  <a:pt x="526" y="389"/>
                  <a:pt x="497" y="450"/>
                </a:cubicBezTo>
                <a:cubicBezTo>
                  <a:pt x="467" y="515"/>
                  <a:pt x="459" y="507"/>
                  <a:pt x="423" y="450"/>
                </a:cubicBezTo>
              </a:path>
              <a:path w="2631" h="624" extrusionOk="0">
                <a:moveTo>
                  <a:pt x="371" y="326"/>
                </a:moveTo>
                <a:cubicBezTo>
                  <a:pt x="412" y="364"/>
                  <a:pt x="456" y="388"/>
                  <a:pt x="497" y="422"/>
                </a:cubicBezTo>
                <a:cubicBezTo>
                  <a:pt x="549" y="465"/>
                  <a:pt x="556" y="515"/>
                  <a:pt x="571" y="422"/>
                </a:cubicBezTo>
              </a:path>
              <a:path w="2631" h="624" extrusionOk="0">
                <a:moveTo>
                  <a:pt x="693" y="125"/>
                </a:moveTo>
                <a:cubicBezTo>
                  <a:pt x="722" y="134"/>
                  <a:pt x="757" y="180"/>
                  <a:pt x="767" y="225"/>
                </a:cubicBezTo>
                <a:cubicBezTo>
                  <a:pt x="782" y="292"/>
                  <a:pt x="793" y="351"/>
                  <a:pt x="793" y="422"/>
                </a:cubicBezTo>
                <a:cubicBezTo>
                  <a:pt x="793" y="465"/>
                  <a:pt x="793" y="473"/>
                  <a:pt x="793" y="499"/>
                </a:cubicBezTo>
              </a:path>
              <a:path w="2631" h="624" extrusionOk="0">
                <a:moveTo>
                  <a:pt x="671" y="398"/>
                </a:moveTo>
                <a:cubicBezTo>
                  <a:pt x="733" y="382"/>
                  <a:pt x="797" y="367"/>
                  <a:pt x="867" y="350"/>
                </a:cubicBezTo>
                <a:cubicBezTo>
                  <a:pt x="949" y="330"/>
                  <a:pt x="1163" y="299"/>
                  <a:pt x="1215" y="225"/>
                </a:cubicBezTo>
                <a:cubicBezTo>
                  <a:pt x="1215" y="217"/>
                  <a:pt x="1215" y="209"/>
                  <a:pt x="1215" y="201"/>
                </a:cubicBezTo>
                <a:cubicBezTo>
                  <a:pt x="1165" y="165"/>
                  <a:pt x="1100" y="165"/>
                  <a:pt x="1041" y="201"/>
                </a:cubicBezTo>
                <a:cubicBezTo>
                  <a:pt x="985" y="235"/>
                  <a:pt x="937" y="313"/>
                  <a:pt x="919" y="374"/>
                </a:cubicBezTo>
                <a:cubicBezTo>
                  <a:pt x="901" y="437"/>
                  <a:pt x="969" y="463"/>
                  <a:pt x="1015" y="474"/>
                </a:cubicBezTo>
                <a:cubicBezTo>
                  <a:pt x="1055" y="484"/>
                  <a:pt x="1112" y="421"/>
                  <a:pt x="1141" y="398"/>
                </a:cubicBezTo>
              </a:path>
              <a:path w="2631" h="624" extrusionOk="0">
                <a:moveTo>
                  <a:pt x="1264" y="326"/>
                </a:moveTo>
                <a:cubicBezTo>
                  <a:pt x="1291" y="361"/>
                  <a:pt x="1290" y="394"/>
                  <a:pt x="1341" y="398"/>
                </a:cubicBezTo>
                <a:cubicBezTo>
                  <a:pt x="1396" y="402"/>
                  <a:pt x="1420" y="368"/>
                  <a:pt x="1464" y="350"/>
                </a:cubicBezTo>
                <a:cubicBezTo>
                  <a:pt x="1513" y="330"/>
                  <a:pt x="1552" y="304"/>
                  <a:pt x="1589" y="274"/>
                </a:cubicBezTo>
              </a:path>
              <a:path w="2631" h="624" extrusionOk="0">
                <a:moveTo>
                  <a:pt x="1764" y="274"/>
                </a:moveTo>
                <a:cubicBezTo>
                  <a:pt x="1764" y="339"/>
                  <a:pt x="1776" y="398"/>
                  <a:pt x="1738" y="450"/>
                </a:cubicBezTo>
                <a:cubicBezTo>
                  <a:pt x="1789" y="439"/>
                  <a:pt x="1842" y="406"/>
                  <a:pt x="1886" y="374"/>
                </a:cubicBezTo>
                <a:cubicBezTo>
                  <a:pt x="1928" y="344"/>
                  <a:pt x="1965" y="312"/>
                  <a:pt x="2012" y="301"/>
                </a:cubicBezTo>
                <a:cubicBezTo>
                  <a:pt x="2045" y="362"/>
                  <a:pt x="2027" y="368"/>
                  <a:pt x="2012" y="422"/>
                </a:cubicBezTo>
                <a:cubicBezTo>
                  <a:pt x="1992" y="492"/>
                  <a:pt x="2095" y="406"/>
                  <a:pt x="2108" y="398"/>
                </a:cubicBezTo>
              </a:path>
              <a:path w="2631" h="624" extrusionOk="0">
                <a:moveTo>
                  <a:pt x="2308" y="249"/>
                </a:moveTo>
                <a:cubicBezTo>
                  <a:pt x="2276" y="257"/>
                  <a:pt x="2225" y="290"/>
                  <a:pt x="2208" y="326"/>
                </a:cubicBezTo>
                <a:cubicBezTo>
                  <a:pt x="2201" y="341"/>
                  <a:pt x="2208" y="381"/>
                  <a:pt x="2208" y="398"/>
                </a:cubicBezTo>
                <a:cubicBezTo>
                  <a:pt x="2254" y="398"/>
                  <a:pt x="2272" y="404"/>
                  <a:pt x="2308" y="374"/>
                </a:cubicBezTo>
                <a:cubicBezTo>
                  <a:pt x="2317" y="366"/>
                  <a:pt x="2325" y="358"/>
                  <a:pt x="2334" y="350"/>
                </a:cubicBezTo>
                <a:cubicBezTo>
                  <a:pt x="2339" y="372"/>
                  <a:pt x="2354" y="441"/>
                  <a:pt x="2382" y="450"/>
                </a:cubicBezTo>
                <a:cubicBezTo>
                  <a:pt x="2459" y="476"/>
                  <a:pt x="2486" y="410"/>
                  <a:pt x="2508" y="350"/>
                </a:cubicBezTo>
                <a:cubicBezTo>
                  <a:pt x="2543" y="256"/>
                  <a:pt x="2531" y="165"/>
                  <a:pt x="2556" y="76"/>
                </a:cubicBezTo>
                <a:cubicBezTo>
                  <a:pt x="2580" y="-9"/>
                  <a:pt x="2569" y="-2"/>
                  <a:pt x="2582" y="52"/>
                </a:cubicBezTo>
                <a:cubicBezTo>
                  <a:pt x="2608" y="161"/>
                  <a:pt x="2604" y="261"/>
                  <a:pt x="2604" y="374"/>
                </a:cubicBezTo>
                <a:cubicBezTo>
                  <a:pt x="2604" y="462"/>
                  <a:pt x="2592" y="551"/>
                  <a:pt x="2630" y="623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85" name="Comment 21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772025" y="3227388"/>
            <a:ext cx="787400" cy="233362"/>
          </a:xfrm>
          <a:custGeom>
            <a:avLst/>
            <a:gdLst>
              <a:gd name="T0" fmla="+- 0 13406 13257"/>
              <a:gd name="T1" fmla="*/ T0 w 2187"/>
              <a:gd name="T2" fmla="+- 0 9288 8966"/>
              <a:gd name="T3" fmla="*/ 9288 h 645"/>
              <a:gd name="T4" fmla="+- 0 13280 13257"/>
              <a:gd name="T5" fmla="*/ T4 w 2187"/>
              <a:gd name="T6" fmla="+- 0 9385 8966"/>
              <a:gd name="T7" fmla="*/ 9385 h 645"/>
              <a:gd name="T8" fmla="+- 0 13280 13257"/>
              <a:gd name="T9" fmla="*/ T8 w 2187"/>
              <a:gd name="T10" fmla="+- 0 9586 8966"/>
              <a:gd name="T11" fmla="*/ 9586 h 645"/>
              <a:gd name="T12" fmla="+- 0 13454 13257"/>
              <a:gd name="T13" fmla="*/ T12 w 2187"/>
              <a:gd name="T14" fmla="+- 0 9586 8966"/>
              <a:gd name="T15" fmla="*/ 9586 h 645"/>
              <a:gd name="T16" fmla="+- 0 13506 13257"/>
              <a:gd name="T17" fmla="*/ T16 w 2187"/>
              <a:gd name="T18" fmla="+- 0 9485 8966"/>
              <a:gd name="T19" fmla="*/ 9485 h 645"/>
              <a:gd name="T20" fmla="+- 0 13580 13257"/>
              <a:gd name="T21" fmla="*/ T20 w 2187"/>
              <a:gd name="T22" fmla="+- 0 9212 8966"/>
              <a:gd name="T23" fmla="*/ 9212 h 645"/>
              <a:gd name="T24" fmla="+- 0 13606 13257"/>
              <a:gd name="T25" fmla="*/ T24 w 2187"/>
              <a:gd name="T26" fmla="+- 0 9385 8966"/>
              <a:gd name="T27" fmla="*/ 9385 h 645"/>
              <a:gd name="T28" fmla="+- 0 13654 13257"/>
              <a:gd name="T29" fmla="*/ T28 w 2187"/>
              <a:gd name="T30" fmla="+- 0 9485 8966"/>
              <a:gd name="T31" fmla="*/ 9485 h 645"/>
              <a:gd name="T32" fmla="+- 0 13628 13257"/>
              <a:gd name="T33" fmla="*/ T32 w 2187"/>
              <a:gd name="T34" fmla="+- 0 9063 8966"/>
              <a:gd name="T35" fmla="*/ 9063 h 645"/>
              <a:gd name="T36" fmla="+- 0 13628 13257"/>
              <a:gd name="T37" fmla="*/ T36 w 2187"/>
              <a:gd name="T38" fmla="+- 0 8966 8966"/>
              <a:gd name="T39" fmla="*/ 8966 h 645"/>
              <a:gd name="T40" fmla="+- 0 13654 13257"/>
              <a:gd name="T41" fmla="*/ T40 w 2187"/>
              <a:gd name="T42" fmla="+- 0 8966 8966"/>
              <a:gd name="T43" fmla="*/ 8966 h 645"/>
              <a:gd name="T44" fmla="+- 0 13854 13257"/>
              <a:gd name="T45" fmla="*/ T44 w 2187"/>
              <a:gd name="T46" fmla="+- 0 9288 8966"/>
              <a:gd name="T47" fmla="*/ 9288 h 645"/>
              <a:gd name="T48" fmla="+- 0 13902 13257"/>
              <a:gd name="T49" fmla="*/ T48 w 2187"/>
              <a:gd name="T50" fmla="+- 0 9385 8966"/>
              <a:gd name="T51" fmla="*/ 9385 h 645"/>
              <a:gd name="T52" fmla="+- 0 13976 13257"/>
              <a:gd name="T53" fmla="*/ T52 w 2187"/>
              <a:gd name="T54" fmla="+- 0 9461 8966"/>
              <a:gd name="T55" fmla="*/ 9461 h 645"/>
              <a:gd name="T56" fmla="+- 0 14050 13257"/>
              <a:gd name="T57" fmla="*/ T56 w 2187"/>
              <a:gd name="T58" fmla="+- 0 9336 8966"/>
              <a:gd name="T59" fmla="*/ 9336 h 645"/>
              <a:gd name="T60" fmla="+- 0 14150 13257"/>
              <a:gd name="T61" fmla="*/ T60 w 2187"/>
              <a:gd name="T62" fmla="+- 0 9288 8966"/>
              <a:gd name="T63" fmla="*/ 9288 h 645"/>
              <a:gd name="T64" fmla="+- 0 14176 13257"/>
              <a:gd name="T65" fmla="*/ T64 w 2187"/>
              <a:gd name="T66" fmla="+- 0 9288 8966"/>
              <a:gd name="T67" fmla="*/ 9288 h 645"/>
              <a:gd name="T68" fmla="+- 0 14524 13257"/>
              <a:gd name="T69" fmla="*/ T68 w 2187"/>
              <a:gd name="T70" fmla="+- 0 9288 8966"/>
              <a:gd name="T71" fmla="*/ 9288 h 645"/>
              <a:gd name="T72" fmla="+- 0 14424 13257"/>
              <a:gd name="T73" fmla="*/ T72 w 2187"/>
              <a:gd name="T74" fmla="+- 0 9336 8966"/>
              <a:gd name="T75" fmla="*/ 9336 h 645"/>
              <a:gd name="T76" fmla="+- 0 14372 13257"/>
              <a:gd name="T77" fmla="*/ T76 w 2187"/>
              <a:gd name="T78" fmla="+- 0 9461 8966"/>
              <a:gd name="T79" fmla="*/ 9461 h 645"/>
              <a:gd name="T80" fmla="+- 0 14447 13257"/>
              <a:gd name="T81" fmla="*/ T80 w 2187"/>
              <a:gd name="T82" fmla="+- 0 9537 8966"/>
              <a:gd name="T83" fmla="*/ 9537 h 645"/>
              <a:gd name="T84" fmla="+- 0 14547 13257"/>
              <a:gd name="T85" fmla="*/ T84 w 2187"/>
              <a:gd name="T86" fmla="+- 0 9509 8966"/>
              <a:gd name="T87" fmla="*/ 9509 h 645"/>
              <a:gd name="T88" fmla="+- 0 14647 13257"/>
              <a:gd name="T89" fmla="*/ T88 w 2187"/>
              <a:gd name="T90" fmla="+- 0 9361 8966"/>
              <a:gd name="T91" fmla="*/ 9361 h 645"/>
              <a:gd name="T92" fmla="+- 0 14673 13257"/>
              <a:gd name="T93" fmla="*/ T92 w 2187"/>
              <a:gd name="T94" fmla="+- 0 9461 8966"/>
              <a:gd name="T95" fmla="*/ 9461 h 645"/>
              <a:gd name="T96" fmla="+- 0 14773 13257"/>
              <a:gd name="T97" fmla="*/ T96 w 2187"/>
              <a:gd name="T98" fmla="+- 0 9485 8966"/>
              <a:gd name="T99" fmla="*/ 9485 h 645"/>
              <a:gd name="T100" fmla="+- 0 14795 13257"/>
              <a:gd name="T101" fmla="*/ T100 w 2187"/>
              <a:gd name="T102" fmla="+- 0 9437 8966"/>
              <a:gd name="T103" fmla="*/ 9437 h 645"/>
              <a:gd name="T104" fmla="+- 0 14847 13257"/>
              <a:gd name="T105" fmla="*/ T104 w 2187"/>
              <a:gd name="T106" fmla="+- 0 9509 8966"/>
              <a:gd name="T107" fmla="*/ 9509 h 645"/>
              <a:gd name="T108" fmla="+- 0 14947 13257"/>
              <a:gd name="T109" fmla="*/ T108 w 2187"/>
              <a:gd name="T110" fmla="+- 0 9509 8966"/>
              <a:gd name="T111" fmla="*/ 9509 h 645"/>
              <a:gd name="T112" fmla="+- 0 14947 13257"/>
              <a:gd name="T113" fmla="*/ T112 w 2187"/>
              <a:gd name="T114" fmla="+- 0 9485 8966"/>
              <a:gd name="T115" fmla="*/ 9485 h 645"/>
              <a:gd name="T116" fmla="+- 0 15021 13257"/>
              <a:gd name="T117" fmla="*/ T116 w 2187"/>
              <a:gd name="T118" fmla="+- 0 9437 8966"/>
              <a:gd name="T119" fmla="*/ 9437 h 645"/>
              <a:gd name="T120" fmla="+- 0 15069 13257"/>
              <a:gd name="T121" fmla="*/ T120 w 2187"/>
              <a:gd name="T122" fmla="+- 0 9537 8966"/>
              <a:gd name="T123" fmla="*/ 9537 h 645"/>
              <a:gd name="T124" fmla="+- 0 15143 13257"/>
              <a:gd name="T125" fmla="*/ T124 w 2187"/>
              <a:gd name="T126" fmla="+- 0 9485 8966"/>
              <a:gd name="T127" fmla="*/ 9485 h 645"/>
              <a:gd name="T128" fmla="+- 0 15169 13257"/>
              <a:gd name="T129" fmla="*/ T128 w 2187"/>
              <a:gd name="T130" fmla="+- 0 9087 8966"/>
              <a:gd name="T131" fmla="*/ 9087 h 645"/>
              <a:gd name="T132" fmla="+- 0 15169 13257"/>
              <a:gd name="T133" fmla="*/ T132 w 2187"/>
              <a:gd name="T134" fmla="+- 0 9063 8966"/>
              <a:gd name="T135" fmla="*/ 9063 h 645"/>
              <a:gd name="T136" fmla="+- 0 15169 13257"/>
              <a:gd name="T137" fmla="*/ T136 w 2187"/>
              <a:gd name="T138" fmla="+- 0 9139 8966"/>
              <a:gd name="T139" fmla="*/ 9139 h 645"/>
              <a:gd name="T140" fmla="+- 0 15243 13257"/>
              <a:gd name="T141" fmla="*/ T140 w 2187"/>
              <a:gd name="T142" fmla="+- 0 9312 8966"/>
              <a:gd name="T143" fmla="*/ 9312 h 645"/>
              <a:gd name="T144" fmla="+- 0 15269 13257"/>
              <a:gd name="T145" fmla="*/ T144 w 2187"/>
              <a:gd name="T146" fmla="+- 0 9485 8966"/>
              <a:gd name="T147" fmla="*/ 9485 h 645"/>
              <a:gd name="T148" fmla="+- 0 15291 13257"/>
              <a:gd name="T149" fmla="*/ T148 w 2187"/>
              <a:gd name="T150" fmla="+- 0 9561 8966"/>
              <a:gd name="T151" fmla="*/ 9561 h 645"/>
              <a:gd name="T152" fmla="+- 0 15169 13257"/>
              <a:gd name="T153" fmla="*/ T152 w 2187"/>
              <a:gd name="T154" fmla="+- 0 9437 8966"/>
              <a:gd name="T155" fmla="*/ 9437 h 645"/>
              <a:gd name="T156" fmla="+- 0 15269 13257"/>
              <a:gd name="T157" fmla="*/ T156 w 2187"/>
              <a:gd name="T158" fmla="+- 0 9413 8966"/>
              <a:gd name="T159" fmla="*/ 9413 h 645"/>
              <a:gd name="T160" fmla="+- 0 15443 13257"/>
              <a:gd name="T161" fmla="*/ T160 w 2187"/>
              <a:gd name="T162" fmla="+- 0 9361 8966"/>
              <a:gd name="T163" fmla="*/ 9361 h 645"/>
              <a:gd name="T164" fmla="+- 0 14947 13257"/>
              <a:gd name="T165" fmla="*/ T164 w 2187"/>
              <a:gd name="T166" fmla="+- 0 9087 8966"/>
              <a:gd name="T167" fmla="*/ 9087 h 645"/>
              <a:gd name="T168" fmla="+- 0 14947 13257"/>
              <a:gd name="T169" fmla="*/ T168 w 2187"/>
              <a:gd name="T170" fmla="+- 0 9015 8966"/>
              <a:gd name="T171" fmla="*/ 9015 h 64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</a:cxnLst>
            <a:rect l="0" t="0" r="r" b="b"/>
            <a:pathLst>
              <a:path w="2187" h="645" extrusionOk="0">
                <a:moveTo>
                  <a:pt x="149" y="322"/>
                </a:moveTo>
                <a:cubicBezTo>
                  <a:pt x="64" y="322"/>
                  <a:pt x="60" y="341"/>
                  <a:pt x="23" y="419"/>
                </a:cubicBezTo>
                <a:cubicBezTo>
                  <a:pt x="-7" y="482"/>
                  <a:pt x="-16" y="558"/>
                  <a:pt x="23" y="620"/>
                </a:cubicBezTo>
                <a:cubicBezTo>
                  <a:pt x="51" y="665"/>
                  <a:pt x="163" y="654"/>
                  <a:pt x="197" y="620"/>
                </a:cubicBezTo>
                <a:cubicBezTo>
                  <a:pt x="223" y="570"/>
                  <a:pt x="232" y="553"/>
                  <a:pt x="249" y="519"/>
                </a:cubicBezTo>
              </a:path>
              <a:path w="2187" h="645" extrusionOk="0">
                <a:moveTo>
                  <a:pt x="323" y="246"/>
                </a:moveTo>
                <a:cubicBezTo>
                  <a:pt x="323" y="315"/>
                  <a:pt x="333" y="356"/>
                  <a:pt x="349" y="419"/>
                </a:cubicBezTo>
                <a:cubicBezTo>
                  <a:pt x="360" y="463"/>
                  <a:pt x="367" y="483"/>
                  <a:pt x="397" y="519"/>
                </a:cubicBezTo>
              </a:path>
              <a:path w="2187" h="645" extrusionOk="0">
                <a:moveTo>
                  <a:pt x="371" y="97"/>
                </a:moveTo>
                <a:cubicBezTo>
                  <a:pt x="364" y="67"/>
                  <a:pt x="323" y="24"/>
                  <a:pt x="371" y="0"/>
                </a:cubicBezTo>
                <a:cubicBezTo>
                  <a:pt x="380" y="0"/>
                  <a:pt x="388" y="0"/>
                  <a:pt x="397" y="0"/>
                </a:cubicBezTo>
              </a:path>
              <a:path w="2187" h="645" extrusionOk="0">
                <a:moveTo>
                  <a:pt x="597" y="322"/>
                </a:moveTo>
                <a:cubicBezTo>
                  <a:pt x="605" y="349"/>
                  <a:pt x="619" y="380"/>
                  <a:pt x="645" y="419"/>
                </a:cubicBezTo>
                <a:cubicBezTo>
                  <a:pt x="664" y="447"/>
                  <a:pt x="695" y="472"/>
                  <a:pt x="719" y="495"/>
                </a:cubicBezTo>
                <a:cubicBezTo>
                  <a:pt x="741" y="447"/>
                  <a:pt x="774" y="414"/>
                  <a:pt x="793" y="370"/>
                </a:cubicBezTo>
                <a:cubicBezTo>
                  <a:pt x="812" y="324"/>
                  <a:pt x="842" y="322"/>
                  <a:pt x="893" y="322"/>
                </a:cubicBezTo>
                <a:cubicBezTo>
                  <a:pt x="902" y="322"/>
                  <a:pt x="910" y="322"/>
                  <a:pt x="919" y="322"/>
                </a:cubicBezTo>
              </a:path>
              <a:path w="2187" h="645" extrusionOk="0">
                <a:moveTo>
                  <a:pt x="1267" y="322"/>
                </a:moveTo>
                <a:cubicBezTo>
                  <a:pt x="1213" y="322"/>
                  <a:pt x="1206" y="332"/>
                  <a:pt x="1167" y="370"/>
                </a:cubicBezTo>
                <a:cubicBezTo>
                  <a:pt x="1119" y="417"/>
                  <a:pt x="1115" y="426"/>
                  <a:pt x="1115" y="495"/>
                </a:cubicBezTo>
                <a:cubicBezTo>
                  <a:pt x="1115" y="558"/>
                  <a:pt x="1124" y="567"/>
                  <a:pt x="1190" y="571"/>
                </a:cubicBezTo>
                <a:cubicBezTo>
                  <a:pt x="1250" y="575"/>
                  <a:pt x="1251" y="578"/>
                  <a:pt x="1290" y="543"/>
                </a:cubicBezTo>
              </a:path>
              <a:path w="2187" h="645" extrusionOk="0">
                <a:moveTo>
                  <a:pt x="1390" y="395"/>
                </a:moveTo>
                <a:cubicBezTo>
                  <a:pt x="1396" y="419"/>
                  <a:pt x="1404" y="474"/>
                  <a:pt x="1416" y="495"/>
                </a:cubicBezTo>
                <a:cubicBezTo>
                  <a:pt x="1430" y="519"/>
                  <a:pt x="1490" y="533"/>
                  <a:pt x="1516" y="519"/>
                </a:cubicBezTo>
                <a:cubicBezTo>
                  <a:pt x="1536" y="497"/>
                  <a:pt x="1543" y="492"/>
                  <a:pt x="1538" y="471"/>
                </a:cubicBezTo>
                <a:cubicBezTo>
                  <a:pt x="1577" y="483"/>
                  <a:pt x="1562" y="523"/>
                  <a:pt x="1590" y="543"/>
                </a:cubicBezTo>
                <a:cubicBezTo>
                  <a:pt x="1618" y="563"/>
                  <a:pt x="1664" y="594"/>
                  <a:pt x="1690" y="543"/>
                </a:cubicBezTo>
                <a:cubicBezTo>
                  <a:pt x="1690" y="535"/>
                  <a:pt x="1690" y="527"/>
                  <a:pt x="1690" y="519"/>
                </a:cubicBezTo>
              </a:path>
              <a:path w="2187" h="645" extrusionOk="0">
                <a:moveTo>
                  <a:pt x="1764" y="471"/>
                </a:moveTo>
                <a:cubicBezTo>
                  <a:pt x="1784" y="500"/>
                  <a:pt x="1779" y="554"/>
                  <a:pt x="1812" y="571"/>
                </a:cubicBezTo>
                <a:cubicBezTo>
                  <a:pt x="1853" y="571"/>
                  <a:pt x="1872" y="560"/>
                  <a:pt x="1886" y="519"/>
                </a:cubicBezTo>
              </a:path>
              <a:path w="2187" h="645" extrusionOk="0">
                <a:moveTo>
                  <a:pt x="1912" y="121"/>
                </a:moveTo>
                <a:cubicBezTo>
                  <a:pt x="1912" y="113"/>
                  <a:pt x="1912" y="105"/>
                  <a:pt x="1912" y="97"/>
                </a:cubicBezTo>
                <a:cubicBezTo>
                  <a:pt x="1867" y="111"/>
                  <a:pt x="1894" y="133"/>
                  <a:pt x="1912" y="173"/>
                </a:cubicBezTo>
                <a:cubicBezTo>
                  <a:pt x="1940" y="234"/>
                  <a:pt x="1974" y="280"/>
                  <a:pt x="1986" y="346"/>
                </a:cubicBezTo>
                <a:cubicBezTo>
                  <a:pt x="1997" y="406"/>
                  <a:pt x="2012" y="456"/>
                  <a:pt x="2012" y="519"/>
                </a:cubicBezTo>
                <a:cubicBezTo>
                  <a:pt x="2012" y="561"/>
                  <a:pt x="2000" y="583"/>
                  <a:pt x="2034" y="595"/>
                </a:cubicBezTo>
              </a:path>
              <a:path w="2187" h="645" extrusionOk="0">
                <a:moveTo>
                  <a:pt x="1912" y="471"/>
                </a:moveTo>
                <a:cubicBezTo>
                  <a:pt x="1842" y="471"/>
                  <a:pt x="1999" y="452"/>
                  <a:pt x="2012" y="447"/>
                </a:cubicBezTo>
                <a:cubicBezTo>
                  <a:pt x="2071" y="425"/>
                  <a:pt x="2124" y="407"/>
                  <a:pt x="2186" y="395"/>
                </a:cubicBezTo>
              </a:path>
              <a:path w="2187" h="645" extrusionOk="0">
                <a:moveTo>
                  <a:pt x="1690" y="121"/>
                </a:moveTo>
                <a:cubicBezTo>
                  <a:pt x="1690" y="68"/>
                  <a:pt x="1638" y="114"/>
                  <a:pt x="1690" y="49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86" name="Comment 2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808663" y="3227388"/>
            <a:ext cx="1609725" cy="314325"/>
          </a:xfrm>
          <a:custGeom>
            <a:avLst/>
            <a:gdLst>
              <a:gd name="T0" fmla="+- 0 16310 16136"/>
              <a:gd name="T1" fmla="*/ T0 w 4472"/>
              <a:gd name="T2" fmla="+- 0 9312 8966"/>
              <a:gd name="T3" fmla="*/ 9312 h 870"/>
              <a:gd name="T4" fmla="+- 0 16136 16136"/>
              <a:gd name="T5" fmla="*/ T4 w 4472"/>
              <a:gd name="T6" fmla="+- 0 9561 8966"/>
              <a:gd name="T7" fmla="*/ 9561 h 870"/>
              <a:gd name="T8" fmla="+- 0 16336 16136"/>
              <a:gd name="T9" fmla="*/ T8 w 4472"/>
              <a:gd name="T10" fmla="+- 0 9610 8966"/>
              <a:gd name="T11" fmla="*/ 9610 h 870"/>
              <a:gd name="T12" fmla="+- 0 16684 16136"/>
              <a:gd name="T13" fmla="*/ T12 w 4472"/>
              <a:gd name="T14" fmla="+- 0 9586 8966"/>
              <a:gd name="T15" fmla="*/ 9586 h 870"/>
              <a:gd name="T16" fmla="+- 0 16558 16136"/>
              <a:gd name="T17" fmla="*/ T16 w 4472"/>
              <a:gd name="T18" fmla="+- 0 9461 8966"/>
              <a:gd name="T19" fmla="*/ 9461 h 870"/>
              <a:gd name="T20" fmla="+- 0 17054 16136"/>
              <a:gd name="T21" fmla="*/ T20 w 4472"/>
              <a:gd name="T22" fmla="+- 0 9437 8966"/>
              <a:gd name="T23" fmla="*/ 9437 h 870"/>
              <a:gd name="T24" fmla="+- 0 17106 16136"/>
              <a:gd name="T25" fmla="*/ T24 w 4472"/>
              <a:gd name="T26" fmla="+- 0 9658 8966"/>
              <a:gd name="T27" fmla="*/ 9658 h 870"/>
              <a:gd name="T28" fmla="+- 0 17303 16136"/>
              <a:gd name="T29" fmla="*/ T28 w 4472"/>
              <a:gd name="T30" fmla="+- 0 9485 8966"/>
              <a:gd name="T31" fmla="*/ 9485 h 870"/>
              <a:gd name="T32" fmla="+- 0 17354 16136"/>
              <a:gd name="T33" fmla="*/ T32 w 4472"/>
              <a:gd name="T34" fmla="+- 0 9586 8966"/>
              <a:gd name="T35" fmla="*/ 9586 h 870"/>
              <a:gd name="T36" fmla="+- 0 17577 16136"/>
              <a:gd name="T37" fmla="*/ T36 w 4472"/>
              <a:gd name="T38" fmla="+- 0 9586 8966"/>
              <a:gd name="T39" fmla="*/ 9586 h 870"/>
              <a:gd name="T40" fmla="+- 0 17677 16136"/>
              <a:gd name="T41" fmla="*/ T40 w 4472"/>
              <a:gd name="T42" fmla="+- 0 9461 8966"/>
              <a:gd name="T43" fmla="*/ 9461 h 870"/>
              <a:gd name="T44" fmla="+- 0 17799 16136"/>
              <a:gd name="T45" fmla="*/ T44 w 4472"/>
              <a:gd name="T46" fmla="+- 0 9634 8966"/>
              <a:gd name="T47" fmla="*/ 9634 h 870"/>
              <a:gd name="T48" fmla="+- 0 17999 16136"/>
              <a:gd name="T49" fmla="*/ T48 w 4472"/>
              <a:gd name="T50" fmla="+- 0 9537 8966"/>
              <a:gd name="T51" fmla="*/ 9537 h 870"/>
              <a:gd name="T52" fmla="+- 0 18421 16136"/>
              <a:gd name="T53" fmla="*/ T52 w 4472"/>
              <a:gd name="T54" fmla="+- 0 9385 8966"/>
              <a:gd name="T55" fmla="*/ 9385 h 870"/>
              <a:gd name="T56" fmla="+- 0 18273 16136"/>
              <a:gd name="T57" fmla="*/ T56 w 4472"/>
              <a:gd name="T58" fmla="+- 0 9361 8966"/>
              <a:gd name="T59" fmla="*/ 9361 h 870"/>
              <a:gd name="T60" fmla="+- 0 18247 16136"/>
              <a:gd name="T61" fmla="*/ T60 w 4472"/>
              <a:gd name="T62" fmla="+- 0 9658 8966"/>
              <a:gd name="T63" fmla="*/ 9658 h 870"/>
              <a:gd name="T64" fmla="+- 0 18695 16136"/>
              <a:gd name="T65" fmla="*/ T64 w 4472"/>
              <a:gd name="T66" fmla="+- 0 9361 8966"/>
              <a:gd name="T67" fmla="*/ 9361 h 870"/>
              <a:gd name="T68" fmla="+- 0 18669 16136"/>
              <a:gd name="T69" fmla="*/ T68 w 4472"/>
              <a:gd name="T70" fmla="+- 0 9610 8966"/>
              <a:gd name="T71" fmla="*/ 9610 h 870"/>
              <a:gd name="T72" fmla="+- 0 18918 16136"/>
              <a:gd name="T73" fmla="*/ T72 w 4472"/>
              <a:gd name="T74" fmla="+- 0 9485 8966"/>
              <a:gd name="T75" fmla="*/ 9485 h 870"/>
              <a:gd name="T76" fmla="+- 0 19118 16136"/>
              <a:gd name="T77" fmla="*/ T76 w 4472"/>
              <a:gd name="T78" fmla="+- 0 9115 8966"/>
              <a:gd name="T79" fmla="*/ 9115 h 870"/>
              <a:gd name="T80" fmla="+- 0 19166 16136"/>
              <a:gd name="T81" fmla="*/ T80 w 4472"/>
              <a:gd name="T82" fmla="+- 0 9658 8966"/>
              <a:gd name="T83" fmla="*/ 9658 h 870"/>
              <a:gd name="T84" fmla="+- 0 19488 16136"/>
              <a:gd name="T85" fmla="*/ T84 w 4472"/>
              <a:gd name="T86" fmla="+- 0 9413 8966"/>
              <a:gd name="T87" fmla="*/ 9413 h 870"/>
              <a:gd name="T88" fmla="+- 0 19440 16136"/>
              <a:gd name="T89" fmla="*/ T88 w 4472"/>
              <a:gd name="T90" fmla="+- 0 9336 8966"/>
              <a:gd name="T91" fmla="*/ 9336 h 870"/>
              <a:gd name="T92" fmla="+- 0 19414 16136"/>
              <a:gd name="T93" fmla="*/ T92 w 4472"/>
              <a:gd name="T94" fmla="+- 0 9610 8966"/>
              <a:gd name="T95" fmla="*/ 9610 h 870"/>
              <a:gd name="T96" fmla="+- 0 19788 16136"/>
              <a:gd name="T97" fmla="*/ T96 w 4472"/>
              <a:gd name="T98" fmla="+- 0 9413 8966"/>
              <a:gd name="T99" fmla="*/ 9413 h 870"/>
              <a:gd name="T100" fmla="+- 0 19636 16136"/>
              <a:gd name="T101" fmla="*/ T100 w 4472"/>
              <a:gd name="T102" fmla="+- 0 9610 8966"/>
              <a:gd name="T103" fmla="*/ 9610 h 870"/>
              <a:gd name="T104" fmla="+- 0 20058 16136"/>
              <a:gd name="T105" fmla="*/ T104 w 4472"/>
              <a:gd name="T106" fmla="+- 0 9385 8966"/>
              <a:gd name="T107" fmla="*/ 9385 h 870"/>
              <a:gd name="T108" fmla="+- 0 20010 16136"/>
              <a:gd name="T109" fmla="*/ T108 w 4472"/>
              <a:gd name="T110" fmla="+- 0 9212 8966"/>
              <a:gd name="T111" fmla="*/ 9212 h 870"/>
              <a:gd name="T112" fmla="+- 0 20158 16136"/>
              <a:gd name="T113" fmla="*/ T112 w 4472"/>
              <a:gd name="T114" fmla="+- 0 9610 8966"/>
              <a:gd name="T115" fmla="*/ 9610 h 870"/>
              <a:gd name="T116" fmla="+- 0 20555 16136"/>
              <a:gd name="T117" fmla="*/ T116 w 4472"/>
              <a:gd name="T118" fmla="+- 0 9236 8966"/>
              <a:gd name="T119" fmla="*/ 9236 h 870"/>
              <a:gd name="T120" fmla="+- 0 20307 16136"/>
              <a:gd name="T121" fmla="*/ T120 w 4472"/>
              <a:gd name="T122" fmla="+- 0 9835 8966"/>
              <a:gd name="T123" fmla="*/ 9835 h 870"/>
              <a:gd name="T124" fmla="+- 0 19984 16136"/>
              <a:gd name="T125" fmla="*/ T124 w 4472"/>
              <a:gd name="T126" fmla="+- 0 9485 8966"/>
              <a:gd name="T127" fmla="*/ 9485 h 87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</a:cxnLst>
            <a:rect l="0" t="0" r="r" b="b"/>
            <a:pathLst>
              <a:path w="4472" h="870" extrusionOk="0">
                <a:moveTo>
                  <a:pt x="174" y="395"/>
                </a:moveTo>
                <a:cubicBezTo>
                  <a:pt x="174" y="370"/>
                  <a:pt x="174" y="362"/>
                  <a:pt x="174" y="346"/>
                </a:cubicBezTo>
                <a:cubicBezTo>
                  <a:pt x="125" y="346"/>
                  <a:pt x="83" y="351"/>
                  <a:pt x="52" y="395"/>
                </a:cubicBezTo>
                <a:cubicBezTo>
                  <a:pt x="18" y="444"/>
                  <a:pt x="-25" y="533"/>
                  <a:pt x="0" y="595"/>
                </a:cubicBezTo>
                <a:cubicBezTo>
                  <a:pt x="22" y="652"/>
                  <a:pt x="106" y="644"/>
                  <a:pt x="152" y="644"/>
                </a:cubicBezTo>
                <a:cubicBezTo>
                  <a:pt x="168" y="644"/>
                  <a:pt x="184" y="644"/>
                  <a:pt x="200" y="644"/>
                </a:cubicBezTo>
              </a:path>
              <a:path w="4472" h="870" extrusionOk="0">
                <a:moveTo>
                  <a:pt x="348" y="543"/>
                </a:moveTo>
                <a:cubicBezTo>
                  <a:pt x="414" y="600"/>
                  <a:pt x="460" y="616"/>
                  <a:pt x="548" y="620"/>
                </a:cubicBezTo>
                <a:cubicBezTo>
                  <a:pt x="615" y="623"/>
                  <a:pt x="657" y="605"/>
                  <a:pt x="670" y="543"/>
                </a:cubicBezTo>
                <a:cubicBezTo>
                  <a:pt x="588" y="516"/>
                  <a:pt x="509" y="500"/>
                  <a:pt x="422" y="495"/>
                </a:cubicBezTo>
                <a:cubicBezTo>
                  <a:pt x="399" y="495"/>
                  <a:pt x="390" y="495"/>
                  <a:pt x="374" y="495"/>
                </a:cubicBezTo>
              </a:path>
              <a:path w="4472" h="870" extrusionOk="0">
                <a:moveTo>
                  <a:pt x="918" y="471"/>
                </a:moveTo>
                <a:cubicBezTo>
                  <a:pt x="918" y="519"/>
                  <a:pt x="935" y="532"/>
                  <a:pt x="944" y="571"/>
                </a:cubicBezTo>
                <a:cubicBezTo>
                  <a:pt x="954" y="618"/>
                  <a:pt x="970" y="643"/>
                  <a:pt x="970" y="692"/>
                </a:cubicBezTo>
                <a:cubicBezTo>
                  <a:pt x="1017" y="680"/>
                  <a:pt x="1042" y="639"/>
                  <a:pt x="1067" y="595"/>
                </a:cubicBezTo>
                <a:cubicBezTo>
                  <a:pt x="1085" y="564"/>
                  <a:pt x="1112" y="489"/>
                  <a:pt x="1167" y="519"/>
                </a:cubicBezTo>
                <a:cubicBezTo>
                  <a:pt x="1205" y="540"/>
                  <a:pt x="1192" y="584"/>
                  <a:pt x="1192" y="620"/>
                </a:cubicBezTo>
                <a:cubicBezTo>
                  <a:pt x="1192" y="667"/>
                  <a:pt x="1210" y="643"/>
                  <a:pt x="1218" y="620"/>
                </a:cubicBezTo>
              </a:path>
              <a:path w="4472" h="870" extrusionOk="0">
                <a:moveTo>
                  <a:pt x="1341" y="519"/>
                </a:moveTo>
                <a:cubicBezTo>
                  <a:pt x="1368" y="545"/>
                  <a:pt x="1406" y="605"/>
                  <a:pt x="1441" y="620"/>
                </a:cubicBezTo>
                <a:cubicBezTo>
                  <a:pt x="1450" y="620"/>
                  <a:pt x="1458" y="620"/>
                  <a:pt x="1467" y="620"/>
                </a:cubicBezTo>
                <a:cubicBezTo>
                  <a:pt x="1476" y="580"/>
                  <a:pt x="1513" y="530"/>
                  <a:pt x="1541" y="495"/>
                </a:cubicBezTo>
                <a:cubicBezTo>
                  <a:pt x="1569" y="461"/>
                  <a:pt x="1601" y="471"/>
                  <a:pt x="1641" y="471"/>
                </a:cubicBezTo>
                <a:cubicBezTo>
                  <a:pt x="1641" y="515"/>
                  <a:pt x="1621" y="663"/>
                  <a:pt x="1663" y="668"/>
                </a:cubicBezTo>
                <a:cubicBezTo>
                  <a:pt x="1672" y="668"/>
                  <a:pt x="1680" y="668"/>
                  <a:pt x="1689" y="668"/>
                </a:cubicBezTo>
              </a:path>
              <a:path w="4472" h="870" extrusionOk="0">
                <a:moveTo>
                  <a:pt x="1863" y="571"/>
                </a:moveTo>
                <a:cubicBezTo>
                  <a:pt x="1936" y="571"/>
                  <a:pt x="2015" y="559"/>
                  <a:pt x="2085" y="543"/>
                </a:cubicBezTo>
                <a:cubicBezTo>
                  <a:pt x="2163" y="526"/>
                  <a:pt x="2253" y="495"/>
                  <a:pt x="2285" y="419"/>
                </a:cubicBezTo>
                <a:cubicBezTo>
                  <a:pt x="2285" y="411"/>
                  <a:pt x="2285" y="403"/>
                  <a:pt x="2285" y="395"/>
                </a:cubicBezTo>
                <a:cubicBezTo>
                  <a:pt x="2236" y="358"/>
                  <a:pt x="2195" y="361"/>
                  <a:pt x="2137" y="395"/>
                </a:cubicBezTo>
                <a:cubicBezTo>
                  <a:pt x="2052" y="445"/>
                  <a:pt x="2018" y="501"/>
                  <a:pt x="2011" y="595"/>
                </a:cubicBezTo>
                <a:cubicBezTo>
                  <a:pt x="2005" y="666"/>
                  <a:pt x="2054" y="689"/>
                  <a:pt x="2111" y="692"/>
                </a:cubicBezTo>
                <a:cubicBezTo>
                  <a:pt x="2222" y="697"/>
                  <a:pt x="2272" y="687"/>
                  <a:pt x="2359" y="620"/>
                </a:cubicBezTo>
              </a:path>
              <a:path w="4472" h="870" extrusionOk="0">
                <a:moveTo>
                  <a:pt x="2559" y="395"/>
                </a:moveTo>
                <a:cubicBezTo>
                  <a:pt x="2499" y="409"/>
                  <a:pt x="2490" y="433"/>
                  <a:pt x="2485" y="495"/>
                </a:cubicBezTo>
                <a:cubicBezTo>
                  <a:pt x="2482" y="539"/>
                  <a:pt x="2478" y="625"/>
                  <a:pt x="2533" y="644"/>
                </a:cubicBezTo>
                <a:cubicBezTo>
                  <a:pt x="2583" y="662"/>
                  <a:pt x="2686" y="691"/>
                  <a:pt x="2733" y="644"/>
                </a:cubicBezTo>
                <a:cubicBezTo>
                  <a:pt x="2760" y="587"/>
                  <a:pt x="2770" y="563"/>
                  <a:pt x="2782" y="519"/>
                </a:cubicBezTo>
              </a:path>
              <a:path w="4472" h="870" extrusionOk="0">
                <a:moveTo>
                  <a:pt x="2930" y="0"/>
                </a:moveTo>
                <a:cubicBezTo>
                  <a:pt x="2982" y="16"/>
                  <a:pt x="2980" y="88"/>
                  <a:pt x="2982" y="149"/>
                </a:cubicBezTo>
                <a:cubicBezTo>
                  <a:pt x="2988" y="301"/>
                  <a:pt x="2984" y="449"/>
                  <a:pt x="3004" y="595"/>
                </a:cubicBezTo>
                <a:cubicBezTo>
                  <a:pt x="3011" y="648"/>
                  <a:pt x="2983" y="678"/>
                  <a:pt x="3030" y="692"/>
                </a:cubicBezTo>
              </a:path>
              <a:path w="4472" h="870" extrusionOk="0">
                <a:moveTo>
                  <a:pt x="2808" y="471"/>
                </a:moveTo>
                <a:cubicBezTo>
                  <a:pt x="2992" y="471"/>
                  <a:pt x="3176" y="473"/>
                  <a:pt x="3352" y="447"/>
                </a:cubicBezTo>
                <a:cubicBezTo>
                  <a:pt x="3437" y="434"/>
                  <a:pt x="3389" y="445"/>
                  <a:pt x="3426" y="395"/>
                </a:cubicBezTo>
                <a:cubicBezTo>
                  <a:pt x="3406" y="382"/>
                  <a:pt x="3362" y="348"/>
                  <a:pt x="3304" y="370"/>
                </a:cubicBezTo>
                <a:cubicBezTo>
                  <a:pt x="3248" y="391"/>
                  <a:pt x="3192" y="459"/>
                  <a:pt x="3178" y="519"/>
                </a:cubicBezTo>
                <a:cubicBezTo>
                  <a:pt x="3161" y="595"/>
                  <a:pt x="3207" y="628"/>
                  <a:pt x="3278" y="644"/>
                </a:cubicBezTo>
                <a:cubicBezTo>
                  <a:pt x="3354" y="661"/>
                  <a:pt x="3464" y="644"/>
                  <a:pt x="3526" y="595"/>
                </a:cubicBezTo>
                <a:cubicBezTo>
                  <a:pt x="3578" y="554"/>
                  <a:pt x="3621" y="493"/>
                  <a:pt x="3652" y="447"/>
                </a:cubicBezTo>
                <a:cubicBezTo>
                  <a:pt x="3625" y="428"/>
                  <a:pt x="3601" y="403"/>
                  <a:pt x="3552" y="471"/>
                </a:cubicBezTo>
                <a:cubicBezTo>
                  <a:pt x="3518" y="518"/>
                  <a:pt x="3484" y="585"/>
                  <a:pt x="3500" y="644"/>
                </a:cubicBezTo>
                <a:cubicBezTo>
                  <a:pt x="3522" y="727"/>
                  <a:pt x="3658" y="681"/>
                  <a:pt x="3700" y="668"/>
                </a:cubicBezTo>
                <a:cubicBezTo>
                  <a:pt x="3833" y="628"/>
                  <a:pt x="3903" y="561"/>
                  <a:pt x="3922" y="419"/>
                </a:cubicBezTo>
                <a:cubicBezTo>
                  <a:pt x="3937" y="308"/>
                  <a:pt x="3922" y="185"/>
                  <a:pt x="3922" y="73"/>
                </a:cubicBezTo>
                <a:cubicBezTo>
                  <a:pt x="3878" y="132"/>
                  <a:pt x="3874" y="150"/>
                  <a:pt x="3874" y="246"/>
                </a:cubicBezTo>
                <a:cubicBezTo>
                  <a:pt x="3874" y="360"/>
                  <a:pt x="3845" y="519"/>
                  <a:pt x="3900" y="620"/>
                </a:cubicBezTo>
                <a:cubicBezTo>
                  <a:pt x="3923" y="663"/>
                  <a:pt x="3982" y="644"/>
                  <a:pt x="4022" y="644"/>
                </a:cubicBezTo>
              </a:path>
              <a:path w="4472" h="870" extrusionOk="0">
                <a:moveTo>
                  <a:pt x="4271" y="49"/>
                </a:moveTo>
                <a:cubicBezTo>
                  <a:pt x="4341" y="130"/>
                  <a:pt x="4374" y="174"/>
                  <a:pt x="4419" y="270"/>
                </a:cubicBezTo>
                <a:cubicBezTo>
                  <a:pt x="4499" y="439"/>
                  <a:pt x="4475" y="517"/>
                  <a:pt x="4371" y="668"/>
                </a:cubicBezTo>
                <a:cubicBezTo>
                  <a:pt x="4310" y="756"/>
                  <a:pt x="4248" y="800"/>
                  <a:pt x="4171" y="869"/>
                </a:cubicBezTo>
              </a:path>
              <a:path w="4472" h="870" extrusionOk="0">
                <a:moveTo>
                  <a:pt x="3826" y="543"/>
                </a:moveTo>
                <a:cubicBezTo>
                  <a:pt x="3849" y="543"/>
                  <a:pt x="3856" y="542"/>
                  <a:pt x="3848" y="519"/>
                </a:cubicBezTo>
                <a:cubicBezTo>
                  <a:pt x="3780" y="519"/>
                  <a:pt x="3548" y="553"/>
                  <a:pt x="3652" y="495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87" name="Comment 2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63550" y="2413000"/>
            <a:ext cx="976313" cy="582613"/>
          </a:xfrm>
          <a:custGeom>
            <a:avLst/>
            <a:gdLst>
              <a:gd name="T0" fmla="+- 0 3226 1289"/>
              <a:gd name="T1" fmla="*/ T0 w 2709"/>
              <a:gd name="T2" fmla="+- 0 6852 6703"/>
              <a:gd name="T3" fmla="*/ 6852 h 1617"/>
              <a:gd name="T4" fmla="+- 0 3157 1289"/>
              <a:gd name="T5" fmla="*/ T4 w 2709"/>
              <a:gd name="T6" fmla="+- 0 6813 6703"/>
              <a:gd name="T7" fmla="*/ 6813 h 1617"/>
              <a:gd name="T8" fmla="+- 0 3103 1289"/>
              <a:gd name="T9" fmla="*/ T8 w 2709"/>
              <a:gd name="T10" fmla="+- 0 6783 6703"/>
              <a:gd name="T11" fmla="*/ 6783 h 1617"/>
              <a:gd name="T12" fmla="+- 0 3026 1289"/>
              <a:gd name="T13" fmla="*/ T12 w 2709"/>
              <a:gd name="T14" fmla="+- 0 6755 6703"/>
              <a:gd name="T15" fmla="*/ 6755 h 1617"/>
              <a:gd name="T16" fmla="+- 0 2890 1289"/>
              <a:gd name="T17" fmla="*/ T16 w 2709"/>
              <a:gd name="T18" fmla="+- 0 6706 6703"/>
              <a:gd name="T19" fmla="*/ 6706 h 1617"/>
              <a:gd name="T20" fmla="+- 0 2773 1289"/>
              <a:gd name="T21" fmla="*/ T20 w 2709"/>
              <a:gd name="T22" fmla="+- 0 6703 6703"/>
              <a:gd name="T23" fmla="*/ 6703 h 1617"/>
              <a:gd name="T24" fmla="+- 0 2630 1289"/>
              <a:gd name="T25" fmla="*/ T24 w 2709"/>
              <a:gd name="T26" fmla="+- 0 6703 6703"/>
              <a:gd name="T27" fmla="*/ 6703 h 1617"/>
              <a:gd name="T28" fmla="+- 0 2366 1289"/>
              <a:gd name="T29" fmla="*/ T28 w 2709"/>
              <a:gd name="T30" fmla="+- 0 6703 6703"/>
              <a:gd name="T31" fmla="*/ 6703 h 1617"/>
              <a:gd name="T32" fmla="+- 0 2168 1289"/>
              <a:gd name="T33" fmla="*/ T32 w 2709"/>
              <a:gd name="T34" fmla="+- 0 6798 6703"/>
              <a:gd name="T35" fmla="*/ 6798 h 1617"/>
              <a:gd name="T36" fmla="+- 0 1934 1289"/>
              <a:gd name="T37" fmla="*/ T36 w 2709"/>
              <a:gd name="T38" fmla="+- 0 6904 6703"/>
              <a:gd name="T39" fmla="*/ 6904 h 1617"/>
              <a:gd name="T40" fmla="+- 0 1757 1289"/>
              <a:gd name="T41" fmla="*/ T40 w 2709"/>
              <a:gd name="T42" fmla="+- 0 6984 6703"/>
              <a:gd name="T43" fmla="*/ 6984 h 1617"/>
              <a:gd name="T44" fmla="+- 0 1609 1289"/>
              <a:gd name="T45" fmla="*/ T44 w 2709"/>
              <a:gd name="T46" fmla="+- 0 7065 6703"/>
              <a:gd name="T47" fmla="*/ 7065 h 1617"/>
              <a:gd name="T48" fmla="+- 0 1489 1289"/>
              <a:gd name="T49" fmla="*/ T48 w 2709"/>
              <a:gd name="T50" fmla="+- 0 7226 6703"/>
              <a:gd name="T51" fmla="*/ 7226 h 1617"/>
              <a:gd name="T52" fmla="+- 0 1379 1289"/>
              <a:gd name="T53" fmla="*/ T52 w 2709"/>
              <a:gd name="T54" fmla="+- 0 7374 6703"/>
              <a:gd name="T55" fmla="*/ 7374 h 1617"/>
              <a:gd name="T56" fmla="+- 0 1306 1289"/>
              <a:gd name="T57" fmla="*/ T56 w 2709"/>
              <a:gd name="T58" fmla="+- 0 7510 6703"/>
              <a:gd name="T59" fmla="*/ 7510 h 1617"/>
              <a:gd name="T60" fmla="+- 0 1289 1289"/>
              <a:gd name="T61" fmla="*/ T60 w 2709"/>
              <a:gd name="T62" fmla="+- 0 7696 6703"/>
              <a:gd name="T63" fmla="*/ 7696 h 1617"/>
              <a:gd name="T64" fmla="+- 0 1273 1289"/>
              <a:gd name="T65" fmla="*/ T64 w 2709"/>
              <a:gd name="T66" fmla="+- 0 7870 6703"/>
              <a:gd name="T67" fmla="*/ 7870 h 1617"/>
              <a:gd name="T68" fmla="+- 0 1366 1289"/>
              <a:gd name="T69" fmla="*/ T68 w 2709"/>
              <a:gd name="T70" fmla="+- 0 8004 6703"/>
              <a:gd name="T71" fmla="*/ 8004 h 1617"/>
              <a:gd name="T72" fmla="+- 0 1489 1289"/>
              <a:gd name="T73" fmla="*/ T72 w 2709"/>
              <a:gd name="T74" fmla="+- 0 8118 6703"/>
              <a:gd name="T75" fmla="*/ 8118 h 1617"/>
              <a:gd name="T76" fmla="+- 0 1629 1289"/>
              <a:gd name="T77" fmla="*/ T76 w 2709"/>
              <a:gd name="T78" fmla="+- 0 8248 6703"/>
              <a:gd name="T79" fmla="*/ 8248 h 1617"/>
              <a:gd name="T80" fmla="+- 0 1873 1289"/>
              <a:gd name="T81" fmla="*/ T80 w 2709"/>
              <a:gd name="T82" fmla="+- 0 8306 6703"/>
              <a:gd name="T83" fmla="*/ 8306 h 1617"/>
              <a:gd name="T84" fmla="+- 0 2060 1289"/>
              <a:gd name="T85" fmla="*/ T84 w 2709"/>
              <a:gd name="T86" fmla="+- 0 8319 6703"/>
              <a:gd name="T87" fmla="*/ 8319 h 1617"/>
              <a:gd name="T88" fmla="+- 0 2367 1289"/>
              <a:gd name="T89" fmla="*/ T88 w 2709"/>
              <a:gd name="T90" fmla="+- 0 8340 6703"/>
              <a:gd name="T91" fmla="*/ 8340 h 1617"/>
              <a:gd name="T92" fmla="+- 0 2691 1289"/>
              <a:gd name="T93" fmla="*/ T92 w 2709"/>
              <a:gd name="T94" fmla="+- 0 8277 6703"/>
              <a:gd name="T95" fmla="*/ 8277 h 1617"/>
              <a:gd name="T96" fmla="+- 0 2978 1289"/>
              <a:gd name="T97" fmla="*/ T96 w 2709"/>
              <a:gd name="T98" fmla="+- 0 8170 6703"/>
              <a:gd name="T99" fmla="*/ 8170 h 1617"/>
              <a:gd name="T100" fmla="+- 0 3262 1289"/>
              <a:gd name="T101" fmla="*/ T100 w 2709"/>
              <a:gd name="T102" fmla="+- 0 8065 6703"/>
              <a:gd name="T103" fmla="*/ 8065 h 1617"/>
              <a:gd name="T104" fmla="+- 0 3569 1289"/>
              <a:gd name="T105" fmla="*/ T104 w 2709"/>
              <a:gd name="T106" fmla="+- 0 7900 6703"/>
              <a:gd name="T107" fmla="*/ 7900 h 1617"/>
              <a:gd name="T108" fmla="+- 0 3771 1289"/>
              <a:gd name="T109" fmla="*/ T108 w 2709"/>
              <a:gd name="T110" fmla="+- 0 7672 6703"/>
              <a:gd name="T111" fmla="*/ 7672 h 1617"/>
              <a:gd name="T112" fmla="+- 0 3911 1289"/>
              <a:gd name="T113" fmla="*/ T112 w 2709"/>
              <a:gd name="T114" fmla="+- 0 7514 6703"/>
              <a:gd name="T115" fmla="*/ 7514 h 1617"/>
              <a:gd name="T116" fmla="+- 0 4020 1289"/>
              <a:gd name="T117" fmla="*/ T116 w 2709"/>
              <a:gd name="T118" fmla="+- 0 7318 6703"/>
              <a:gd name="T119" fmla="*/ 7318 h 1617"/>
              <a:gd name="T120" fmla="+- 0 3997 1289"/>
              <a:gd name="T121" fmla="*/ T120 w 2709"/>
              <a:gd name="T122" fmla="+- 0 7101 6703"/>
              <a:gd name="T123" fmla="*/ 7101 h 1617"/>
              <a:gd name="T124" fmla="+- 0 3978 1289"/>
              <a:gd name="T125" fmla="*/ T124 w 2709"/>
              <a:gd name="T126" fmla="+- 0 6918 6703"/>
              <a:gd name="T127" fmla="*/ 6918 h 1617"/>
              <a:gd name="T128" fmla="+- 0 3776 1289"/>
              <a:gd name="T129" fmla="*/ T128 w 2709"/>
              <a:gd name="T130" fmla="+- 0 6825 6703"/>
              <a:gd name="T131" fmla="*/ 6825 h 1617"/>
              <a:gd name="T132" fmla="+- 0 3623 1289"/>
              <a:gd name="T133" fmla="*/ T132 w 2709"/>
              <a:gd name="T134" fmla="+- 0 6779 6703"/>
              <a:gd name="T135" fmla="*/ 6779 h 1617"/>
              <a:gd name="T136" fmla="+- 0 3454 1289"/>
              <a:gd name="T137" fmla="*/ T136 w 2709"/>
              <a:gd name="T138" fmla="+- 0 6729 6703"/>
              <a:gd name="T139" fmla="*/ 6729 h 1617"/>
              <a:gd name="T140" fmla="+- 0 3331 1289"/>
              <a:gd name="T141" fmla="*/ T140 w 2709"/>
              <a:gd name="T142" fmla="+- 0 6723 6703"/>
              <a:gd name="T143" fmla="*/ 6723 h 1617"/>
              <a:gd name="T144" fmla="+- 0 3175 1289"/>
              <a:gd name="T145" fmla="*/ T144 w 2709"/>
              <a:gd name="T146" fmla="+- 0 6779 6703"/>
              <a:gd name="T147" fmla="*/ 6779 h 1617"/>
              <a:gd name="T148" fmla="+- 0 3103 1289"/>
              <a:gd name="T149" fmla="*/ T148 w 2709"/>
              <a:gd name="T150" fmla="+- 0 6802 6703"/>
              <a:gd name="T151" fmla="*/ 6802 h 1617"/>
              <a:gd name="T152" fmla="+- 0 3081 1289"/>
              <a:gd name="T153" fmla="*/ T152 w 2709"/>
              <a:gd name="T154" fmla="+- 0 6808 6703"/>
              <a:gd name="T155" fmla="*/ 6808 h 1617"/>
              <a:gd name="T156" fmla="+- 0 3052 1289"/>
              <a:gd name="T157" fmla="*/ T156 w 2709"/>
              <a:gd name="T158" fmla="+- 0 6852 6703"/>
              <a:gd name="T159" fmla="*/ 6852 h 161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</a:cxnLst>
            <a:rect l="0" t="0" r="r" b="b"/>
            <a:pathLst>
              <a:path w="2709" h="1617" extrusionOk="0">
                <a:moveTo>
                  <a:pt x="1937" y="149"/>
                </a:moveTo>
                <a:cubicBezTo>
                  <a:pt x="1868" y="110"/>
                  <a:pt x="1814" y="80"/>
                  <a:pt x="1737" y="52"/>
                </a:cubicBezTo>
                <a:cubicBezTo>
                  <a:pt x="1601" y="3"/>
                  <a:pt x="1484" y="0"/>
                  <a:pt x="1341" y="0"/>
                </a:cubicBezTo>
                <a:cubicBezTo>
                  <a:pt x="1077" y="0"/>
                  <a:pt x="879" y="95"/>
                  <a:pt x="645" y="201"/>
                </a:cubicBezTo>
                <a:cubicBezTo>
                  <a:pt x="468" y="281"/>
                  <a:pt x="320" y="362"/>
                  <a:pt x="200" y="523"/>
                </a:cubicBezTo>
                <a:cubicBezTo>
                  <a:pt x="90" y="671"/>
                  <a:pt x="17" y="807"/>
                  <a:pt x="0" y="993"/>
                </a:cubicBezTo>
                <a:cubicBezTo>
                  <a:pt x="-16" y="1167"/>
                  <a:pt x="77" y="1301"/>
                  <a:pt x="200" y="1415"/>
                </a:cubicBezTo>
                <a:cubicBezTo>
                  <a:pt x="340" y="1545"/>
                  <a:pt x="584" y="1603"/>
                  <a:pt x="771" y="1616"/>
                </a:cubicBezTo>
                <a:cubicBezTo>
                  <a:pt x="1078" y="1637"/>
                  <a:pt x="1402" y="1574"/>
                  <a:pt x="1689" y="1467"/>
                </a:cubicBezTo>
                <a:cubicBezTo>
                  <a:pt x="1973" y="1362"/>
                  <a:pt x="2280" y="1197"/>
                  <a:pt x="2482" y="969"/>
                </a:cubicBezTo>
                <a:cubicBezTo>
                  <a:pt x="2622" y="811"/>
                  <a:pt x="2731" y="615"/>
                  <a:pt x="2708" y="398"/>
                </a:cubicBezTo>
                <a:cubicBezTo>
                  <a:pt x="2689" y="215"/>
                  <a:pt x="2487" y="122"/>
                  <a:pt x="2334" y="76"/>
                </a:cubicBezTo>
                <a:cubicBezTo>
                  <a:pt x="2165" y="26"/>
                  <a:pt x="2042" y="20"/>
                  <a:pt x="1886" y="76"/>
                </a:cubicBezTo>
                <a:cubicBezTo>
                  <a:pt x="1814" y="99"/>
                  <a:pt x="1792" y="105"/>
                  <a:pt x="1763" y="149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88" name="Comment 2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940175" y="3879850"/>
            <a:ext cx="412750" cy="430213"/>
          </a:xfrm>
          <a:custGeom>
            <a:avLst/>
            <a:gdLst>
              <a:gd name="T0" fmla="+- 0 11098 10946"/>
              <a:gd name="T1" fmla="*/ T0 w 1146"/>
              <a:gd name="T2" fmla="+- 0 10928 10776"/>
              <a:gd name="T3" fmla="*/ 10928 h 1195"/>
              <a:gd name="T4" fmla="+- 0 10946 10946"/>
              <a:gd name="T5" fmla="*/ T4 w 1146"/>
              <a:gd name="T6" fmla="+- 0 10928 10776"/>
              <a:gd name="T7" fmla="*/ 10928 h 1195"/>
              <a:gd name="T8" fmla="+- 0 11046 10946"/>
              <a:gd name="T9" fmla="*/ T8 w 1146"/>
              <a:gd name="T10" fmla="+- 0 10876 10776"/>
              <a:gd name="T11" fmla="*/ 10876 h 1195"/>
              <a:gd name="T12" fmla="+- 0 11268 10946"/>
              <a:gd name="T13" fmla="*/ T12 w 1146"/>
              <a:gd name="T14" fmla="+- 0 10852 10776"/>
              <a:gd name="T15" fmla="*/ 10852 h 1195"/>
              <a:gd name="T16" fmla="+- 0 11494 10946"/>
              <a:gd name="T17" fmla="*/ T16 w 1146"/>
              <a:gd name="T18" fmla="+- 0 10901 10776"/>
              <a:gd name="T19" fmla="*/ 10901 h 1195"/>
              <a:gd name="T20" fmla="+- 0 11594 10946"/>
              <a:gd name="T21" fmla="*/ T20 w 1146"/>
              <a:gd name="T22" fmla="+- 0 11077 10776"/>
              <a:gd name="T23" fmla="*/ 11077 h 1195"/>
              <a:gd name="T24" fmla="+- 0 11520 10946"/>
              <a:gd name="T25" fmla="*/ T24 w 1146"/>
              <a:gd name="T26" fmla="+- 0 11323 10776"/>
              <a:gd name="T27" fmla="*/ 11323 h 1195"/>
              <a:gd name="T28" fmla="+- 0 11268 10946"/>
              <a:gd name="T29" fmla="*/ T28 w 1146"/>
              <a:gd name="T30" fmla="+- 0 11523 10776"/>
              <a:gd name="T31" fmla="*/ 11523 h 1195"/>
              <a:gd name="T32" fmla="+- 0 11024 10946"/>
              <a:gd name="T33" fmla="*/ T32 w 1146"/>
              <a:gd name="T34" fmla="+- 0 11548 10776"/>
              <a:gd name="T35" fmla="*/ 11548 h 1195"/>
              <a:gd name="T36" fmla="+- 0 10998 10946"/>
              <a:gd name="T37" fmla="*/ T36 w 1146"/>
              <a:gd name="T38" fmla="+- 0 11423 10776"/>
              <a:gd name="T39" fmla="*/ 11423 h 1195"/>
              <a:gd name="T40" fmla="+- 0 11146 10946"/>
              <a:gd name="T41" fmla="*/ T40 w 1146"/>
              <a:gd name="T42" fmla="+- 0 11399 10776"/>
              <a:gd name="T43" fmla="*/ 11399 h 1195"/>
              <a:gd name="T44" fmla="+- 0 11346 10946"/>
              <a:gd name="T45" fmla="*/ T44 w 1146"/>
              <a:gd name="T46" fmla="+- 0 11499 10776"/>
              <a:gd name="T47" fmla="*/ 11499 h 1195"/>
              <a:gd name="T48" fmla="+- 0 11542 10946"/>
              <a:gd name="T49" fmla="*/ T48 w 1146"/>
              <a:gd name="T50" fmla="+- 0 11572 10776"/>
              <a:gd name="T51" fmla="*/ 11572 h 1195"/>
              <a:gd name="T52" fmla="+- 0 11617 10946"/>
              <a:gd name="T53" fmla="*/ T52 w 1146"/>
              <a:gd name="T54" fmla="+- 0 11572 10776"/>
              <a:gd name="T55" fmla="*/ 11572 h 1195"/>
              <a:gd name="T56" fmla="+- 0 11842 10946"/>
              <a:gd name="T57" fmla="*/ T56 w 1146"/>
              <a:gd name="T58" fmla="+- 0 10828 10776"/>
              <a:gd name="T59" fmla="*/ 10828 h 1195"/>
              <a:gd name="T60" fmla="+- 0 11768 10946"/>
              <a:gd name="T61" fmla="*/ T60 w 1146"/>
              <a:gd name="T62" fmla="+- 0 10776 10776"/>
              <a:gd name="T63" fmla="*/ 10776 h 1195"/>
              <a:gd name="T64" fmla="+- 0 11742 10946"/>
              <a:gd name="T65" fmla="*/ T64 w 1146"/>
              <a:gd name="T66" fmla="+- 0 10776 10776"/>
              <a:gd name="T67" fmla="*/ 10776 h 1195"/>
              <a:gd name="T68" fmla="+- 0 11891 10946"/>
              <a:gd name="T69" fmla="*/ T68 w 1146"/>
              <a:gd name="T70" fmla="+- 0 10928 10776"/>
              <a:gd name="T71" fmla="*/ 10928 h 1195"/>
              <a:gd name="T72" fmla="+- 0 12091 10946"/>
              <a:gd name="T73" fmla="*/ T72 w 1146"/>
              <a:gd name="T74" fmla="+- 0 11323 10776"/>
              <a:gd name="T75" fmla="*/ 11323 h 1195"/>
              <a:gd name="T76" fmla="+- 0 11965 10946"/>
              <a:gd name="T77" fmla="*/ T76 w 1146"/>
              <a:gd name="T78" fmla="+- 0 11721 10776"/>
              <a:gd name="T79" fmla="*/ 11721 h 1195"/>
              <a:gd name="T80" fmla="+- 0 11717 10946"/>
              <a:gd name="T81" fmla="*/ T80 w 1146"/>
              <a:gd name="T82" fmla="+- 0 11946 10776"/>
              <a:gd name="T83" fmla="*/ 11946 h 1195"/>
              <a:gd name="T84" fmla="+- 0 11694 10946"/>
              <a:gd name="T85" fmla="*/ T84 w 1146"/>
              <a:gd name="T86" fmla="+- 0 11970 10776"/>
              <a:gd name="T87" fmla="*/ 11970 h 119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</a:cxnLst>
            <a:rect l="0" t="0" r="r" b="b"/>
            <a:pathLst>
              <a:path w="1146" h="1195" extrusionOk="0">
                <a:moveTo>
                  <a:pt x="152" y="152"/>
                </a:moveTo>
                <a:cubicBezTo>
                  <a:pt x="101" y="152"/>
                  <a:pt x="51" y="152"/>
                  <a:pt x="0" y="152"/>
                </a:cubicBezTo>
                <a:cubicBezTo>
                  <a:pt x="36" y="143"/>
                  <a:pt x="68" y="107"/>
                  <a:pt x="100" y="100"/>
                </a:cubicBezTo>
                <a:cubicBezTo>
                  <a:pt x="176" y="84"/>
                  <a:pt x="241" y="76"/>
                  <a:pt x="322" y="76"/>
                </a:cubicBezTo>
                <a:cubicBezTo>
                  <a:pt x="403" y="76"/>
                  <a:pt x="476" y="78"/>
                  <a:pt x="548" y="125"/>
                </a:cubicBezTo>
                <a:cubicBezTo>
                  <a:pt x="605" y="162"/>
                  <a:pt x="639" y="237"/>
                  <a:pt x="648" y="301"/>
                </a:cubicBezTo>
                <a:cubicBezTo>
                  <a:pt x="660" y="386"/>
                  <a:pt x="637" y="487"/>
                  <a:pt x="574" y="547"/>
                </a:cubicBezTo>
                <a:cubicBezTo>
                  <a:pt x="523" y="595"/>
                  <a:pt x="385" y="726"/>
                  <a:pt x="322" y="747"/>
                </a:cubicBezTo>
                <a:cubicBezTo>
                  <a:pt x="276" y="763"/>
                  <a:pt x="131" y="792"/>
                  <a:pt x="78" y="772"/>
                </a:cubicBezTo>
                <a:cubicBezTo>
                  <a:pt x="43" y="758"/>
                  <a:pt x="38" y="674"/>
                  <a:pt x="52" y="647"/>
                </a:cubicBezTo>
                <a:cubicBezTo>
                  <a:pt x="75" y="604"/>
                  <a:pt x="160" y="623"/>
                  <a:pt x="200" y="623"/>
                </a:cubicBezTo>
                <a:cubicBezTo>
                  <a:pt x="295" y="623"/>
                  <a:pt x="320" y="688"/>
                  <a:pt x="400" y="723"/>
                </a:cubicBezTo>
                <a:cubicBezTo>
                  <a:pt x="459" y="749"/>
                  <a:pt x="534" y="781"/>
                  <a:pt x="596" y="796"/>
                </a:cubicBezTo>
                <a:cubicBezTo>
                  <a:pt x="630" y="796"/>
                  <a:pt x="646" y="796"/>
                  <a:pt x="671" y="796"/>
                </a:cubicBezTo>
              </a:path>
              <a:path w="1146" h="1195" extrusionOk="0">
                <a:moveTo>
                  <a:pt x="896" y="52"/>
                </a:moveTo>
                <a:cubicBezTo>
                  <a:pt x="889" y="33"/>
                  <a:pt x="850" y="10"/>
                  <a:pt x="822" y="0"/>
                </a:cubicBezTo>
                <a:cubicBezTo>
                  <a:pt x="813" y="0"/>
                  <a:pt x="805" y="0"/>
                  <a:pt x="796" y="0"/>
                </a:cubicBezTo>
                <a:cubicBezTo>
                  <a:pt x="821" y="54"/>
                  <a:pt x="900" y="93"/>
                  <a:pt x="945" y="152"/>
                </a:cubicBezTo>
                <a:cubicBezTo>
                  <a:pt x="1040" y="276"/>
                  <a:pt x="1124" y="388"/>
                  <a:pt x="1145" y="547"/>
                </a:cubicBezTo>
                <a:cubicBezTo>
                  <a:pt x="1164" y="691"/>
                  <a:pt x="1109" y="835"/>
                  <a:pt x="1019" y="945"/>
                </a:cubicBezTo>
                <a:cubicBezTo>
                  <a:pt x="947" y="1033"/>
                  <a:pt x="857" y="1102"/>
                  <a:pt x="771" y="1170"/>
                </a:cubicBezTo>
                <a:cubicBezTo>
                  <a:pt x="763" y="1178"/>
                  <a:pt x="756" y="1186"/>
                  <a:pt x="748" y="1194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89" name="Comment 25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386013" y="4711700"/>
            <a:ext cx="1814512" cy="912813"/>
          </a:xfrm>
          <a:custGeom>
            <a:avLst/>
            <a:gdLst>
              <a:gd name="T0" fmla="+- 0 6627 6627"/>
              <a:gd name="T1" fmla="*/ T0 w 5042"/>
              <a:gd name="T2" fmla="+- 0 13088 13088"/>
              <a:gd name="T3" fmla="*/ 13088 h 2534"/>
              <a:gd name="T4" fmla="+- 0 7323 6627"/>
              <a:gd name="T5" fmla="*/ T4 w 5042"/>
              <a:gd name="T6" fmla="+- 0 13136 13088"/>
              <a:gd name="T7" fmla="*/ 13136 h 2534"/>
              <a:gd name="T8" fmla="+- 0 7446 6627"/>
              <a:gd name="T9" fmla="*/ T8 w 5042"/>
              <a:gd name="T10" fmla="+- 0 13434 13088"/>
              <a:gd name="T11" fmla="*/ 13434 h 2534"/>
              <a:gd name="T12" fmla="+- 0 7571 6627"/>
              <a:gd name="T13" fmla="*/ T12 w 5042"/>
              <a:gd name="T14" fmla="+- 0 14057 13088"/>
              <a:gd name="T15" fmla="*/ 14057 h 2534"/>
              <a:gd name="T16" fmla="+- 0 7620 6627"/>
              <a:gd name="T17" fmla="*/ T16 w 5042"/>
              <a:gd name="T18" fmla="+- 0 14603 13088"/>
              <a:gd name="T19" fmla="*/ 14603 h 2534"/>
              <a:gd name="T20" fmla="+- 0 7671 6627"/>
              <a:gd name="T21" fmla="*/ T20 w 5042"/>
              <a:gd name="T22" fmla="+- 0 15198 13088"/>
              <a:gd name="T23" fmla="*/ 15198 h 2534"/>
              <a:gd name="T24" fmla="+- 0 7571 6627"/>
              <a:gd name="T25" fmla="*/ T24 w 5042"/>
              <a:gd name="T26" fmla="+- 0 15496 13088"/>
              <a:gd name="T27" fmla="*/ 15496 h 2534"/>
              <a:gd name="T28" fmla="+- 0 7049 6627"/>
              <a:gd name="T29" fmla="*/ T28 w 5042"/>
              <a:gd name="T30" fmla="+- 0 15572 13088"/>
              <a:gd name="T31" fmla="*/ 15572 h 2534"/>
              <a:gd name="T32" fmla="+- 0 8094 6627"/>
              <a:gd name="T33" fmla="*/ T32 w 5042"/>
              <a:gd name="T34" fmla="+- 0 13683 13088"/>
              <a:gd name="T35" fmla="*/ 13683 h 2534"/>
              <a:gd name="T36" fmla="+- 0 8116 6627"/>
              <a:gd name="T37" fmla="*/ T36 w 5042"/>
              <a:gd name="T38" fmla="+- 0 13856 13088"/>
              <a:gd name="T39" fmla="*/ 13856 h 2534"/>
              <a:gd name="T40" fmla="+- 0 8116 6627"/>
              <a:gd name="T41" fmla="*/ T40 w 5042"/>
              <a:gd name="T42" fmla="+- 0 14057 13088"/>
              <a:gd name="T43" fmla="*/ 14057 h 2534"/>
              <a:gd name="T44" fmla="+- 0 8042 6627"/>
              <a:gd name="T45" fmla="*/ T44 w 5042"/>
              <a:gd name="T46" fmla="+- 0 13956 13088"/>
              <a:gd name="T47" fmla="*/ 13956 h 2534"/>
              <a:gd name="T48" fmla="+- 0 8168 6627"/>
              <a:gd name="T49" fmla="*/ T48 w 5042"/>
              <a:gd name="T50" fmla="+- 0 14254 13088"/>
              <a:gd name="T51" fmla="*/ 14254 h 2534"/>
              <a:gd name="T52" fmla="+- 0 8390 6627"/>
              <a:gd name="T53" fmla="*/ T52 w 5042"/>
              <a:gd name="T54" fmla="+- 0 13908 13088"/>
              <a:gd name="T55" fmla="*/ 13908 h 2534"/>
              <a:gd name="T56" fmla="+- 0 8812 6627"/>
              <a:gd name="T57" fmla="*/ T56 w 5042"/>
              <a:gd name="T58" fmla="+- 0 13659 13088"/>
              <a:gd name="T59" fmla="*/ 13659 h 2534"/>
              <a:gd name="T60" fmla="+- 0 8812 6627"/>
              <a:gd name="T61" fmla="*/ T60 w 5042"/>
              <a:gd name="T62" fmla="+- 0 13759 13088"/>
              <a:gd name="T63" fmla="*/ 13759 h 2534"/>
              <a:gd name="T64" fmla="+- 0 8538 6627"/>
              <a:gd name="T65" fmla="*/ T64 w 5042"/>
              <a:gd name="T66" fmla="+- 0 13510 13088"/>
              <a:gd name="T67" fmla="*/ 13510 h 2534"/>
              <a:gd name="T68" fmla="+- 0 8712 6627"/>
              <a:gd name="T69" fmla="*/ T68 w 5042"/>
              <a:gd name="T70" fmla="+- 0 13883 13088"/>
              <a:gd name="T71" fmla="*/ 13883 h 2534"/>
              <a:gd name="T72" fmla="+- 0 9035 6627"/>
              <a:gd name="T73" fmla="*/ T72 w 5042"/>
              <a:gd name="T74" fmla="+- 0 13932 13088"/>
              <a:gd name="T75" fmla="*/ 13932 h 2534"/>
              <a:gd name="T76" fmla="+- 0 9383 6627"/>
              <a:gd name="T77" fmla="*/ T76 w 5042"/>
              <a:gd name="T78" fmla="+- 0 13659 13088"/>
              <a:gd name="T79" fmla="*/ 13659 h 2534"/>
              <a:gd name="T80" fmla="+- 0 9457 6627"/>
              <a:gd name="T81" fmla="*/ T80 w 5042"/>
              <a:gd name="T82" fmla="+- 0 13883 13088"/>
              <a:gd name="T83" fmla="*/ 13883 h 2534"/>
              <a:gd name="T84" fmla="+- 0 10227 6627"/>
              <a:gd name="T85" fmla="*/ T84 w 5042"/>
              <a:gd name="T86" fmla="+- 0 13212 13088"/>
              <a:gd name="T87" fmla="*/ 13212 h 2534"/>
              <a:gd name="T88" fmla="+- 0 10427 6627"/>
              <a:gd name="T89" fmla="*/ T88 w 5042"/>
              <a:gd name="T90" fmla="+- 0 13558 13088"/>
              <a:gd name="T91" fmla="*/ 13558 h 2534"/>
              <a:gd name="T92" fmla="+- 0 10502 6627"/>
              <a:gd name="T93" fmla="*/ T92 w 5042"/>
              <a:gd name="T94" fmla="+- 0 13610 13088"/>
              <a:gd name="T95" fmla="*/ 13610 h 2534"/>
              <a:gd name="T96" fmla="+- 0 10872 6627"/>
              <a:gd name="T97" fmla="*/ T96 w 5042"/>
              <a:gd name="T98" fmla="+- 0 13634 13088"/>
              <a:gd name="T99" fmla="*/ 13634 h 2534"/>
              <a:gd name="T100" fmla="+- 0 10602 6627"/>
              <a:gd name="T101" fmla="*/ T100 w 5042"/>
              <a:gd name="T102" fmla="+- 0 13461 13088"/>
              <a:gd name="T103" fmla="*/ 13461 h 2534"/>
              <a:gd name="T104" fmla="+- 0 10750 6627"/>
              <a:gd name="T105" fmla="*/ T104 w 5042"/>
              <a:gd name="T106" fmla="+- 0 13160 13088"/>
              <a:gd name="T107" fmla="*/ 13160 h 2534"/>
              <a:gd name="T108" fmla="+- 0 11072 6627"/>
              <a:gd name="T109" fmla="*/ T108 w 5042"/>
              <a:gd name="T110" fmla="+- 0 13510 13088"/>
              <a:gd name="T111" fmla="*/ 13510 h 2534"/>
              <a:gd name="T112" fmla="+- 0 11220 6627"/>
              <a:gd name="T113" fmla="*/ T112 w 5042"/>
              <a:gd name="T114" fmla="+- 0 13337 13088"/>
              <a:gd name="T115" fmla="*/ 13337 h 2534"/>
              <a:gd name="T116" fmla="+- 0 11246 6627"/>
              <a:gd name="T117" fmla="*/ T116 w 5042"/>
              <a:gd name="T118" fmla="+- 0 13582 13088"/>
              <a:gd name="T119" fmla="*/ 13582 h 2534"/>
              <a:gd name="T120" fmla="+- 0 11442 6627"/>
              <a:gd name="T121" fmla="*/ T120 w 5042"/>
              <a:gd name="T122" fmla="+- 0 13510 13088"/>
              <a:gd name="T123" fmla="*/ 13510 h 2534"/>
              <a:gd name="T124" fmla="+- 0 11542 6627"/>
              <a:gd name="T125" fmla="*/ T124 w 5042"/>
              <a:gd name="T126" fmla="+- 0 13683 13088"/>
              <a:gd name="T127" fmla="*/ 13683 h 2534"/>
              <a:gd name="T128" fmla="+- 0 10602 6627"/>
              <a:gd name="T129" fmla="*/ T128 w 5042"/>
              <a:gd name="T130" fmla="+- 0 13908 13088"/>
              <a:gd name="T131" fmla="*/ 13908 h 2534"/>
              <a:gd name="T132" fmla="+- 0 11668 6627"/>
              <a:gd name="T133" fmla="*/ T132 w 5042"/>
              <a:gd name="T134" fmla="+- 0 13932 13088"/>
              <a:gd name="T135" fmla="*/ 13932 h 253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</a:cxnLst>
            <a:rect l="0" t="0" r="r" b="b"/>
            <a:pathLst>
              <a:path w="5042" h="2534" extrusionOk="0">
                <a:moveTo>
                  <a:pt x="74" y="24"/>
                </a:moveTo>
                <a:cubicBezTo>
                  <a:pt x="36" y="8"/>
                  <a:pt x="31" y="13"/>
                  <a:pt x="0" y="0"/>
                </a:cubicBezTo>
                <a:cubicBezTo>
                  <a:pt x="19" y="6"/>
                  <a:pt x="46" y="22"/>
                  <a:pt x="100" y="24"/>
                </a:cubicBezTo>
                <a:cubicBezTo>
                  <a:pt x="237" y="29"/>
                  <a:pt x="596" y="-44"/>
                  <a:pt x="696" y="48"/>
                </a:cubicBezTo>
                <a:cubicBezTo>
                  <a:pt x="708" y="59"/>
                  <a:pt x="734" y="128"/>
                  <a:pt x="744" y="148"/>
                </a:cubicBezTo>
                <a:cubicBezTo>
                  <a:pt x="778" y="216"/>
                  <a:pt x="795" y="280"/>
                  <a:pt x="819" y="346"/>
                </a:cubicBezTo>
                <a:cubicBezTo>
                  <a:pt x="848" y="426"/>
                  <a:pt x="867" y="509"/>
                  <a:pt x="870" y="595"/>
                </a:cubicBezTo>
                <a:cubicBezTo>
                  <a:pt x="875" y="724"/>
                  <a:pt x="930" y="842"/>
                  <a:pt x="944" y="969"/>
                </a:cubicBezTo>
                <a:cubicBezTo>
                  <a:pt x="955" y="1067"/>
                  <a:pt x="953" y="1168"/>
                  <a:pt x="967" y="1266"/>
                </a:cubicBezTo>
                <a:cubicBezTo>
                  <a:pt x="979" y="1348"/>
                  <a:pt x="980" y="1433"/>
                  <a:pt x="993" y="1515"/>
                </a:cubicBezTo>
                <a:cubicBezTo>
                  <a:pt x="1009" y="1616"/>
                  <a:pt x="1019" y="1708"/>
                  <a:pt x="1019" y="1813"/>
                </a:cubicBezTo>
                <a:cubicBezTo>
                  <a:pt x="1019" y="1917"/>
                  <a:pt x="1034" y="2022"/>
                  <a:pt x="1044" y="2110"/>
                </a:cubicBezTo>
                <a:cubicBezTo>
                  <a:pt x="1054" y="2198"/>
                  <a:pt x="1041" y="2309"/>
                  <a:pt x="1019" y="2360"/>
                </a:cubicBezTo>
                <a:cubicBezTo>
                  <a:pt x="998" y="2408"/>
                  <a:pt x="1000" y="2387"/>
                  <a:pt x="944" y="2408"/>
                </a:cubicBezTo>
                <a:cubicBezTo>
                  <a:pt x="886" y="2430"/>
                  <a:pt x="833" y="2430"/>
                  <a:pt x="770" y="2432"/>
                </a:cubicBezTo>
                <a:cubicBezTo>
                  <a:pt x="648" y="2436"/>
                  <a:pt x="544" y="2480"/>
                  <a:pt x="422" y="2484"/>
                </a:cubicBezTo>
                <a:cubicBezTo>
                  <a:pt x="296" y="2488"/>
                  <a:pt x="173" y="2504"/>
                  <a:pt x="52" y="2533"/>
                </a:cubicBezTo>
              </a:path>
              <a:path w="5042" h="2534" extrusionOk="0">
                <a:moveTo>
                  <a:pt x="1467" y="595"/>
                </a:moveTo>
                <a:cubicBezTo>
                  <a:pt x="1459" y="574"/>
                  <a:pt x="1441" y="529"/>
                  <a:pt x="1441" y="571"/>
                </a:cubicBezTo>
                <a:cubicBezTo>
                  <a:pt x="1441" y="636"/>
                  <a:pt x="1486" y="697"/>
                  <a:pt x="1489" y="768"/>
                </a:cubicBezTo>
                <a:cubicBezTo>
                  <a:pt x="1492" y="844"/>
                  <a:pt x="1515" y="870"/>
                  <a:pt x="1515" y="944"/>
                </a:cubicBezTo>
                <a:cubicBezTo>
                  <a:pt x="1515" y="982"/>
                  <a:pt x="1508" y="1021"/>
                  <a:pt x="1489" y="969"/>
                </a:cubicBezTo>
              </a:path>
              <a:path w="5042" h="2534" extrusionOk="0">
                <a:moveTo>
                  <a:pt x="1293" y="795"/>
                </a:moveTo>
                <a:cubicBezTo>
                  <a:pt x="1354" y="795"/>
                  <a:pt x="1372" y="826"/>
                  <a:pt x="1415" y="868"/>
                </a:cubicBezTo>
                <a:cubicBezTo>
                  <a:pt x="1466" y="919"/>
                  <a:pt x="1524" y="1019"/>
                  <a:pt x="1541" y="1093"/>
                </a:cubicBezTo>
                <a:cubicBezTo>
                  <a:pt x="1541" y="1134"/>
                  <a:pt x="1541" y="1142"/>
                  <a:pt x="1541" y="1166"/>
                </a:cubicBezTo>
                <a:cubicBezTo>
                  <a:pt x="1603" y="1133"/>
                  <a:pt x="1608" y="1060"/>
                  <a:pt x="1637" y="993"/>
                </a:cubicBezTo>
                <a:cubicBezTo>
                  <a:pt x="1670" y="916"/>
                  <a:pt x="1717" y="882"/>
                  <a:pt x="1763" y="820"/>
                </a:cubicBezTo>
              </a:path>
              <a:path w="5042" h="2534" extrusionOk="0">
                <a:moveTo>
                  <a:pt x="2211" y="470"/>
                </a:moveTo>
                <a:cubicBezTo>
                  <a:pt x="2169" y="483"/>
                  <a:pt x="2185" y="519"/>
                  <a:pt x="2185" y="571"/>
                </a:cubicBezTo>
                <a:cubicBezTo>
                  <a:pt x="2185" y="599"/>
                  <a:pt x="2185" y="769"/>
                  <a:pt x="2185" y="719"/>
                </a:cubicBezTo>
                <a:cubicBezTo>
                  <a:pt x="2185" y="703"/>
                  <a:pt x="2185" y="687"/>
                  <a:pt x="2185" y="671"/>
                </a:cubicBezTo>
              </a:path>
              <a:path w="5042" h="2534" extrusionOk="0">
                <a:moveTo>
                  <a:pt x="1963" y="422"/>
                </a:moveTo>
                <a:cubicBezTo>
                  <a:pt x="1953" y="422"/>
                  <a:pt x="1852" y="422"/>
                  <a:pt x="1911" y="422"/>
                </a:cubicBezTo>
                <a:cubicBezTo>
                  <a:pt x="2085" y="422"/>
                  <a:pt x="2260" y="422"/>
                  <a:pt x="2434" y="422"/>
                </a:cubicBezTo>
              </a:path>
              <a:path w="5042" h="2534" extrusionOk="0">
                <a:moveTo>
                  <a:pt x="2085" y="795"/>
                </a:moveTo>
                <a:cubicBezTo>
                  <a:pt x="2059" y="795"/>
                  <a:pt x="2051" y="795"/>
                  <a:pt x="2059" y="820"/>
                </a:cubicBezTo>
                <a:cubicBezTo>
                  <a:pt x="2180" y="820"/>
                  <a:pt x="2294" y="830"/>
                  <a:pt x="2408" y="844"/>
                </a:cubicBezTo>
                <a:cubicBezTo>
                  <a:pt x="2463" y="851"/>
                  <a:pt x="2526" y="844"/>
                  <a:pt x="2582" y="844"/>
                </a:cubicBezTo>
              </a:path>
              <a:path w="5042" h="2534" extrusionOk="0">
                <a:moveTo>
                  <a:pt x="2756" y="571"/>
                </a:moveTo>
                <a:cubicBezTo>
                  <a:pt x="2863" y="571"/>
                  <a:pt x="2971" y="571"/>
                  <a:pt x="3078" y="571"/>
                </a:cubicBezTo>
              </a:path>
              <a:path w="5042" h="2534" extrusionOk="0">
                <a:moveTo>
                  <a:pt x="2830" y="795"/>
                </a:moveTo>
                <a:cubicBezTo>
                  <a:pt x="2936" y="795"/>
                  <a:pt x="3032" y="803"/>
                  <a:pt x="3130" y="768"/>
                </a:cubicBezTo>
              </a:path>
              <a:path w="5042" h="2534" extrusionOk="0">
                <a:moveTo>
                  <a:pt x="3600" y="124"/>
                </a:moveTo>
                <a:cubicBezTo>
                  <a:pt x="3644" y="176"/>
                  <a:pt x="3664" y="238"/>
                  <a:pt x="3700" y="297"/>
                </a:cubicBezTo>
                <a:cubicBezTo>
                  <a:pt x="3732" y="350"/>
                  <a:pt x="3770" y="423"/>
                  <a:pt x="3800" y="470"/>
                </a:cubicBezTo>
                <a:cubicBezTo>
                  <a:pt x="3825" y="509"/>
                  <a:pt x="3820" y="534"/>
                  <a:pt x="3849" y="571"/>
                </a:cubicBezTo>
                <a:cubicBezTo>
                  <a:pt x="3849" y="543"/>
                  <a:pt x="3852" y="532"/>
                  <a:pt x="3875" y="522"/>
                </a:cubicBezTo>
              </a:path>
              <a:path w="5042" h="2534" extrusionOk="0">
                <a:moveTo>
                  <a:pt x="4245" y="249"/>
                </a:moveTo>
                <a:cubicBezTo>
                  <a:pt x="4245" y="319"/>
                  <a:pt x="4245" y="556"/>
                  <a:pt x="4245" y="546"/>
                </a:cubicBezTo>
              </a:path>
              <a:path w="5042" h="2534" extrusionOk="0">
                <a:moveTo>
                  <a:pt x="3949" y="595"/>
                </a:moveTo>
                <a:cubicBezTo>
                  <a:pt x="3949" y="515"/>
                  <a:pt x="3947" y="451"/>
                  <a:pt x="3975" y="373"/>
                </a:cubicBezTo>
                <a:cubicBezTo>
                  <a:pt x="3998" y="309"/>
                  <a:pt x="4056" y="233"/>
                  <a:pt x="4071" y="173"/>
                </a:cubicBezTo>
                <a:cubicBezTo>
                  <a:pt x="4084" y="120"/>
                  <a:pt x="4078" y="88"/>
                  <a:pt x="4123" y="72"/>
                </a:cubicBezTo>
              </a:path>
              <a:path w="5042" h="2534" extrusionOk="0">
                <a:moveTo>
                  <a:pt x="4171" y="422"/>
                </a:moveTo>
                <a:cubicBezTo>
                  <a:pt x="4262" y="422"/>
                  <a:pt x="4354" y="422"/>
                  <a:pt x="4445" y="422"/>
                </a:cubicBezTo>
              </a:path>
              <a:path w="5042" h="2534" extrusionOk="0">
                <a:moveTo>
                  <a:pt x="4519" y="148"/>
                </a:moveTo>
                <a:cubicBezTo>
                  <a:pt x="4578" y="163"/>
                  <a:pt x="4571" y="197"/>
                  <a:pt x="4593" y="249"/>
                </a:cubicBezTo>
                <a:cubicBezTo>
                  <a:pt x="4619" y="312"/>
                  <a:pt x="4619" y="353"/>
                  <a:pt x="4619" y="422"/>
                </a:cubicBezTo>
                <a:cubicBezTo>
                  <a:pt x="4619" y="446"/>
                  <a:pt x="4619" y="470"/>
                  <a:pt x="4619" y="494"/>
                </a:cubicBezTo>
                <a:cubicBezTo>
                  <a:pt x="4625" y="475"/>
                  <a:pt x="4662" y="435"/>
                  <a:pt x="4693" y="422"/>
                </a:cubicBezTo>
                <a:cubicBezTo>
                  <a:pt x="4722" y="410"/>
                  <a:pt x="4783" y="422"/>
                  <a:pt x="4815" y="422"/>
                </a:cubicBezTo>
                <a:cubicBezTo>
                  <a:pt x="4826" y="461"/>
                  <a:pt x="4854" y="484"/>
                  <a:pt x="4867" y="522"/>
                </a:cubicBezTo>
                <a:cubicBezTo>
                  <a:pt x="4878" y="555"/>
                  <a:pt x="4888" y="567"/>
                  <a:pt x="4915" y="595"/>
                </a:cubicBezTo>
              </a:path>
              <a:path w="5042" h="2534" extrusionOk="0">
                <a:moveTo>
                  <a:pt x="3675" y="844"/>
                </a:moveTo>
                <a:cubicBezTo>
                  <a:pt x="3779" y="844"/>
                  <a:pt x="3872" y="827"/>
                  <a:pt x="3975" y="820"/>
                </a:cubicBezTo>
                <a:cubicBezTo>
                  <a:pt x="4276" y="800"/>
                  <a:pt x="4710" y="762"/>
                  <a:pt x="4990" y="844"/>
                </a:cubicBezTo>
                <a:cubicBezTo>
                  <a:pt x="5015" y="844"/>
                  <a:pt x="5024" y="844"/>
                  <a:pt x="5041" y="844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90" name="Comment 26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681413" y="5095875"/>
            <a:ext cx="671512" cy="215900"/>
          </a:xfrm>
          <a:custGeom>
            <a:avLst/>
            <a:gdLst>
              <a:gd name="T0" fmla="+- 0 10502 10227"/>
              <a:gd name="T1" fmla="*/ T0 w 1865"/>
              <a:gd name="T2" fmla="+- 0 14306 14157"/>
              <a:gd name="T3" fmla="*/ 14306 h 596"/>
              <a:gd name="T4" fmla="+- 0 10524 10227"/>
              <a:gd name="T5" fmla="*/ T4 w 1865"/>
              <a:gd name="T6" fmla="+- 0 14676 14157"/>
              <a:gd name="T7" fmla="*/ 14676 h 596"/>
              <a:gd name="T8" fmla="+- 0 10524 10227"/>
              <a:gd name="T9" fmla="*/ T8 w 1865"/>
              <a:gd name="T10" fmla="+- 0 14652 14157"/>
              <a:gd name="T11" fmla="*/ 14652 h 596"/>
              <a:gd name="T12" fmla="+- 0 10253 10227"/>
              <a:gd name="T13" fmla="*/ T12 w 1865"/>
              <a:gd name="T14" fmla="+- 0 14306 14157"/>
              <a:gd name="T15" fmla="*/ 14306 h 596"/>
              <a:gd name="T16" fmla="+- 0 10227 10227"/>
              <a:gd name="T17" fmla="*/ T16 w 1865"/>
              <a:gd name="T18" fmla="+- 0 14306 14157"/>
              <a:gd name="T19" fmla="*/ 14306 h 596"/>
              <a:gd name="T20" fmla="+- 0 10353 10227"/>
              <a:gd name="T21" fmla="*/ T20 w 1865"/>
              <a:gd name="T22" fmla="+- 0 14230 14157"/>
              <a:gd name="T23" fmla="*/ 14230 h 596"/>
              <a:gd name="T24" fmla="+- 0 10650 10227"/>
              <a:gd name="T25" fmla="*/ T24 w 1865"/>
              <a:gd name="T26" fmla="+- 0 14157 14157"/>
              <a:gd name="T27" fmla="*/ 14157 h 596"/>
              <a:gd name="T28" fmla="+- 0 10898 10227"/>
              <a:gd name="T29" fmla="*/ T28 w 1865"/>
              <a:gd name="T30" fmla="+- 0 14205 14157"/>
              <a:gd name="T31" fmla="*/ 14205 h 596"/>
              <a:gd name="T32" fmla="+- 0 10946 10227"/>
              <a:gd name="T33" fmla="*/ T32 w 1865"/>
              <a:gd name="T34" fmla="+- 0 14306 14157"/>
              <a:gd name="T35" fmla="*/ 14306 h 596"/>
              <a:gd name="T36" fmla="+- 0 10824 10227"/>
              <a:gd name="T37" fmla="*/ T36 w 1865"/>
              <a:gd name="T38" fmla="+- 0 14354 14157"/>
              <a:gd name="T39" fmla="*/ 14354 h 596"/>
              <a:gd name="T40" fmla="+- 0 10650 10227"/>
              <a:gd name="T41" fmla="*/ T40 w 1865"/>
              <a:gd name="T42" fmla="+- 0 14403 14157"/>
              <a:gd name="T43" fmla="*/ 14403 h 596"/>
              <a:gd name="T44" fmla="+- 0 10624 10227"/>
              <a:gd name="T45" fmla="*/ T44 w 1865"/>
              <a:gd name="T46" fmla="+- 0 14427 14157"/>
              <a:gd name="T47" fmla="*/ 14427 h 596"/>
              <a:gd name="T48" fmla="+- 0 10724 10227"/>
              <a:gd name="T49" fmla="*/ T48 w 1865"/>
              <a:gd name="T50" fmla="+- 0 14527 14157"/>
              <a:gd name="T51" fmla="*/ 14527 h 596"/>
              <a:gd name="T52" fmla="+- 0 10824 10227"/>
              <a:gd name="T53" fmla="*/ T52 w 1865"/>
              <a:gd name="T54" fmla="+- 0 14700 14157"/>
              <a:gd name="T55" fmla="*/ 14700 h 596"/>
              <a:gd name="T56" fmla="+- 0 10872 10227"/>
              <a:gd name="T57" fmla="*/ T56 w 1865"/>
              <a:gd name="T58" fmla="+- 0 14752 14157"/>
              <a:gd name="T59" fmla="*/ 14752 h 596"/>
              <a:gd name="T60" fmla="+- 0 11194 10227"/>
              <a:gd name="T61" fmla="*/ T60 w 1865"/>
              <a:gd name="T62" fmla="+- 0 14403 14157"/>
              <a:gd name="T63" fmla="*/ 14403 h 596"/>
              <a:gd name="T64" fmla="+- 0 11172 10227"/>
              <a:gd name="T65" fmla="*/ T64 w 1865"/>
              <a:gd name="T66" fmla="+- 0 14479 14157"/>
              <a:gd name="T67" fmla="*/ 14479 h 596"/>
              <a:gd name="T68" fmla="+- 0 11194 10227"/>
              <a:gd name="T69" fmla="*/ T68 w 1865"/>
              <a:gd name="T70" fmla="+- 0 14627 14157"/>
              <a:gd name="T71" fmla="*/ 14627 h 596"/>
              <a:gd name="T72" fmla="+- 0 11220 10227"/>
              <a:gd name="T73" fmla="*/ T72 w 1865"/>
              <a:gd name="T74" fmla="+- 0 14700 14157"/>
              <a:gd name="T75" fmla="*/ 14700 h 596"/>
              <a:gd name="T76" fmla="+- 0 11220 10227"/>
              <a:gd name="T77" fmla="*/ T76 w 1865"/>
              <a:gd name="T78" fmla="+- 0 14676 14157"/>
              <a:gd name="T79" fmla="*/ 14676 h 596"/>
              <a:gd name="T80" fmla="+- 0 11098 10227"/>
              <a:gd name="T81" fmla="*/ T80 w 1865"/>
              <a:gd name="T82" fmla="+- 0 14603 14157"/>
              <a:gd name="T83" fmla="*/ 14603 h 596"/>
              <a:gd name="T84" fmla="+- 0 11072 10227"/>
              <a:gd name="T85" fmla="*/ T84 w 1865"/>
              <a:gd name="T86" fmla="+- 0 14603 14157"/>
              <a:gd name="T87" fmla="*/ 14603 h 596"/>
              <a:gd name="T88" fmla="+- 0 11320 10227"/>
              <a:gd name="T89" fmla="*/ T88 w 1865"/>
              <a:gd name="T90" fmla="+- 0 14579 14157"/>
              <a:gd name="T91" fmla="*/ 14579 h 596"/>
              <a:gd name="T92" fmla="+- 0 11368 10227"/>
              <a:gd name="T93" fmla="*/ T92 w 1865"/>
              <a:gd name="T94" fmla="+- 0 14403 14157"/>
              <a:gd name="T95" fmla="*/ 14403 h 596"/>
              <a:gd name="T96" fmla="+- 0 11368 10227"/>
              <a:gd name="T97" fmla="*/ T96 w 1865"/>
              <a:gd name="T98" fmla="+- 0 14354 14157"/>
              <a:gd name="T99" fmla="*/ 14354 h 596"/>
              <a:gd name="T100" fmla="+- 0 11420 10227"/>
              <a:gd name="T101" fmla="*/ T100 w 1865"/>
              <a:gd name="T102" fmla="+- 0 14454 14157"/>
              <a:gd name="T103" fmla="*/ 14454 h 596"/>
              <a:gd name="T104" fmla="+- 0 11420 10227"/>
              <a:gd name="T105" fmla="*/ T104 w 1865"/>
              <a:gd name="T106" fmla="+- 0 14652 14157"/>
              <a:gd name="T107" fmla="*/ 14652 h 596"/>
              <a:gd name="T108" fmla="+- 0 11542 10227"/>
              <a:gd name="T109" fmla="*/ T108 w 1865"/>
              <a:gd name="T110" fmla="+- 0 14603 14157"/>
              <a:gd name="T111" fmla="*/ 14603 h 596"/>
              <a:gd name="T112" fmla="+- 0 11568 10227"/>
              <a:gd name="T113" fmla="*/ T112 w 1865"/>
              <a:gd name="T114" fmla="+- 0 14579 14157"/>
              <a:gd name="T115" fmla="*/ 14579 h 596"/>
              <a:gd name="T116" fmla="+- 0 11668 10227"/>
              <a:gd name="T117" fmla="*/ T116 w 1865"/>
              <a:gd name="T118" fmla="+- 0 14652 14157"/>
              <a:gd name="T119" fmla="*/ 14652 h 596"/>
              <a:gd name="T120" fmla="+- 0 11891 10227"/>
              <a:gd name="T121" fmla="*/ T120 w 1865"/>
              <a:gd name="T122" fmla="+- 0 14728 14157"/>
              <a:gd name="T123" fmla="*/ 14728 h 596"/>
              <a:gd name="T124" fmla="+- 0 12091 10227"/>
              <a:gd name="T125" fmla="*/ T124 w 1865"/>
              <a:gd name="T126" fmla="+- 0 14676 14157"/>
              <a:gd name="T127" fmla="*/ 14676 h 59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</a:cxnLst>
            <a:rect l="0" t="0" r="r" b="b"/>
            <a:pathLst>
              <a:path w="1865" h="596" extrusionOk="0">
                <a:moveTo>
                  <a:pt x="275" y="149"/>
                </a:moveTo>
                <a:cubicBezTo>
                  <a:pt x="275" y="230"/>
                  <a:pt x="288" y="541"/>
                  <a:pt x="297" y="519"/>
                </a:cubicBezTo>
                <a:cubicBezTo>
                  <a:pt x="297" y="511"/>
                  <a:pt x="297" y="503"/>
                  <a:pt x="297" y="495"/>
                </a:cubicBezTo>
              </a:path>
              <a:path w="1865" h="596" extrusionOk="0">
                <a:moveTo>
                  <a:pt x="26" y="149"/>
                </a:moveTo>
                <a:cubicBezTo>
                  <a:pt x="17" y="149"/>
                  <a:pt x="9" y="149"/>
                  <a:pt x="0" y="149"/>
                </a:cubicBezTo>
                <a:cubicBezTo>
                  <a:pt x="13" y="107"/>
                  <a:pt x="74" y="98"/>
                  <a:pt x="126" y="73"/>
                </a:cubicBezTo>
                <a:cubicBezTo>
                  <a:pt x="219" y="27"/>
                  <a:pt x="323" y="10"/>
                  <a:pt x="423" y="0"/>
                </a:cubicBezTo>
                <a:cubicBezTo>
                  <a:pt x="512" y="-9"/>
                  <a:pt x="596" y="-3"/>
                  <a:pt x="671" y="48"/>
                </a:cubicBezTo>
                <a:cubicBezTo>
                  <a:pt x="714" y="77"/>
                  <a:pt x="719" y="102"/>
                  <a:pt x="719" y="149"/>
                </a:cubicBezTo>
                <a:cubicBezTo>
                  <a:pt x="719" y="221"/>
                  <a:pt x="639" y="185"/>
                  <a:pt x="597" y="197"/>
                </a:cubicBezTo>
                <a:cubicBezTo>
                  <a:pt x="538" y="214"/>
                  <a:pt x="476" y="231"/>
                  <a:pt x="423" y="246"/>
                </a:cubicBezTo>
                <a:cubicBezTo>
                  <a:pt x="398" y="246"/>
                  <a:pt x="389" y="245"/>
                  <a:pt x="397" y="270"/>
                </a:cubicBezTo>
                <a:cubicBezTo>
                  <a:pt x="441" y="304"/>
                  <a:pt x="457" y="325"/>
                  <a:pt x="497" y="370"/>
                </a:cubicBezTo>
                <a:cubicBezTo>
                  <a:pt x="559" y="440"/>
                  <a:pt x="562" y="468"/>
                  <a:pt x="597" y="543"/>
                </a:cubicBezTo>
                <a:cubicBezTo>
                  <a:pt x="612" y="575"/>
                  <a:pt x="623" y="587"/>
                  <a:pt x="645" y="595"/>
                </a:cubicBezTo>
              </a:path>
              <a:path w="1865" h="596" extrusionOk="0">
                <a:moveTo>
                  <a:pt x="967" y="246"/>
                </a:moveTo>
                <a:cubicBezTo>
                  <a:pt x="933" y="258"/>
                  <a:pt x="945" y="280"/>
                  <a:pt x="945" y="322"/>
                </a:cubicBezTo>
                <a:cubicBezTo>
                  <a:pt x="945" y="381"/>
                  <a:pt x="954" y="420"/>
                  <a:pt x="967" y="470"/>
                </a:cubicBezTo>
                <a:cubicBezTo>
                  <a:pt x="971" y="486"/>
                  <a:pt x="981" y="626"/>
                  <a:pt x="993" y="543"/>
                </a:cubicBezTo>
                <a:cubicBezTo>
                  <a:pt x="993" y="535"/>
                  <a:pt x="993" y="527"/>
                  <a:pt x="993" y="519"/>
                </a:cubicBezTo>
              </a:path>
              <a:path w="1865" h="596" extrusionOk="0">
                <a:moveTo>
                  <a:pt x="871" y="446"/>
                </a:moveTo>
                <a:cubicBezTo>
                  <a:pt x="862" y="446"/>
                  <a:pt x="854" y="446"/>
                  <a:pt x="845" y="446"/>
                </a:cubicBezTo>
                <a:cubicBezTo>
                  <a:pt x="925" y="446"/>
                  <a:pt x="1029" y="467"/>
                  <a:pt x="1093" y="422"/>
                </a:cubicBezTo>
              </a:path>
              <a:path w="1865" h="596" extrusionOk="0">
                <a:moveTo>
                  <a:pt x="1141" y="246"/>
                </a:moveTo>
                <a:cubicBezTo>
                  <a:pt x="1141" y="221"/>
                  <a:pt x="1141" y="213"/>
                  <a:pt x="1141" y="197"/>
                </a:cubicBezTo>
                <a:cubicBezTo>
                  <a:pt x="1183" y="210"/>
                  <a:pt x="1188" y="243"/>
                  <a:pt x="1193" y="297"/>
                </a:cubicBezTo>
                <a:cubicBezTo>
                  <a:pt x="1199" y="362"/>
                  <a:pt x="1193" y="430"/>
                  <a:pt x="1193" y="495"/>
                </a:cubicBezTo>
                <a:cubicBezTo>
                  <a:pt x="1209" y="491"/>
                  <a:pt x="1308" y="452"/>
                  <a:pt x="1315" y="446"/>
                </a:cubicBezTo>
                <a:cubicBezTo>
                  <a:pt x="1315" y="421"/>
                  <a:pt x="1316" y="413"/>
                  <a:pt x="1341" y="422"/>
                </a:cubicBezTo>
                <a:cubicBezTo>
                  <a:pt x="1375" y="446"/>
                  <a:pt x="1404" y="472"/>
                  <a:pt x="1441" y="495"/>
                </a:cubicBezTo>
                <a:cubicBezTo>
                  <a:pt x="1513" y="540"/>
                  <a:pt x="1581" y="567"/>
                  <a:pt x="1664" y="571"/>
                </a:cubicBezTo>
                <a:cubicBezTo>
                  <a:pt x="1770" y="576"/>
                  <a:pt x="1773" y="571"/>
                  <a:pt x="1864" y="519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91" name="Comment 27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003550" y="5426075"/>
            <a:ext cx="2546350" cy="377825"/>
          </a:xfrm>
          <a:custGeom>
            <a:avLst/>
            <a:gdLst>
              <a:gd name="T0" fmla="+- 0 8938 8342"/>
              <a:gd name="T1" fmla="*/ T0 w 7076"/>
              <a:gd name="T2" fmla="+- 0 15645 15074"/>
              <a:gd name="T3" fmla="*/ 15645 h 1046"/>
              <a:gd name="T4" fmla="+- 0 9383 8342"/>
              <a:gd name="T5" fmla="*/ T4 w 7076"/>
              <a:gd name="T6" fmla="+- 0 15697 15074"/>
              <a:gd name="T7" fmla="*/ 15697 h 1046"/>
              <a:gd name="T8" fmla="+- 0 8938 8342"/>
              <a:gd name="T9" fmla="*/ T8 w 7076"/>
              <a:gd name="T10" fmla="+- 0 15818 15074"/>
              <a:gd name="T11" fmla="*/ 15818 h 1046"/>
              <a:gd name="T12" fmla="+- 0 9383 8342"/>
              <a:gd name="T13" fmla="*/ T12 w 7076"/>
              <a:gd name="T14" fmla="+- 0 15870 15074"/>
              <a:gd name="T15" fmla="*/ 15870 h 1046"/>
              <a:gd name="T16" fmla="+- 0 9409 8342"/>
              <a:gd name="T17" fmla="*/ T16 w 7076"/>
              <a:gd name="T18" fmla="+- 0 15448 15074"/>
              <a:gd name="T19" fmla="*/ 15448 h 1046"/>
              <a:gd name="T20" fmla="+- 0 9557 8342"/>
              <a:gd name="T21" fmla="*/ T20 w 7076"/>
              <a:gd name="T22" fmla="+- 0 15545 15074"/>
              <a:gd name="T23" fmla="*/ 15545 h 1046"/>
              <a:gd name="T24" fmla="+- 0 9853 8342"/>
              <a:gd name="T25" fmla="*/ T24 w 7076"/>
              <a:gd name="T26" fmla="+- 0 15769 15074"/>
              <a:gd name="T27" fmla="*/ 15769 h 1046"/>
              <a:gd name="T28" fmla="+- 0 8612 8342"/>
              <a:gd name="T29" fmla="*/ T28 w 7076"/>
              <a:gd name="T30" fmla="+- 0 15621 15074"/>
              <a:gd name="T31" fmla="*/ 15621 h 1046"/>
              <a:gd name="T32" fmla="+- 0 8516 8342"/>
              <a:gd name="T33" fmla="*/ T32 w 7076"/>
              <a:gd name="T34" fmla="+- 0 15769 15074"/>
              <a:gd name="T35" fmla="*/ 15769 h 1046"/>
              <a:gd name="T36" fmla="+- 0 8516 8342"/>
              <a:gd name="T37" fmla="*/ T36 w 7076"/>
              <a:gd name="T38" fmla="+- 0 16091 15074"/>
              <a:gd name="T39" fmla="*/ 16091 h 1046"/>
              <a:gd name="T40" fmla="+- 0 10376 8342"/>
              <a:gd name="T41" fmla="*/ T40 w 7076"/>
              <a:gd name="T42" fmla="+- 0 15645 15074"/>
              <a:gd name="T43" fmla="*/ 15645 h 1046"/>
              <a:gd name="T44" fmla="+- 0 10376 8342"/>
              <a:gd name="T45" fmla="*/ T44 w 7076"/>
              <a:gd name="T46" fmla="+- 0 15942 15074"/>
              <a:gd name="T47" fmla="*/ 15942 h 1046"/>
              <a:gd name="T48" fmla="+- 0 10201 8342"/>
              <a:gd name="T49" fmla="*/ T48 w 7076"/>
              <a:gd name="T50" fmla="+- 0 15645 15074"/>
              <a:gd name="T51" fmla="*/ 15645 h 1046"/>
              <a:gd name="T52" fmla="+- 0 10376 8342"/>
              <a:gd name="T53" fmla="*/ T52 w 7076"/>
              <a:gd name="T54" fmla="+- 0 15448 15074"/>
              <a:gd name="T55" fmla="*/ 15448 h 1046"/>
              <a:gd name="T56" fmla="+- 0 10676 8342"/>
              <a:gd name="T57" fmla="*/ T56 w 7076"/>
              <a:gd name="T58" fmla="+- 0 15596 15074"/>
              <a:gd name="T59" fmla="*/ 15596 h 1046"/>
              <a:gd name="T60" fmla="+- 0 10353 8342"/>
              <a:gd name="T61" fmla="*/ T60 w 7076"/>
              <a:gd name="T62" fmla="+- 0 15697 15074"/>
              <a:gd name="T63" fmla="*/ 15697 h 1046"/>
              <a:gd name="T64" fmla="+- 0 10650 8342"/>
              <a:gd name="T65" fmla="*/ T64 w 7076"/>
              <a:gd name="T66" fmla="+- 0 15918 15074"/>
              <a:gd name="T67" fmla="*/ 15918 h 1046"/>
              <a:gd name="T68" fmla="+- 0 10698 8342"/>
              <a:gd name="T69" fmla="*/ T68 w 7076"/>
              <a:gd name="T70" fmla="+- 0 16019 15074"/>
              <a:gd name="T71" fmla="*/ 16019 h 1046"/>
              <a:gd name="T72" fmla="+- 0 11072 8342"/>
              <a:gd name="T73" fmla="*/ T72 w 7076"/>
              <a:gd name="T74" fmla="+- 0 16067 15074"/>
              <a:gd name="T75" fmla="*/ 16067 h 1046"/>
              <a:gd name="T76" fmla="+- 0 10946 8342"/>
              <a:gd name="T77" fmla="*/ T76 w 7076"/>
              <a:gd name="T78" fmla="+- 0 15918 15074"/>
              <a:gd name="T79" fmla="*/ 15918 h 1046"/>
              <a:gd name="T80" fmla="+- 0 11268 8342"/>
              <a:gd name="T81" fmla="*/ T80 w 7076"/>
              <a:gd name="T82" fmla="+- 0 15572 15074"/>
              <a:gd name="T83" fmla="*/ 15572 h 1046"/>
              <a:gd name="T84" fmla="+- 0 11346 8342"/>
              <a:gd name="T85" fmla="*/ T84 w 7076"/>
              <a:gd name="T86" fmla="+- 0 15994 15074"/>
              <a:gd name="T87" fmla="*/ 15994 h 1046"/>
              <a:gd name="T88" fmla="+- 0 11268 8342"/>
              <a:gd name="T89" fmla="*/ T88 w 7076"/>
              <a:gd name="T90" fmla="+- 0 15870 15074"/>
              <a:gd name="T91" fmla="*/ 15870 h 1046"/>
              <a:gd name="T92" fmla="+- 0 11542 8342"/>
              <a:gd name="T93" fmla="*/ T92 w 7076"/>
              <a:gd name="T94" fmla="+- 0 15818 15074"/>
              <a:gd name="T95" fmla="*/ 15818 h 1046"/>
              <a:gd name="T96" fmla="+- 0 11668 8342"/>
              <a:gd name="T97" fmla="*/ T96 w 7076"/>
              <a:gd name="T98" fmla="+- 0 15994 15074"/>
              <a:gd name="T99" fmla="*/ 15994 h 1046"/>
              <a:gd name="T100" fmla="+- 0 11991 8342"/>
              <a:gd name="T101" fmla="*/ T100 w 7076"/>
              <a:gd name="T102" fmla="+- 0 15769 15074"/>
              <a:gd name="T103" fmla="*/ 15769 h 1046"/>
              <a:gd name="T104" fmla="+- 0 12017 8342"/>
              <a:gd name="T105" fmla="*/ T104 w 7076"/>
              <a:gd name="T106" fmla="+- 0 15942 15074"/>
              <a:gd name="T107" fmla="*/ 15942 h 1046"/>
              <a:gd name="T108" fmla="+- 0 12287 8342"/>
              <a:gd name="T109" fmla="*/ T108 w 7076"/>
              <a:gd name="T110" fmla="+- 0 15942 15074"/>
              <a:gd name="T111" fmla="*/ 15942 h 1046"/>
              <a:gd name="T112" fmla="+- 0 13109 8342"/>
              <a:gd name="T113" fmla="*/ T112 w 7076"/>
              <a:gd name="T114" fmla="+- 0 15299 15074"/>
              <a:gd name="T115" fmla="*/ 15299 h 1046"/>
              <a:gd name="T116" fmla="+- 0 13183 8342"/>
              <a:gd name="T117" fmla="*/ T116 w 7076"/>
              <a:gd name="T118" fmla="+- 0 15545 15074"/>
              <a:gd name="T119" fmla="*/ 15545 h 1046"/>
              <a:gd name="T120" fmla="+- 0 13232 8342"/>
              <a:gd name="T121" fmla="*/ T120 w 7076"/>
              <a:gd name="T122" fmla="+- 0 15669 15074"/>
              <a:gd name="T123" fmla="*/ 15669 h 1046"/>
              <a:gd name="T124" fmla="+- 0 13432 8342"/>
              <a:gd name="T125" fmla="*/ T124 w 7076"/>
              <a:gd name="T126" fmla="+- 0 15223 15074"/>
              <a:gd name="T127" fmla="*/ 15223 h 1046"/>
              <a:gd name="T128" fmla="+- 0 13480 8342"/>
              <a:gd name="T129" fmla="*/ T128 w 7076"/>
              <a:gd name="T130" fmla="+- 0 15074 15074"/>
              <a:gd name="T131" fmla="*/ 15074 h 1046"/>
              <a:gd name="T132" fmla="+- 0 13802 8342"/>
              <a:gd name="T133" fmla="*/ T132 w 7076"/>
              <a:gd name="T134" fmla="+- 0 15323 15074"/>
              <a:gd name="T135" fmla="*/ 15323 h 1046"/>
              <a:gd name="T136" fmla="+- 0 13828 8342"/>
              <a:gd name="T137" fmla="*/ T136 w 7076"/>
              <a:gd name="T138" fmla="+- 0 15645 15074"/>
              <a:gd name="T139" fmla="*/ 15645 h 1046"/>
              <a:gd name="T140" fmla="+- 0 13828 8342"/>
              <a:gd name="T141" fmla="*/ T140 w 7076"/>
              <a:gd name="T142" fmla="+- 0 15496 15074"/>
              <a:gd name="T143" fmla="*/ 15496 h 1046"/>
              <a:gd name="T144" fmla="+- 0 13976 8342"/>
              <a:gd name="T145" fmla="*/ T144 w 7076"/>
              <a:gd name="T146" fmla="+- 0 15347 15074"/>
              <a:gd name="T147" fmla="*/ 15347 h 1046"/>
              <a:gd name="T148" fmla="+- 0 14150 8342"/>
              <a:gd name="T149" fmla="*/ T148 w 7076"/>
              <a:gd name="T150" fmla="+- 0 15520 15074"/>
              <a:gd name="T151" fmla="*/ 15520 h 1046"/>
              <a:gd name="T152" fmla="+- 0 14224 8342"/>
              <a:gd name="T153" fmla="*/ T152 w 7076"/>
              <a:gd name="T154" fmla="+- 0 15496 15074"/>
              <a:gd name="T155" fmla="*/ 15496 h 1046"/>
              <a:gd name="T156" fmla="+- 0 14372 8342"/>
              <a:gd name="T157" fmla="*/ T156 w 7076"/>
              <a:gd name="T158" fmla="+- 0 15596 15074"/>
              <a:gd name="T159" fmla="*/ 15596 h 1046"/>
              <a:gd name="T160" fmla="+- 0 13132 8342"/>
              <a:gd name="T161" fmla="*/ T160 w 7076"/>
              <a:gd name="T162" fmla="+- 0 15870 15074"/>
              <a:gd name="T163" fmla="*/ 15870 h 1046"/>
              <a:gd name="T164" fmla="+- 0 15417 8342"/>
              <a:gd name="T165" fmla="*/ T164 w 7076"/>
              <a:gd name="T166" fmla="+- 0 15846 15074"/>
              <a:gd name="T167" fmla="*/ 15846 h 104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</a:cxnLst>
            <a:rect l="0" t="0" r="r" b="b"/>
            <a:pathLst>
              <a:path w="7076" h="1046" extrusionOk="0">
                <a:moveTo>
                  <a:pt x="693" y="547"/>
                </a:moveTo>
                <a:cubicBezTo>
                  <a:pt x="646" y="547"/>
                  <a:pt x="632" y="543"/>
                  <a:pt x="596" y="571"/>
                </a:cubicBezTo>
                <a:cubicBezTo>
                  <a:pt x="675" y="571"/>
                  <a:pt x="742" y="592"/>
                  <a:pt x="819" y="595"/>
                </a:cubicBezTo>
                <a:cubicBezTo>
                  <a:pt x="901" y="598"/>
                  <a:pt x="957" y="623"/>
                  <a:pt x="1041" y="623"/>
                </a:cubicBezTo>
                <a:cubicBezTo>
                  <a:pt x="1067" y="623"/>
                  <a:pt x="1076" y="623"/>
                  <a:pt x="1093" y="623"/>
                </a:cubicBezTo>
              </a:path>
              <a:path w="7076" h="1046" extrusionOk="0">
                <a:moveTo>
                  <a:pt x="596" y="744"/>
                </a:moveTo>
                <a:cubicBezTo>
                  <a:pt x="622" y="790"/>
                  <a:pt x="699" y="772"/>
                  <a:pt x="767" y="772"/>
                </a:cubicBezTo>
                <a:cubicBezTo>
                  <a:pt x="866" y="772"/>
                  <a:pt x="949" y="777"/>
                  <a:pt x="1041" y="796"/>
                </a:cubicBezTo>
                <a:cubicBezTo>
                  <a:pt x="1063" y="801"/>
                  <a:pt x="1092" y="796"/>
                  <a:pt x="1115" y="796"/>
                </a:cubicBezTo>
              </a:path>
              <a:path w="7076" h="1046" extrusionOk="0">
                <a:moveTo>
                  <a:pt x="1067" y="374"/>
                </a:moveTo>
                <a:cubicBezTo>
                  <a:pt x="1041" y="374"/>
                  <a:pt x="1032" y="374"/>
                  <a:pt x="1015" y="374"/>
                </a:cubicBezTo>
                <a:cubicBezTo>
                  <a:pt x="1098" y="389"/>
                  <a:pt x="1146" y="435"/>
                  <a:pt x="1215" y="471"/>
                </a:cubicBezTo>
                <a:cubicBezTo>
                  <a:pt x="1311" y="521"/>
                  <a:pt x="1406" y="520"/>
                  <a:pt x="1489" y="595"/>
                </a:cubicBezTo>
                <a:cubicBezTo>
                  <a:pt x="1509" y="613"/>
                  <a:pt x="1525" y="667"/>
                  <a:pt x="1511" y="695"/>
                </a:cubicBezTo>
                <a:cubicBezTo>
                  <a:pt x="1488" y="741"/>
                  <a:pt x="1430" y="752"/>
                  <a:pt x="1389" y="772"/>
                </a:cubicBezTo>
              </a:path>
              <a:path w="7076" h="1046" extrusionOk="0">
                <a:moveTo>
                  <a:pt x="270" y="547"/>
                </a:moveTo>
                <a:cubicBezTo>
                  <a:pt x="305" y="514"/>
                  <a:pt x="328" y="482"/>
                  <a:pt x="370" y="471"/>
                </a:cubicBezTo>
                <a:cubicBezTo>
                  <a:pt x="342" y="548"/>
                  <a:pt x="251" y="635"/>
                  <a:pt x="174" y="695"/>
                </a:cubicBezTo>
                <a:cubicBezTo>
                  <a:pt x="111" y="744"/>
                  <a:pt x="11" y="812"/>
                  <a:pt x="0" y="896"/>
                </a:cubicBezTo>
                <a:cubicBezTo>
                  <a:pt x="-13" y="997"/>
                  <a:pt x="101" y="992"/>
                  <a:pt x="174" y="1017"/>
                </a:cubicBezTo>
                <a:cubicBezTo>
                  <a:pt x="199" y="1026"/>
                  <a:pt x="223" y="1036"/>
                  <a:pt x="248" y="1045"/>
                </a:cubicBezTo>
              </a:path>
              <a:path w="7076" h="1046" extrusionOk="0">
                <a:moveTo>
                  <a:pt x="2034" y="571"/>
                </a:moveTo>
                <a:cubicBezTo>
                  <a:pt x="1996" y="584"/>
                  <a:pt x="2011" y="623"/>
                  <a:pt x="2011" y="671"/>
                </a:cubicBezTo>
                <a:cubicBezTo>
                  <a:pt x="2011" y="724"/>
                  <a:pt x="2019" y="816"/>
                  <a:pt x="2034" y="868"/>
                </a:cubicBezTo>
                <a:cubicBezTo>
                  <a:pt x="2052" y="930"/>
                  <a:pt x="2060" y="968"/>
                  <a:pt x="2060" y="896"/>
                </a:cubicBezTo>
              </a:path>
              <a:path w="7076" h="1046" extrusionOk="0">
                <a:moveTo>
                  <a:pt x="1859" y="571"/>
                </a:moveTo>
                <a:cubicBezTo>
                  <a:pt x="1836" y="537"/>
                  <a:pt x="1821" y="510"/>
                  <a:pt x="1811" y="471"/>
                </a:cubicBezTo>
                <a:cubicBezTo>
                  <a:pt x="1884" y="414"/>
                  <a:pt x="1945" y="401"/>
                  <a:pt x="2034" y="374"/>
                </a:cubicBezTo>
                <a:cubicBezTo>
                  <a:pt x="2078" y="361"/>
                  <a:pt x="2236" y="315"/>
                  <a:pt x="2282" y="349"/>
                </a:cubicBezTo>
                <a:cubicBezTo>
                  <a:pt x="2323" y="380"/>
                  <a:pt x="2354" y="472"/>
                  <a:pt x="2334" y="522"/>
                </a:cubicBezTo>
                <a:cubicBezTo>
                  <a:pt x="2323" y="549"/>
                  <a:pt x="2210" y="616"/>
                  <a:pt x="2182" y="623"/>
                </a:cubicBezTo>
                <a:cubicBezTo>
                  <a:pt x="2132" y="636"/>
                  <a:pt x="2062" y="623"/>
                  <a:pt x="2011" y="623"/>
                </a:cubicBezTo>
                <a:cubicBezTo>
                  <a:pt x="2054" y="655"/>
                  <a:pt x="2114" y="660"/>
                  <a:pt x="2160" y="695"/>
                </a:cubicBezTo>
                <a:cubicBezTo>
                  <a:pt x="2210" y="734"/>
                  <a:pt x="2283" y="785"/>
                  <a:pt x="2308" y="844"/>
                </a:cubicBezTo>
                <a:cubicBezTo>
                  <a:pt x="2313" y="856"/>
                  <a:pt x="2327" y="939"/>
                  <a:pt x="2334" y="945"/>
                </a:cubicBezTo>
                <a:cubicBezTo>
                  <a:pt x="2341" y="945"/>
                  <a:pt x="2349" y="945"/>
                  <a:pt x="2356" y="945"/>
                </a:cubicBezTo>
              </a:path>
              <a:path w="7076" h="1046" extrusionOk="0">
                <a:moveTo>
                  <a:pt x="2704" y="623"/>
                </a:moveTo>
                <a:cubicBezTo>
                  <a:pt x="2704" y="678"/>
                  <a:pt x="2725" y="1000"/>
                  <a:pt x="2730" y="993"/>
                </a:cubicBezTo>
                <a:cubicBezTo>
                  <a:pt x="2730" y="985"/>
                  <a:pt x="2730" y="977"/>
                  <a:pt x="2730" y="969"/>
                </a:cubicBezTo>
              </a:path>
              <a:path w="7076" h="1046" extrusionOk="0">
                <a:moveTo>
                  <a:pt x="2604" y="844"/>
                </a:moveTo>
                <a:cubicBezTo>
                  <a:pt x="2682" y="844"/>
                  <a:pt x="2793" y="866"/>
                  <a:pt x="2852" y="820"/>
                </a:cubicBezTo>
              </a:path>
              <a:path w="7076" h="1046" extrusionOk="0">
                <a:moveTo>
                  <a:pt x="2926" y="498"/>
                </a:moveTo>
                <a:cubicBezTo>
                  <a:pt x="2985" y="498"/>
                  <a:pt x="3006" y="507"/>
                  <a:pt x="3026" y="571"/>
                </a:cubicBezTo>
                <a:cubicBezTo>
                  <a:pt x="3058" y="673"/>
                  <a:pt x="3024" y="821"/>
                  <a:pt x="3004" y="920"/>
                </a:cubicBezTo>
                <a:cubicBezTo>
                  <a:pt x="3004" y="945"/>
                  <a:pt x="3004" y="954"/>
                  <a:pt x="2978" y="945"/>
                </a:cubicBezTo>
              </a:path>
              <a:path w="7076" h="1046" extrusionOk="0">
                <a:moveTo>
                  <a:pt x="2926" y="796"/>
                </a:moveTo>
                <a:cubicBezTo>
                  <a:pt x="2957" y="787"/>
                  <a:pt x="2983" y="788"/>
                  <a:pt x="3026" y="772"/>
                </a:cubicBezTo>
                <a:cubicBezTo>
                  <a:pt x="3090" y="748"/>
                  <a:pt x="3138" y="761"/>
                  <a:pt x="3200" y="744"/>
                </a:cubicBezTo>
                <a:cubicBezTo>
                  <a:pt x="3252" y="729"/>
                  <a:pt x="3251" y="720"/>
                  <a:pt x="3300" y="720"/>
                </a:cubicBezTo>
                <a:cubicBezTo>
                  <a:pt x="3300" y="778"/>
                  <a:pt x="3279" y="906"/>
                  <a:pt x="3326" y="920"/>
                </a:cubicBezTo>
              </a:path>
              <a:path w="7076" h="1046" extrusionOk="0">
                <a:moveTo>
                  <a:pt x="3675" y="695"/>
                </a:moveTo>
                <a:cubicBezTo>
                  <a:pt x="3666" y="695"/>
                  <a:pt x="3658" y="695"/>
                  <a:pt x="3649" y="695"/>
                </a:cubicBezTo>
                <a:cubicBezTo>
                  <a:pt x="3732" y="695"/>
                  <a:pt x="3814" y="695"/>
                  <a:pt x="3897" y="695"/>
                </a:cubicBezTo>
              </a:path>
              <a:path w="7076" h="1046" extrusionOk="0">
                <a:moveTo>
                  <a:pt x="3675" y="868"/>
                </a:moveTo>
                <a:cubicBezTo>
                  <a:pt x="3613" y="868"/>
                  <a:pt x="3730" y="895"/>
                  <a:pt x="3749" y="896"/>
                </a:cubicBezTo>
                <a:cubicBezTo>
                  <a:pt x="3833" y="902"/>
                  <a:pt x="3905" y="890"/>
                  <a:pt x="3945" y="868"/>
                </a:cubicBezTo>
                <a:cubicBezTo>
                  <a:pt x="3954" y="868"/>
                  <a:pt x="3962" y="868"/>
                  <a:pt x="3971" y="868"/>
                </a:cubicBezTo>
              </a:path>
              <a:path w="7076" h="1046" extrusionOk="0">
                <a:moveTo>
                  <a:pt x="4767" y="225"/>
                </a:moveTo>
                <a:cubicBezTo>
                  <a:pt x="4788" y="255"/>
                  <a:pt x="4812" y="285"/>
                  <a:pt x="4815" y="322"/>
                </a:cubicBezTo>
                <a:cubicBezTo>
                  <a:pt x="4819" y="377"/>
                  <a:pt x="4820" y="425"/>
                  <a:pt x="4841" y="471"/>
                </a:cubicBezTo>
                <a:cubicBezTo>
                  <a:pt x="4858" y="508"/>
                  <a:pt x="4885" y="530"/>
                  <a:pt x="4890" y="571"/>
                </a:cubicBezTo>
                <a:cubicBezTo>
                  <a:pt x="4890" y="579"/>
                  <a:pt x="4890" y="587"/>
                  <a:pt x="4890" y="595"/>
                </a:cubicBezTo>
                <a:cubicBezTo>
                  <a:pt x="4924" y="584"/>
                  <a:pt x="4941" y="542"/>
                  <a:pt x="4964" y="498"/>
                </a:cubicBezTo>
                <a:cubicBezTo>
                  <a:pt x="5018" y="398"/>
                  <a:pt x="5067" y="258"/>
                  <a:pt x="5090" y="149"/>
                </a:cubicBezTo>
                <a:cubicBezTo>
                  <a:pt x="5094" y="130"/>
                  <a:pt x="5098" y="11"/>
                  <a:pt x="5112" y="0"/>
                </a:cubicBezTo>
                <a:cubicBezTo>
                  <a:pt x="5121" y="0"/>
                  <a:pt x="5129" y="0"/>
                  <a:pt x="5138" y="0"/>
                </a:cubicBezTo>
              </a:path>
              <a:path w="7076" h="1046" extrusionOk="0">
                <a:moveTo>
                  <a:pt x="5486" y="249"/>
                </a:moveTo>
                <a:cubicBezTo>
                  <a:pt x="5477" y="249"/>
                  <a:pt x="5469" y="249"/>
                  <a:pt x="5460" y="249"/>
                </a:cubicBezTo>
                <a:cubicBezTo>
                  <a:pt x="5460" y="325"/>
                  <a:pt x="5474" y="377"/>
                  <a:pt x="5486" y="446"/>
                </a:cubicBezTo>
                <a:cubicBezTo>
                  <a:pt x="5492" y="484"/>
                  <a:pt x="5486" y="532"/>
                  <a:pt x="5486" y="571"/>
                </a:cubicBezTo>
              </a:path>
              <a:path w="7076" h="1046" extrusionOk="0">
                <a:moveTo>
                  <a:pt x="5338" y="446"/>
                </a:moveTo>
                <a:cubicBezTo>
                  <a:pt x="5386" y="417"/>
                  <a:pt x="5426" y="422"/>
                  <a:pt x="5486" y="422"/>
                </a:cubicBezTo>
                <a:cubicBezTo>
                  <a:pt x="5544" y="422"/>
                  <a:pt x="5550" y="409"/>
                  <a:pt x="5586" y="398"/>
                </a:cubicBezTo>
              </a:path>
              <a:path w="7076" h="1046" extrusionOk="0">
                <a:moveTo>
                  <a:pt x="5634" y="273"/>
                </a:moveTo>
                <a:cubicBezTo>
                  <a:pt x="5683" y="273"/>
                  <a:pt x="5723" y="263"/>
                  <a:pt x="5760" y="297"/>
                </a:cubicBezTo>
                <a:cubicBezTo>
                  <a:pt x="5803" y="337"/>
                  <a:pt x="5808" y="392"/>
                  <a:pt x="5808" y="446"/>
                </a:cubicBezTo>
                <a:cubicBezTo>
                  <a:pt x="5808" y="454"/>
                  <a:pt x="5808" y="463"/>
                  <a:pt x="5808" y="471"/>
                </a:cubicBezTo>
                <a:cubicBezTo>
                  <a:pt x="5821" y="423"/>
                  <a:pt x="5832" y="422"/>
                  <a:pt x="5882" y="422"/>
                </a:cubicBezTo>
                <a:cubicBezTo>
                  <a:pt x="5929" y="422"/>
                  <a:pt x="5950" y="467"/>
                  <a:pt x="5982" y="498"/>
                </a:cubicBezTo>
                <a:cubicBezTo>
                  <a:pt x="6005" y="519"/>
                  <a:pt x="6009" y="527"/>
                  <a:pt x="6030" y="522"/>
                </a:cubicBezTo>
              </a:path>
              <a:path w="7076" h="1046" extrusionOk="0">
                <a:moveTo>
                  <a:pt x="4815" y="796"/>
                </a:moveTo>
                <a:cubicBezTo>
                  <a:pt x="4792" y="796"/>
                  <a:pt x="4675" y="796"/>
                  <a:pt x="4790" y="796"/>
                </a:cubicBezTo>
                <a:cubicBezTo>
                  <a:pt x="5345" y="796"/>
                  <a:pt x="5900" y="802"/>
                  <a:pt x="6453" y="772"/>
                </a:cubicBezTo>
                <a:cubicBezTo>
                  <a:pt x="6659" y="761"/>
                  <a:pt x="6869" y="772"/>
                  <a:pt x="7075" y="772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92" name="Comment 28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698750" y="1501775"/>
            <a:ext cx="1511300" cy="1304925"/>
          </a:xfrm>
          <a:custGeom>
            <a:avLst/>
            <a:gdLst>
              <a:gd name="T0" fmla="+- 0 7497 7497"/>
              <a:gd name="T1" fmla="*/ T0 w 4198"/>
              <a:gd name="T2" fmla="+- 0 5288 4170"/>
              <a:gd name="T3" fmla="*/ 5288 h 3627"/>
              <a:gd name="T4" fmla="+- 0 7846 7497"/>
              <a:gd name="T5" fmla="*/ T4 w 4198"/>
              <a:gd name="T6" fmla="+- 0 5288 4170"/>
              <a:gd name="T7" fmla="*/ 5288 h 3627"/>
              <a:gd name="T8" fmla="+- 0 8590 7497"/>
              <a:gd name="T9" fmla="*/ T8 w 4198"/>
              <a:gd name="T10" fmla="+- 0 5340 4170"/>
              <a:gd name="T11" fmla="*/ 5340 h 3627"/>
              <a:gd name="T12" fmla="+- 0 8764 7497"/>
              <a:gd name="T13" fmla="*/ T12 w 4198"/>
              <a:gd name="T14" fmla="+- 0 5436 4170"/>
              <a:gd name="T15" fmla="*/ 5436 h 3627"/>
              <a:gd name="T16" fmla="+- 0 8861 7497"/>
              <a:gd name="T17" fmla="*/ T16 w 4198"/>
              <a:gd name="T18" fmla="+- 0 5637 4170"/>
              <a:gd name="T19" fmla="*/ 5637 h 3627"/>
              <a:gd name="T20" fmla="+- 0 8912 7497"/>
              <a:gd name="T21" fmla="*/ T20 w 4198"/>
              <a:gd name="T22" fmla="+- 0 5886 4170"/>
              <a:gd name="T23" fmla="*/ 5886 h 3627"/>
              <a:gd name="T24" fmla="+- 0 8838 7497"/>
              <a:gd name="T25" fmla="*/ T24 w 4198"/>
              <a:gd name="T26" fmla="+- 0 6630 4170"/>
              <a:gd name="T27" fmla="*/ 6630 h 3627"/>
              <a:gd name="T28" fmla="+- 0 8786 7497"/>
              <a:gd name="T29" fmla="*/ T28 w 4198"/>
              <a:gd name="T30" fmla="+- 0 6976 4170"/>
              <a:gd name="T31" fmla="*/ 6976 h 3627"/>
              <a:gd name="T32" fmla="+- 0 8686 7497"/>
              <a:gd name="T33" fmla="*/ T32 w 4198"/>
              <a:gd name="T34" fmla="+- 0 7326 4170"/>
              <a:gd name="T35" fmla="*/ 7326 h 3627"/>
              <a:gd name="T36" fmla="+- 0 8590 7497"/>
              <a:gd name="T37" fmla="*/ T36 w 4198"/>
              <a:gd name="T38" fmla="+- 0 7623 4170"/>
              <a:gd name="T39" fmla="*/ 7623 h 3627"/>
              <a:gd name="T40" fmla="+- 0 8538 7497"/>
              <a:gd name="T41" fmla="*/ T40 w 4198"/>
              <a:gd name="T42" fmla="+- 0 7796 4170"/>
              <a:gd name="T43" fmla="*/ 7796 h 3627"/>
              <a:gd name="T44" fmla="+- 0 8364 7497"/>
              <a:gd name="T45" fmla="*/ T44 w 4198"/>
              <a:gd name="T46" fmla="+- 0 7748 4170"/>
              <a:gd name="T47" fmla="*/ 7748 h 3627"/>
              <a:gd name="T48" fmla="+- 0 8042 7497"/>
              <a:gd name="T49" fmla="*/ T48 w 4198"/>
              <a:gd name="T50" fmla="+- 0 7672 4170"/>
              <a:gd name="T51" fmla="*/ 7672 h 3627"/>
              <a:gd name="T52" fmla="+- 0 7571 7497"/>
              <a:gd name="T53" fmla="*/ T52 w 4198"/>
              <a:gd name="T54" fmla="+- 0 7575 4170"/>
              <a:gd name="T55" fmla="*/ 7575 h 3627"/>
              <a:gd name="T56" fmla="+- 0 7620 7497"/>
              <a:gd name="T57" fmla="*/ T56 w 4198"/>
              <a:gd name="T58" fmla="+- 0 7623 4170"/>
              <a:gd name="T59" fmla="*/ 7623 h 3627"/>
              <a:gd name="T60" fmla="+- 0 7968 7497"/>
              <a:gd name="T61" fmla="*/ T60 w 4198"/>
              <a:gd name="T62" fmla="+- 0 7648 4170"/>
              <a:gd name="T63" fmla="*/ 7648 h 3627"/>
              <a:gd name="T64" fmla="+- 0 9409 7497"/>
              <a:gd name="T65" fmla="*/ T64 w 4198"/>
              <a:gd name="T66" fmla="+- 0 5734 4170"/>
              <a:gd name="T67" fmla="*/ 5734 h 3627"/>
              <a:gd name="T68" fmla="+- 0 9383 7497"/>
              <a:gd name="T69" fmla="*/ T68 w 4198"/>
              <a:gd name="T70" fmla="+- 0 5935 4170"/>
              <a:gd name="T71" fmla="*/ 5935 h 3627"/>
              <a:gd name="T72" fmla="+- 0 9283 7497"/>
              <a:gd name="T73" fmla="*/ T72 w 4198"/>
              <a:gd name="T74" fmla="+- 0 5762 4170"/>
              <a:gd name="T75" fmla="*/ 5762 h 3627"/>
              <a:gd name="T76" fmla="+- 0 9357 7497"/>
              <a:gd name="T77" fmla="*/ T76 w 4198"/>
              <a:gd name="T78" fmla="+- 0 5911 4170"/>
              <a:gd name="T79" fmla="*/ 5911 h 3627"/>
              <a:gd name="T80" fmla="+- 0 9435 7497"/>
              <a:gd name="T81" fmla="*/ T80 w 4198"/>
              <a:gd name="T82" fmla="+- 0 6035 4170"/>
              <a:gd name="T83" fmla="*/ 6035 h 3627"/>
              <a:gd name="T84" fmla="+- 0 9831 7497"/>
              <a:gd name="T85" fmla="*/ T84 w 4198"/>
              <a:gd name="T86" fmla="+- 0 5661 4170"/>
              <a:gd name="T87" fmla="*/ 5661 h 3627"/>
              <a:gd name="T88" fmla="+- 0 9261 7497"/>
              <a:gd name="T89" fmla="*/ T88 w 4198"/>
              <a:gd name="T90" fmla="+- 0 4769 4170"/>
              <a:gd name="T91" fmla="*/ 4769 h 3627"/>
              <a:gd name="T92" fmla="+- 0 9209 7497"/>
              <a:gd name="T93" fmla="*/ T92 w 4198"/>
              <a:gd name="T94" fmla="+- 0 5066 4170"/>
              <a:gd name="T95" fmla="*/ 5066 h 3627"/>
              <a:gd name="T96" fmla="+- 0 9109 7497"/>
              <a:gd name="T97" fmla="*/ T96 w 4198"/>
              <a:gd name="T98" fmla="+- 0 4692 4170"/>
              <a:gd name="T99" fmla="*/ 4692 h 3627"/>
              <a:gd name="T100" fmla="+- 0 9161 7497"/>
              <a:gd name="T101" fmla="*/ T100 w 4198"/>
              <a:gd name="T102" fmla="+- 0 4668 4170"/>
              <a:gd name="T103" fmla="*/ 4668 h 3627"/>
              <a:gd name="T104" fmla="+- 0 8938 7497"/>
              <a:gd name="T105" fmla="*/ T104 w 4198"/>
              <a:gd name="T106" fmla="+- 0 5090 4170"/>
              <a:gd name="T107" fmla="*/ 5090 h 3627"/>
              <a:gd name="T108" fmla="+- 0 9457 7497"/>
              <a:gd name="T109" fmla="*/ T108 w 4198"/>
              <a:gd name="T110" fmla="+- 0 5163 4170"/>
              <a:gd name="T111" fmla="*/ 5163 h 3627"/>
              <a:gd name="T112" fmla="+- 0 9805 7497"/>
              <a:gd name="T113" fmla="*/ T112 w 4198"/>
              <a:gd name="T114" fmla="+- 0 4793 4170"/>
              <a:gd name="T115" fmla="*/ 4793 h 3627"/>
              <a:gd name="T116" fmla="+- 0 10127 7497"/>
              <a:gd name="T117" fmla="*/ T116 w 4198"/>
              <a:gd name="T118" fmla="+- 0 4793 4170"/>
              <a:gd name="T119" fmla="*/ 4793 h 3627"/>
              <a:gd name="T120" fmla="+- 0 9931 7497"/>
              <a:gd name="T121" fmla="*/ T120 w 4198"/>
              <a:gd name="T122" fmla="+- 0 4990 4170"/>
              <a:gd name="T123" fmla="*/ 4990 h 3627"/>
              <a:gd name="T124" fmla="+- 0 10227 7497"/>
              <a:gd name="T125" fmla="*/ T124 w 4198"/>
              <a:gd name="T126" fmla="+- 0 4395 4170"/>
              <a:gd name="T127" fmla="*/ 4395 h 3627"/>
              <a:gd name="T128" fmla="+- 0 10302 7497"/>
              <a:gd name="T129" fmla="*/ T128 w 4198"/>
              <a:gd name="T130" fmla="+- 0 4443 4170"/>
              <a:gd name="T131" fmla="*/ 4443 h 3627"/>
              <a:gd name="T132" fmla="+- 0 10376 7497"/>
              <a:gd name="T133" fmla="*/ T132 w 4198"/>
              <a:gd name="T134" fmla="+- 0 4668 4170"/>
              <a:gd name="T135" fmla="*/ 4668 h 3627"/>
              <a:gd name="T136" fmla="+- 0 10450 7497"/>
              <a:gd name="T137" fmla="*/ T136 w 4198"/>
              <a:gd name="T138" fmla="+- 0 4616 4170"/>
              <a:gd name="T139" fmla="*/ 4616 h 3627"/>
              <a:gd name="T140" fmla="+- 0 10550 7497"/>
              <a:gd name="T141" fmla="*/ T140 w 4198"/>
              <a:gd name="T142" fmla="+- 0 4222 4170"/>
              <a:gd name="T143" fmla="*/ 4222 h 3627"/>
              <a:gd name="T144" fmla="+- 0 10750 7497"/>
              <a:gd name="T145" fmla="*/ T144 w 4198"/>
              <a:gd name="T146" fmla="+- 0 4395 4170"/>
              <a:gd name="T147" fmla="*/ 4395 h 3627"/>
              <a:gd name="T148" fmla="+- 0 10750 7497"/>
              <a:gd name="T149" fmla="*/ T148 w 4198"/>
              <a:gd name="T150" fmla="+- 0 4717 4170"/>
              <a:gd name="T151" fmla="*/ 4717 h 3627"/>
              <a:gd name="T152" fmla="+- 0 10676 7497"/>
              <a:gd name="T153" fmla="*/ T152 w 4198"/>
              <a:gd name="T154" fmla="+- 0 4668 4170"/>
              <a:gd name="T155" fmla="*/ 4668 h 3627"/>
              <a:gd name="T156" fmla="+- 0 10824 7497"/>
              <a:gd name="T157" fmla="*/ T156 w 4198"/>
              <a:gd name="T158" fmla="+- 0 4616 4170"/>
              <a:gd name="T159" fmla="*/ 4616 h 3627"/>
              <a:gd name="T160" fmla="+- 0 10946 7497"/>
              <a:gd name="T161" fmla="*/ T160 w 4198"/>
              <a:gd name="T162" fmla="+- 0 4443 4170"/>
              <a:gd name="T163" fmla="*/ 4443 h 3627"/>
              <a:gd name="T164" fmla="+- 0 11024 7497"/>
              <a:gd name="T165" fmla="*/ T164 w 4198"/>
              <a:gd name="T166" fmla="+- 0 4592 4170"/>
              <a:gd name="T167" fmla="*/ 4592 h 3627"/>
              <a:gd name="T168" fmla="+- 0 11268 7497"/>
              <a:gd name="T169" fmla="*/ T168 w 4198"/>
              <a:gd name="T170" fmla="+- 0 4793 4170"/>
              <a:gd name="T171" fmla="*/ 4793 h 3627"/>
              <a:gd name="T172" fmla="+- 0 10402 7497"/>
              <a:gd name="T173" fmla="*/ T172 w 4198"/>
              <a:gd name="T174" fmla="+- 0 5066 4170"/>
              <a:gd name="T175" fmla="*/ 5066 h 3627"/>
              <a:gd name="T176" fmla="+- 0 11120 7497"/>
              <a:gd name="T177" fmla="*/ T176 w 4198"/>
              <a:gd name="T178" fmla="+- 0 5066 4170"/>
              <a:gd name="T179" fmla="*/ 5066 h 3627"/>
              <a:gd name="T180" fmla="+- 0 10450 7497"/>
              <a:gd name="T181" fmla="*/ T180 w 4198"/>
              <a:gd name="T182" fmla="+- 0 5686 4170"/>
              <a:gd name="T183" fmla="*/ 5686 h 3627"/>
              <a:gd name="T184" fmla="+- 0 10376 7497"/>
              <a:gd name="T185" fmla="*/ T184 w 4198"/>
              <a:gd name="T186" fmla="+- 0 5461 4170"/>
              <a:gd name="T187" fmla="*/ 5461 h 3627"/>
              <a:gd name="T188" fmla="+- 0 10476 7497"/>
              <a:gd name="T189" fmla="*/ T188 w 4198"/>
              <a:gd name="T190" fmla="+- 0 5364 4170"/>
              <a:gd name="T191" fmla="*/ 5364 h 3627"/>
              <a:gd name="T192" fmla="+- 0 10750 7497"/>
              <a:gd name="T193" fmla="*/ T192 w 4198"/>
              <a:gd name="T194" fmla="+- 0 5461 4170"/>
              <a:gd name="T195" fmla="*/ 5461 h 3627"/>
              <a:gd name="T196" fmla="+- 0 10524 7497"/>
              <a:gd name="T197" fmla="*/ T196 w 4198"/>
              <a:gd name="T198" fmla="+- 0 5537 4170"/>
              <a:gd name="T199" fmla="*/ 5537 h 3627"/>
              <a:gd name="T200" fmla="+- 0 10750 7497"/>
              <a:gd name="T201" fmla="*/ T200 w 4198"/>
              <a:gd name="T202" fmla="+- 0 5661 4170"/>
              <a:gd name="T203" fmla="*/ 5661 h 3627"/>
              <a:gd name="T204" fmla="+- 0 11024 7497"/>
              <a:gd name="T205" fmla="*/ T204 w 4198"/>
              <a:gd name="T206" fmla="+- 0 5513 4170"/>
              <a:gd name="T207" fmla="*/ 5513 h 3627"/>
              <a:gd name="T208" fmla="+- 0 11046 7497"/>
              <a:gd name="T209" fmla="*/ T208 w 4198"/>
              <a:gd name="T210" fmla="+- 0 5734 4170"/>
              <a:gd name="T211" fmla="*/ 5734 h 3627"/>
              <a:gd name="T212" fmla="+- 0 11098 7497"/>
              <a:gd name="T213" fmla="*/ T212 w 4198"/>
              <a:gd name="T214" fmla="+- 0 5661 4170"/>
              <a:gd name="T215" fmla="*/ 5661 h 3627"/>
              <a:gd name="T216" fmla="+- 0 11172 7497"/>
              <a:gd name="T217" fmla="*/ T216 w 4198"/>
              <a:gd name="T218" fmla="+- 0 5461 4170"/>
              <a:gd name="T219" fmla="*/ 5461 h 3627"/>
              <a:gd name="T220" fmla="+- 0 11220 7497"/>
              <a:gd name="T221" fmla="*/ T220 w 4198"/>
              <a:gd name="T222" fmla="+- 0 5686 4170"/>
              <a:gd name="T223" fmla="*/ 5686 h 3627"/>
              <a:gd name="T224" fmla="+- 0 11420 7497"/>
              <a:gd name="T225" fmla="*/ T224 w 4198"/>
              <a:gd name="T226" fmla="+- 0 5661 4170"/>
              <a:gd name="T227" fmla="*/ 5661 h 362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</a:cxnLst>
            <a:rect l="0" t="0" r="r" b="b"/>
            <a:pathLst>
              <a:path w="4198" h="3627" extrusionOk="0">
                <a:moveTo>
                  <a:pt x="97" y="1118"/>
                </a:moveTo>
                <a:cubicBezTo>
                  <a:pt x="65" y="1118"/>
                  <a:pt x="32" y="1118"/>
                  <a:pt x="0" y="1118"/>
                </a:cubicBezTo>
                <a:cubicBezTo>
                  <a:pt x="13" y="1113"/>
                  <a:pt x="29" y="1095"/>
                  <a:pt x="74" y="1093"/>
                </a:cubicBezTo>
                <a:cubicBezTo>
                  <a:pt x="171" y="1089"/>
                  <a:pt x="267" y="1108"/>
                  <a:pt x="349" y="1118"/>
                </a:cubicBezTo>
                <a:cubicBezTo>
                  <a:pt x="526" y="1140"/>
                  <a:pt x="727" y="1124"/>
                  <a:pt x="893" y="1142"/>
                </a:cubicBezTo>
                <a:cubicBezTo>
                  <a:pt x="961" y="1149"/>
                  <a:pt x="1039" y="1162"/>
                  <a:pt x="1093" y="1170"/>
                </a:cubicBezTo>
                <a:cubicBezTo>
                  <a:pt x="1141" y="1177"/>
                  <a:pt x="1144" y="1181"/>
                  <a:pt x="1167" y="1194"/>
                </a:cubicBezTo>
                <a:cubicBezTo>
                  <a:pt x="1205" y="1217"/>
                  <a:pt x="1246" y="1244"/>
                  <a:pt x="1267" y="1266"/>
                </a:cubicBezTo>
                <a:cubicBezTo>
                  <a:pt x="1296" y="1295"/>
                  <a:pt x="1327" y="1333"/>
                  <a:pt x="1341" y="1367"/>
                </a:cubicBezTo>
                <a:cubicBezTo>
                  <a:pt x="1354" y="1397"/>
                  <a:pt x="1350" y="1437"/>
                  <a:pt x="1364" y="1467"/>
                </a:cubicBezTo>
                <a:cubicBezTo>
                  <a:pt x="1385" y="1512"/>
                  <a:pt x="1387" y="1536"/>
                  <a:pt x="1389" y="1592"/>
                </a:cubicBezTo>
                <a:cubicBezTo>
                  <a:pt x="1390" y="1637"/>
                  <a:pt x="1411" y="1684"/>
                  <a:pt x="1415" y="1716"/>
                </a:cubicBezTo>
                <a:cubicBezTo>
                  <a:pt x="1434" y="1883"/>
                  <a:pt x="1421" y="2079"/>
                  <a:pt x="1389" y="2235"/>
                </a:cubicBezTo>
                <a:cubicBezTo>
                  <a:pt x="1374" y="2311"/>
                  <a:pt x="1360" y="2385"/>
                  <a:pt x="1341" y="2460"/>
                </a:cubicBezTo>
                <a:cubicBezTo>
                  <a:pt x="1326" y="2517"/>
                  <a:pt x="1326" y="2575"/>
                  <a:pt x="1315" y="2633"/>
                </a:cubicBezTo>
                <a:cubicBezTo>
                  <a:pt x="1304" y="2692"/>
                  <a:pt x="1299" y="2746"/>
                  <a:pt x="1289" y="2806"/>
                </a:cubicBezTo>
                <a:cubicBezTo>
                  <a:pt x="1279" y="2865"/>
                  <a:pt x="1257" y="2927"/>
                  <a:pt x="1241" y="2983"/>
                </a:cubicBezTo>
                <a:cubicBezTo>
                  <a:pt x="1225" y="3041"/>
                  <a:pt x="1207" y="3097"/>
                  <a:pt x="1189" y="3156"/>
                </a:cubicBezTo>
                <a:cubicBezTo>
                  <a:pt x="1171" y="3213"/>
                  <a:pt x="1159" y="3271"/>
                  <a:pt x="1141" y="3329"/>
                </a:cubicBezTo>
                <a:cubicBezTo>
                  <a:pt x="1133" y="3355"/>
                  <a:pt x="1093" y="3453"/>
                  <a:pt x="1093" y="3453"/>
                </a:cubicBezTo>
                <a:cubicBezTo>
                  <a:pt x="1084" y="3509"/>
                  <a:pt x="1088" y="3530"/>
                  <a:pt x="1067" y="3578"/>
                </a:cubicBezTo>
                <a:cubicBezTo>
                  <a:pt x="1056" y="3602"/>
                  <a:pt x="1045" y="3618"/>
                  <a:pt x="1041" y="3626"/>
                </a:cubicBezTo>
                <a:cubicBezTo>
                  <a:pt x="1010" y="3612"/>
                  <a:pt x="1009" y="3617"/>
                  <a:pt x="967" y="3602"/>
                </a:cubicBezTo>
                <a:cubicBezTo>
                  <a:pt x="932" y="3590"/>
                  <a:pt x="904" y="3589"/>
                  <a:pt x="867" y="3578"/>
                </a:cubicBezTo>
                <a:cubicBezTo>
                  <a:pt x="833" y="3568"/>
                  <a:pt x="785" y="3532"/>
                  <a:pt x="745" y="3526"/>
                </a:cubicBezTo>
                <a:cubicBezTo>
                  <a:pt x="679" y="3515"/>
                  <a:pt x="611" y="3508"/>
                  <a:pt x="545" y="3502"/>
                </a:cubicBezTo>
                <a:cubicBezTo>
                  <a:pt x="425" y="3491"/>
                  <a:pt x="305" y="3508"/>
                  <a:pt x="197" y="3478"/>
                </a:cubicBezTo>
              </a:path>
              <a:path w="4198" h="3627" extrusionOk="0">
                <a:moveTo>
                  <a:pt x="74" y="3405"/>
                </a:moveTo>
                <a:cubicBezTo>
                  <a:pt x="18" y="3405"/>
                  <a:pt x="37" y="3392"/>
                  <a:pt x="0" y="3377"/>
                </a:cubicBezTo>
                <a:cubicBezTo>
                  <a:pt x="27" y="3437"/>
                  <a:pt x="62" y="3436"/>
                  <a:pt x="123" y="3453"/>
                </a:cubicBezTo>
                <a:cubicBezTo>
                  <a:pt x="218" y="3479"/>
                  <a:pt x="297" y="3478"/>
                  <a:pt x="397" y="3478"/>
                </a:cubicBezTo>
                <a:cubicBezTo>
                  <a:pt x="438" y="3478"/>
                  <a:pt x="446" y="3478"/>
                  <a:pt x="471" y="3478"/>
                </a:cubicBezTo>
              </a:path>
              <a:path w="4198" h="3627" extrusionOk="0">
                <a:moveTo>
                  <a:pt x="1938" y="1242"/>
                </a:moveTo>
                <a:cubicBezTo>
                  <a:pt x="1938" y="1355"/>
                  <a:pt x="1939" y="1458"/>
                  <a:pt x="1912" y="1564"/>
                </a:cubicBezTo>
                <a:cubicBezTo>
                  <a:pt x="1900" y="1611"/>
                  <a:pt x="1899" y="1649"/>
                  <a:pt x="1886" y="1689"/>
                </a:cubicBezTo>
                <a:cubicBezTo>
                  <a:pt x="1880" y="1708"/>
                  <a:pt x="1886" y="1744"/>
                  <a:pt x="1886" y="1765"/>
                </a:cubicBezTo>
                <a:cubicBezTo>
                  <a:pt x="1886" y="1741"/>
                  <a:pt x="1886" y="1732"/>
                  <a:pt x="1886" y="1716"/>
                </a:cubicBezTo>
              </a:path>
              <a:path w="4198" h="3627" extrusionOk="0">
                <a:moveTo>
                  <a:pt x="1786" y="1592"/>
                </a:moveTo>
                <a:cubicBezTo>
                  <a:pt x="1786" y="1541"/>
                  <a:pt x="1786" y="1613"/>
                  <a:pt x="1812" y="1640"/>
                </a:cubicBezTo>
                <a:cubicBezTo>
                  <a:pt x="1842" y="1672"/>
                  <a:pt x="1838" y="1709"/>
                  <a:pt x="1860" y="1741"/>
                </a:cubicBezTo>
                <a:cubicBezTo>
                  <a:pt x="1884" y="1776"/>
                  <a:pt x="1925" y="1798"/>
                  <a:pt x="1938" y="1837"/>
                </a:cubicBezTo>
                <a:cubicBezTo>
                  <a:pt x="1938" y="1846"/>
                  <a:pt x="1938" y="1856"/>
                  <a:pt x="1938" y="1865"/>
                </a:cubicBezTo>
                <a:cubicBezTo>
                  <a:pt x="2011" y="1833"/>
                  <a:pt x="2105" y="1755"/>
                  <a:pt x="2160" y="1689"/>
                </a:cubicBezTo>
                <a:cubicBezTo>
                  <a:pt x="2219" y="1619"/>
                  <a:pt x="2275" y="1561"/>
                  <a:pt x="2334" y="1491"/>
                </a:cubicBezTo>
              </a:path>
              <a:path w="4198" h="3627" extrusionOk="0">
                <a:moveTo>
                  <a:pt x="1786" y="522"/>
                </a:moveTo>
                <a:cubicBezTo>
                  <a:pt x="1752" y="535"/>
                  <a:pt x="1764" y="557"/>
                  <a:pt x="1764" y="599"/>
                </a:cubicBezTo>
                <a:cubicBezTo>
                  <a:pt x="1764" y="645"/>
                  <a:pt x="1753" y="729"/>
                  <a:pt x="1738" y="772"/>
                </a:cubicBezTo>
                <a:cubicBezTo>
                  <a:pt x="1719" y="827"/>
                  <a:pt x="1712" y="839"/>
                  <a:pt x="1712" y="896"/>
                </a:cubicBezTo>
                <a:cubicBezTo>
                  <a:pt x="1712" y="956"/>
                  <a:pt x="1736" y="836"/>
                  <a:pt x="1738" y="820"/>
                </a:cubicBezTo>
              </a:path>
              <a:path w="4198" h="3627" extrusionOk="0">
                <a:moveTo>
                  <a:pt x="1612" y="522"/>
                </a:moveTo>
                <a:cubicBezTo>
                  <a:pt x="1580" y="522"/>
                  <a:pt x="1547" y="522"/>
                  <a:pt x="1515" y="522"/>
                </a:cubicBezTo>
                <a:cubicBezTo>
                  <a:pt x="1568" y="509"/>
                  <a:pt x="1601" y="498"/>
                  <a:pt x="1664" y="498"/>
                </a:cubicBezTo>
                <a:cubicBezTo>
                  <a:pt x="1787" y="498"/>
                  <a:pt x="1911" y="498"/>
                  <a:pt x="2034" y="498"/>
                </a:cubicBezTo>
              </a:path>
              <a:path w="4198" h="3627" extrusionOk="0">
                <a:moveTo>
                  <a:pt x="1441" y="920"/>
                </a:moveTo>
                <a:cubicBezTo>
                  <a:pt x="1427" y="959"/>
                  <a:pt x="1429" y="931"/>
                  <a:pt x="1415" y="969"/>
                </a:cubicBezTo>
                <a:cubicBezTo>
                  <a:pt x="1600" y="969"/>
                  <a:pt x="1780" y="970"/>
                  <a:pt x="1960" y="993"/>
                </a:cubicBezTo>
                <a:cubicBezTo>
                  <a:pt x="1977" y="993"/>
                  <a:pt x="1995" y="993"/>
                  <a:pt x="2012" y="993"/>
                </a:cubicBezTo>
              </a:path>
              <a:path w="4198" h="3627" extrusionOk="0">
                <a:moveTo>
                  <a:pt x="2308" y="623"/>
                </a:moveTo>
                <a:cubicBezTo>
                  <a:pt x="2299" y="623"/>
                  <a:pt x="2291" y="623"/>
                  <a:pt x="2282" y="623"/>
                </a:cubicBezTo>
                <a:cubicBezTo>
                  <a:pt x="2398" y="623"/>
                  <a:pt x="2514" y="623"/>
                  <a:pt x="2630" y="623"/>
                </a:cubicBezTo>
              </a:path>
              <a:path w="4198" h="3627" extrusionOk="0">
                <a:moveTo>
                  <a:pt x="2308" y="796"/>
                </a:moveTo>
                <a:cubicBezTo>
                  <a:pt x="2268" y="833"/>
                  <a:pt x="2388" y="820"/>
                  <a:pt x="2434" y="820"/>
                </a:cubicBezTo>
                <a:cubicBezTo>
                  <a:pt x="2511" y="820"/>
                  <a:pt x="2559" y="830"/>
                  <a:pt x="2630" y="844"/>
                </a:cubicBezTo>
              </a:path>
              <a:path w="4198" h="3627" extrusionOk="0">
                <a:moveTo>
                  <a:pt x="2730" y="225"/>
                </a:moveTo>
                <a:cubicBezTo>
                  <a:pt x="2730" y="217"/>
                  <a:pt x="2730" y="209"/>
                  <a:pt x="2730" y="201"/>
                </a:cubicBezTo>
                <a:cubicBezTo>
                  <a:pt x="2761" y="208"/>
                  <a:pt x="2797" y="238"/>
                  <a:pt x="2805" y="273"/>
                </a:cubicBezTo>
                <a:cubicBezTo>
                  <a:pt x="2818" y="332"/>
                  <a:pt x="2838" y="348"/>
                  <a:pt x="2856" y="398"/>
                </a:cubicBezTo>
                <a:cubicBezTo>
                  <a:pt x="2866" y="426"/>
                  <a:pt x="2876" y="470"/>
                  <a:pt x="2879" y="498"/>
                </a:cubicBezTo>
                <a:cubicBezTo>
                  <a:pt x="2879" y="522"/>
                  <a:pt x="2879" y="531"/>
                  <a:pt x="2879" y="547"/>
                </a:cubicBezTo>
                <a:cubicBezTo>
                  <a:pt x="2908" y="538"/>
                  <a:pt x="2943" y="492"/>
                  <a:pt x="2953" y="446"/>
                </a:cubicBezTo>
                <a:cubicBezTo>
                  <a:pt x="2971" y="366"/>
                  <a:pt x="3012" y="281"/>
                  <a:pt x="3027" y="201"/>
                </a:cubicBezTo>
                <a:cubicBezTo>
                  <a:pt x="3035" y="161"/>
                  <a:pt x="3034" y="87"/>
                  <a:pt x="3053" y="52"/>
                </a:cubicBezTo>
                <a:cubicBezTo>
                  <a:pt x="3076" y="27"/>
                  <a:pt x="3084" y="23"/>
                  <a:pt x="3079" y="0"/>
                </a:cubicBezTo>
              </a:path>
              <a:path w="4198" h="3627" extrusionOk="0">
                <a:moveTo>
                  <a:pt x="3253" y="225"/>
                </a:moveTo>
                <a:cubicBezTo>
                  <a:pt x="3267" y="270"/>
                  <a:pt x="3275" y="251"/>
                  <a:pt x="3275" y="325"/>
                </a:cubicBezTo>
                <a:cubicBezTo>
                  <a:pt x="3275" y="406"/>
                  <a:pt x="3269" y="471"/>
                  <a:pt x="3253" y="547"/>
                </a:cubicBezTo>
                <a:cubicBezTo>
                  <a:pt x="3248" y="570"/>
                  <a:pt x="3253" y="599"/>
                  <a:pt x="3253" y="623"/>
                </a:cubicBezTo>
              </a:path>
              <a:path w="4198" h="3627" extrusionOk="0">
                <a:moveTo>
                  <a:pt x="3179" y="498"/>
                </a:moveTo>
                <a:cubicBezTo>
                  <a:pt x="3222" y="498"/>
                  <a:pt x="3237" y="478"/>
                  <a:pt x="3275" y="474"/>
                </a:cubicBezTo>
                <a:cubicBezTo>
                  <a:pt x="3319" y="469"/>
                  <a:pt x="3286" y="461"/>
                  <a:pt x="3327" y="446"/>
                </a:cubicBezTo>
              </a:path>
              <a:path w="4198" h="3627" extrusionOk="0">
                <a:moveTo>
                  <a:pt x="3427" y="225"/>
                </a:moveTo>
                <a:cubicBezTo>
                  <a:pt x="3427" y="170"/>
                  <a:pt x="3447" y="255"/>
                  <a:pt x="3449" y="273"/>
                </a:cubicBezTo>
                <a:cubicBezTo>
                  <a:pt x="3456" y="339"/>
                  <a:pt x="3449" y="408"/>
                  <a:pt x="3449" y="474"/>
                </a:cubicBezTo>
                <a:cubicBezTo>
                  <a:pt x="3487" y="464"/>
                  <a:pt x="3505" y="439"/>
                  <a:pt x="3527" y="422"/>
                </a:cubicBezTo>
                <a:cubicBezTo>
                  <a:pt x="3569" y="390"/>
                  <a:pt x="3591" y="395"/>
                  <a:pt x="3623" y="446"/>
                </a:cubicBezTo>
                <a:cubicBezTo>
                  <a:pt x="3665" y="514"/>
                  <a:pt x="3714" y="566"/>
                  <a:pt x="3771" y="623"/>
                </a:cubicBezTo>
                <a:cubicBezTo>
                  <a:pt x="3780" y="631"/>
                  <a:pt x="3788" y="639"/>
                  <a:pt x="3797" y="647"/>
                </a:cubicBezTo>
              </a:path>
              <a:path w="4198" h="3627" extrusionOk="0">
                <a:moveTo>
                  <a:pt x="2905" y="896"/>
                </a:moveTo>
                <a:cubicBezTo>
                  <a:pt x="2830" y="896"/>
                  <a:pt x="3087" y="896"/>
                  <a:pt x="3105" y="896"/>
                </a:cubicBezTo>
                <a:cubicBezTo>
                  <a:pt x="3278" y="896"/>
                  <a:pt x="3450" y="896"/>
                  <a:pt x="3623" y="896"/>
                </a:cubicBezTo>
              </a:path>
              <a:path w="4198" h="3627" extrusionOk="0">
                <a:moveTo>
                  <a:pt x="2979" y="1170"/>
                </a:moveTo>
                <a:cubicBezTo>
                  <a:pt x="2979" y="1237"/>
                  <a:pt x="2971" y="1555"/>
                  <a:pt x="2953" y="1516"/>
                </a:cubicBezTo>
                <a:cubicBezTo>
                  <a:pt x="2953" y="1508"/>
                  <a:pt x="2953" y="1499"/>
                  <a:pt x="2953" y="1491"/>
                </a:cubicBezTo>
              </a:path>
              <a:path w="4198" h="3627" extrusionOk="0">
                <a:moveTo>
                  <a:pt x="2879" y="1291"/>
                </a:moveTo>
                <a:cubicBezTo>
                  <a:pt x="2871" y="1291"/>
                  <a:pt x="2864" y="1291"/>
                  <a:pt x="2856" y="1291"/>
                </a:cubicBezTo>
                <a:cubicBezTo>
                  <a:pt x="2868" y="1241"/>
                  <a:pt x="2923" y="1203"/>
                  <a:pt x="2979" y="1194"/>
                </a:cubicBezTo>
                <a:cubicBezTo>
                  <a:pt x="3053" y="1181"/>
                  <a:pt x="3132" y="1153"/>
                  <a:pt x="3201" y="1194"/>
                </a:cubicBezTo>
                <a:cubicBezTo>
                  <a:pt x="3245" y="1220"/>
                  <a:pt x="3253" y="1245"/>
                  <a:pt x="3253" y="1291"/>
                </a:cubicBezTo>
                <a:cubicBezTo>
                  <a:pt x="3253" y="1348"/>
                  <a:pt x="3167" y="1325"/>
                  <a:pt x="3127" y="1343"/>
                </a:cubicBezTo>
                <a:cubicBezTo>
                  <a:pt x="3090" y="1360"/>
                  <a:pt x="3074" y="1367"/>
                  <a:pt x="3027" y="1367"/>
                </a:cubicBezTo>
                <a:cubicBezTo>
                  <a:pt x="3041" y="1386"/>
                  <a:pt x="3110" y="1405"/>
                  <a:pt x="3153" y="1415"/>
                </a:cubicBezTo>
                <a:cubicBezTo>
                  <a:pt x="3193" y="1425"/>
                  <a:pt x="3221" y="1458"/>
                  <a:pt x="3253" y="1491"/>
                </a:cubicBezTo>
                <a:cubicBezTo>
                  <a:pt x="3273" y="1514"/>
                  <a:pt x="3278" y="1523"/>
                  <a:pt x="3301" y="1516"/>
                </a:cubicBezTo>
              </a:path>
              <a:path w="4198" h="3627" extrusionOk="0">
                <a:moveTo>
                  <a:pt x="3527" y="1343"/>
                </a:moveTo>
                <a:cubicBezTo>
                  <a:pt x="3535" y="1387"/>
                  <a:pt x="3549" y="1421"/>
                  <a:pt x="3549" y="1467"/>
                </a:cubicBezTo>
                <a:cubicBezTo>
                  <a:pt x="3549" y="1499"/>
                  <a:pt x="3549" y="1532"/>
                  <a:pt x="3549" y="1564"/>
                </a:cubicBezTo>
              </a:path>
              <a:path w="4198" h="3627" extrusionOk="0">
                <a:moveTo>
                  <a:pt x="3449" y="1516"/>
                </a:moveTo>
                <a:cubicBezTo>
                  <a:pt x="3488" y="1516"/>
                  <a:pt x="3578" y="1534"/>
                  <a:pt x="3601" y="1491"/>
                </a:cubicBezTo>
                <a:cubicBezTo>
                  <a:pt x="3601" y="1483"/>
                  <a:pt x="3601" y="1475"/>
                  <a:pt x="3601" y="1467"/>
                </a:cubicBezTo>
              </a:path>
              <a:path w="4198" h="3627" extrusionOk="0">
                <a:moveTo>
                  <a:pt x="3675" y="1291"/>
                </a:moveTo>
                <a:cubicBezTo>
                  <a:pt x="3711" y="1306"/>
                  <a:pt x="3719" y="1342"/>
                  <a:pt x="3723" y="1391"/>
                </a:cubicBezTo>
                <a:cubicBezTo>
                  <a:pt x="3727" y="1432"/>
                  <a:pt x="3723" y="1475"/>
                  <a:pt x="3723" y="1516"/>
                </a:cubicBezTo>
                <a:cubicBezTo>
                  <a:pt x="3748" y="1484"/>
                  <a:pt x="3755" y="1456"/>
                  <a:pt x="3797" y="1443"/>
                </a:cubicBezTo>
                <a:cubicBezTo>
                  <a:pt x="3819" y="1436"/>
                  <a:pt x="3902" y="1481"/>
                  <a:pt x="3923" y="1491"/>
                </a:cubicBezTo>
                <a:cubicBezTo>
                  <a:pt x="4008" y="1531"/>
                  <a:pt x="4103" y="1516"/>
                  <a:pt x="4197" y="1516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93" name="Comment 29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907088" y="5954713"/>
            <a:ext cx="1587" cy="9525"/>
          </a:xfrm>
          <a:custGeom>
            <a:avLst/>
            <a:gdLst>
              <a:gd name="T0" fmla="+- 0 16410 16410"/>
              <a:gd name="T1" fmla="*/ T0 w 1"/>
              <a:gd name="T2" fmla="+- 0 16565 16541"/>
              <a:gd name="T3" fmla="*/ 16565 h 25"/>
              <a:gd name="T4" fmla="+- 0 16410 16410"/>
              <a:gd name="T5" fmla="*/ T4 w 1"/>
              <a:gd name="T6" fmla="+- 0 16557 16541"/>
              <a:gd name="T7" fmla="*/ 16557 h 25"/>
              <a:gd name="T8" fmla="+- 0 16410 16410"/>
              <a:gd name="T9" fmla="*/ T8 w 1"/>
              <a:gd name="T10" fmla="+- 0 16549 16541"/>
              <a:gd name="T11" fmla="*/ 16549 h 25"/>
              <a:gd name="T12" fmla="+- 0 16410 16410"/>
              <a:gd name="T13" fmla="*/ T12 w 1"/>
              <a:gd name="T14" fmla="+- 0 16541 16541"/>
              <a:gd name="T15" fmla="*/ 16541 h 2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" h="25" extrusionOk="0">
                <a:moveTo>
                  <a:pt x="0" y="24"/>
                </a:moveTo>
                <a:cubicBezTo>
                  <a:pt x="0" y="16"/>
                  <a:pt x="0" y="8"/>
                  <a:pt x="0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94" name="Comment 30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611688" y="5829300"/>
            <a:ext cx="1912937" cy="277813"/>
          </a:xfrm>
          <a:custGeom>
            <a:avLst/>
            <a:gdLst>
              <a:gd name="T0" fmla="+- 0 13280 12809"/>
              <a:gd name="T1" fmla="*/ T0 w 5313"/>
              <a:gd name="T2" fmla="+- 0 16513 16192"/>
              <a:gd name="T3" fmla="*/ 16513 h 772"/>
              <a:gd name="T4" fmla="+- 0 13332 12809"/>
              <a:gd name="T5" fmla="*/ T4 w 5313"/>
              <a:gd name="T6" fmla="+- 0 16738 16192"/>
              <a:gd name="T7" fmla="*/ 16738 h 772"/>
              <a:gd name="T8" fmla="+- 0 12835 12809"/>
              <a:gd name="T9" fmla="*/ T8 w 5313"/>
              <a:gd name="T10" fmla="+- 0 16216 16192"/>
              <a:gd name="T11" fmla="*/ 16216 h 772"/>
              <a:gd name="T12" fmla="+- 0 13332 12809"/>
              <a:gd name="T13" fmla="*/ T12 w 5313"/>
              <a:gd name="T14" fmla="+- 0 16216 16192"/>
              <a:gd name="T15" fmla="*/ 16216 h 772"/>
              <a:gd name="T16" fmla="+- 0 13306 12809"/>
              <a:gd name="T17" fmla="*/ T16 w 5313"/>
              <a:gd name="T18" fmla="+- 0 16815 16192"/>
              <a:gd name="T19" fmla="*/ 16815 h 772"/>
              <a:gd name="T20" fmla="+- 0 13780 12809"/>
              <a:gd name="T21" fmla="*/ T20 w 5313"/>
              <a:gd name="T22" fmla="+- 0 16763 16192"/>
              <a:gd name="T23" fmla="*/ 16763 h 772"/>
              <a:gd name="T24" fmla="+- 0 14198 12809"/>
              <a:gd name="T25" fmla="*/ T24 w 5313"/>
              <a:gd name="T26" fmla="+- 0 16565 16192"/>
              <a:gd name="T27" fmla="*/ 16565 h 772"/>
              <a:gd name="T28" fmla="+- 0 13976 12809"/>
              <a:gd name="T29" fmla="*/ T28 w 5313"/>
              <a:gd name="T30" fmla="+- 0 16738 16192"/>
              <a:gd name="T31" fmla="*/ 16738 h 772"/>
              <a:gd name="T32" fmla="+- 0 14150 12809"/>
              <a:gd name="T33" fmla="*/ T32 w 5313"/>
              <a:gd name="T34" fmla="+- 0 16839 16192"/>
              <a:gd name="T35" fmla="*/ 16839 h 772"/>
              <a:gd name="T36" fmla="+- 0 14102 12809"/>
              <a:gd name="T37" fmla="*/ T36 w 5313"/>
              <a:gd name="T38" fmla="+- 0 16936 16192"/>
              <a:gd name="T39" fmla="*/ 16936 h 772"/>
              <a:gd name="T40" fmla="+- 0 14350 12809"/>
              <a:gd name="T41" fmla="*/ T40 w 5313"/>
              <a:gd name="T42" fmla="+- 0 16614 16192"/>
              <a:gd name="T43" fmla="*/ 16614 h 772"/>
              <a:gd name="T44" fmla="+- 0 14372 12809"/>
              <a:gd name="T45" fmla="*/ T44 w 5313"/>
              <a:gd name="T46" fmla="+- 0 16911 16192"/>
              <a:gd name="T47" fmla="*/ 16911 h 772"/>
              <a:gd name="T48" fmla="+- 0 14524 12809"/>
              <a:gd name="T49" fmla="*/ T48 w 5313"/>
              <a:gd name="T50" fmla="+- 0 16763 16192"/>
              <a:gd name="T51" fmla="*/ 16763 h 772"/>
              <a:gd name="T52" fmla="+- 0 14572 12809"/>
              <a:gd name="T53" fmla="*/ T52 w 5313"/>
              <a:gd name="T54" fmla="+- 0 16936 16192"/>
              <a:gd name="T55" fmla="*/ 16936 h 772"/>
              <a:gd name="T56" fmla="+- 0 14747 12809"/>
              <a:gd name="T57" fmla="*/ T56 w 5313"/>
              <a:gd name="T58" fmla="+- 0 16763 16192"/>
              <a:gd name="T59" fmla="*/ 16763 h 772"/>
              <a:gd name="T60" fmla="+- 0 14895 12809"/>
              <a:gd name="T61" fmla="*/ T60 w 5313"/>
              <a:gd name="T62" fmla="+- 0 16887 16192"/>
              <a:gd name="T63" fmla="*/ 16887 h 772"/>
              <a:gd name="T64" fmla="+- 0 14795 12809"/>
              <a:gd name="T65" fmla="*/ T64 w 5313"/>
              <a:gd name="T66" fmla="+- 0 16738 16192"/>
              <a:gd name="T67" fmla="*/ 16738 h 772"/>
              <a:gd name="T68" fmla="+- 0 15195 12809"/>
              <a:gd name="T69" fmla="*/ T68 w 5313"/>
              <a:gd name="T70" fmla="+- 0 16839 16192"/>
              <a:gd name="T71" fmla="*/ 16839 h 772"/>
              <a:gd name="T72" fmla="+- 0 15217 12809"/>
              <a:gd name="T73" fmla="*/ T72 w 5313"/>
              <a:gd name="T74" fmla="+- 0 16714 16192"/>
              <a:gd name="T75" fmla="*/ 16714 h 772"/>
              <a:gd name="T76" fmla="+- 0 15343 12809"/>
              <a:gd name="T77" fmla="*/ T76 w 5313"/>
              <a:gd name="T78" fmla="+- 0 16690 16192"/>
              <a:gd name="T79" fmla="*/ 16690 h 772"/>
              <a:gd name="T80" fmla="+- 0 15517 12809"/>
              <a:gd name="T81" fmla="*/ T80 w 5313"/>
              <a:gd name="T82" fmla="+- 0 16662 16192"/>
              <a:gd name="T83" fmla="*/ 16662 h 772"/>
              <a:gd name="T84" fmla="+- 0 15591 12809"/>
              <a:gd name="T85" fmla="*/ T84 w 5313"/>
              <a:gd name="T86" fmla="+- 0 16887 16192"/>
              <a:gd name="T87" fmla="*/ 16887 h 772"/>
              <a:gd name="T88" fmla="+- 0 15691 12809"/>
              <a:gd name="T89" fmla="*/ T88 w 5313"/>
              <a:gd name="T90" fmla="+- 0 16690 16192"/>
              <a:gd name="T91" fmla="*/ 16690 h 772"/>
              <a:gd name="T92" fmla="+- 0 16210 12809"/>
              <a:gd name="T93" fmla="*/ T92 w 5313"/>
              <a:gd name="T94" fmla="+- 0 16638 16192"/>
              <a:gd name="T95" fmla="*/ 16638 h 772"/>
              <a:gd name="T96" fmla="+- 0 16088 12809"/>
              <a:gd name="T97" fmla="*/ T96 w 5313"/>
              <a:gd name="T98" fmla="+- 0 16839 16192"/>
              <a:gd name="T99" fmla="*/ 16839 h 772"/>
              <a:gd name="T100" fmla="+- 0 16262 12809"/>
              <a:gd name="T101" fmla="*/ T100 w 5313"/>
              <a:gd name="T102" fmla="+- 0 16863 16192"/>
              <a:gd name="T103" fmla="*/ 16863 h 772"/>
              <a:gd name="T104" fmla="+- 0 16384 12809"/>
              <a:gd name="T105" fmla="*/ T104 w 5313"/>
              <a:gd name="T106" fmla="+- 0 16839 16192"/>
              <a:gd name="T107" fmla="*/ 16839 h 772"/>
              <a:gd name="T108" fmla="+- 0 16536 12809"/>
              <a:gd name="T109" fmla="*/ T108 w 5313"/>
              <a:gd name="T110" fmla="+- 0 16690 16192"/>
              <a:gd name="T111" fmla="*/ 16690 h 772"/>
              <a:gd name="T112" fmla="+- 0 16658 12809"/>
              <a:gd name="T113" fmla="*/ T112 w 5313"/>
              <a:gd name="T114" fmla="+- 0 16863 16192"/>
              <a:gd name="T115" fmla="*/ 16863 h 772"/>
              <a:gd name="T116" fmla="+- 0 16784 12809"/>
              <a:gd name="T117" fmla="*/ T116 w 5313"/>
              <a:gd name="T118" fmla="+- 0 16662 16192"/>
              <a:gd name="T119" fmla="*/ 16662 h 772"/>
              <a:gd name="T120" fmla="+- 0 17032 12809"/>
              <a:gd name="T121" fmla="*/ T120 w 5313"/>
              <a:gd name="T122" fmla="+- 0 16690 16192"/>
              <a:gd name="T123" fmla="*/ 16690 h 772"/>
              <a:gd name="T124" fmla="+- 0 17032 12809"/>
              <a:gd name="T125" fmla="*/ T124 w 5313"/>
              <a:gd name="T126" fmla="+- 0 16863 16192"/>
              <a:gd name="T127" fmla="*/ 16863 h 772"/>
              <a:gd name="T128" fmla="+- 0 17180 12809"/>
              <a:gd name="T129" fmla="*/ T128 w 5313"/>
              <a:gd name="T130" fmla="+- 0 16787 16192"/>
              <a:gd name="T131" fmla="*/ 16787 h 772"/>
              <a:gd name="T132" fmla="+- 0 17180 12809"/>
              <a:gd name="T133" fmla="*/ T132 w 5313"/>
              <a:gd name="T134" fmla="+- 0 16763 16192"/>
              <a:gd name="T135" fmla="*/ 16763 h 772"/>
              <a:gd name="T136" fmla="+- 0 17303 12809"/>
              <a:gd name="T137" fmla="*/ T136 w 5313"/>
              <a:gd name="T138" fmla="+- 0 16815 16192"/>
              <a:gd name="T139" fmla="*/ 16815 h 772"/>
              <a:gd name="T140" fmla="+- 0 17354 12809"/>
              <a:gd name="T141" fmla="*/ T140 w 5313"/>
              <a:gd name="T142" fmla="+- 0 16839 16192"/>
              <a:gd name="T143" fmla="*/ 16839 h 772"/>
              <a:gd name="T144" fmla="+- 0 17477 12809"/>
              <a:gd name="T145" fmla="*/ T144 w 5313"/>
              <a:gd name="T146" fmla="+- 0 16763 16192"/>
              <a:gd name="T147" fmla="*/ 16763 h 772"/>
              <a:gd name="T148" fmla="+- 0 17551 12809"/>
              <a:gd name="T149" fmla="*/ T148 w 5313"/>
              <a:gd name="T150" fmla="+- 0 16465 16192"/>
              <a:gd name="T151" fmla="*/ 16465 h 772"/>
              <a:gd name="T152" fmla="+- 0 17703 12809"/>
              <a:gd name="T153" fmla="*/ T152 w 5313"/>
              <a:gd name="T154" fmla="+- 0 16465 16192"/>
              <a:gd name="T155" fmla="*/ 16465 h 772"/>
              <a:gd name="T156" fmla="+- 0 17799 12809"/>
              <a:gd name="T157" fmla="*/ T156 w 5313"/>
              <a:gd name="T158" fmla="+- 0 16714 16192"/>
              <a:gd name="T159" fmla="*/ 16714 h 772"/>
              <a:gd name="T160" fmla="+- 0 17625 12809"/>
              <a:gd name="T161" fmla="*/ T160 w 5313"/>
              <a:gd name="T162" fmla="+- 0 16614 16192"/>
              <a:gd name="T163" fmla="*/ 16614 h 772"/>
              <a:gd name="T164" fmla="+- 0 18121 12809"/>
              <a:gd name="T165" fmla="*/ T164 w 5313"/>
              <a:gd name="T166" fmla="+- 0 16541 16192"/>
              <a:gd name="T167" fmla="*/ 16541 h 772"/>
              <a:gd name="T168" fmla="+- 0 17377 12809"/>
              <a:gd name="T169" fmla="*/ T168 w 5313"/>
              <a:gd name="T170" fmla="+- 0 16714 16192"/>
              <a:gd name="T171" fmla="*/ 16714 h 772"/>
              <a:gd name="T172" fmla="+- 0 17403 12809"/>
              <a:gd name="T173" fmla="*/ T172 w 5313"/>
              <a:gd name="T174" fmla="+- 0 16911 16192"/>
              <a:gd name="T175" fmla="*/ 16911 h 77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</a:cxnLst>
            <a:rect l="0" t="0" r="r" b="b"/>
            <a:pathLst>
              <a:path w="5313" h="772" extrusionOk="0">
                <a:moveTo>
                  <a:pt x="397" y="0"/>
                </a:moveTo>
                <a:cubicBezTo>
                  <a:pt x="431" y="96"/>
                  <a:pt x="458" y="217"/>
                  <a:pt x="471" y="321"/>
                </a:cubicBezTo>
                <a:cubicBezTo>
                  <a:pt x="475" y="349"/>
                  <a:pt x="447" y="571"/>
                  <a:pt x="497" y="571"/>
                </a:cubicBezTo>
                <a:cubicBezTo>
                  <a:pt x="506" y="563"/>
                  <a:pt x="514" y="554"/>
                  <a:pt x="523" y="546"/>
                </a:cubicBezTo>
              </a:path>
              <a:path w="5313" h="772" extrusionOk="0">
                <a:moveTo>
                  <a:pt x="100" y="24"/>
                </a:moveTo>
                <a:cubicBezTo>
                  <a:pt x="75" y="24"/>
                  <a:pt x="51" y="24"/>
                  <a:pt x="26" y="24"/>
                </a:cubicBezTo>
                <a:cubicBezTo>
                  <a:pt x="-90" y="24"/>
                  <a:pt x="207" y="24"/>
                  <a:pt x="323" y="24"/>
                </a:cubicBezTo>
                <a:cubicBezTo>
                  <a:pt x="423" y="24"/>
                  <a:pt x="456" y="24"/>
                  <a:pt x="523" y="24"/>
                </a:cubicBezTo>
              </a:path>
              <a:path w="5313" h="772" extrusionOk="0">
                <a:moveTo>
                  <a:pt x="126" y="595"/>
                </a:moveTo>
                <a:cubicBezTo>
                  <a:pt x="249" y="620"/>
                  <a:pt x="368" y="623"/>
                  <a:pt x="497" y="623"/>
                </a:cubicBezTo>
                <a:cubicBezTo>
                  <a:pt x="610" y="623"/>
                  <a:pt x="760" y="620"/>
                  <a:pt x="871" y="595"/>
                </a:cubicBezTo>
                <a:cubicBezTo>
                  <a:pt x="919" y="571"/>
                  <a:pt x="934" y="563"/>
                  <a:pt x="971" y="571"/>
                </a:cubicBezTo>
              </a:path>
              <a:path w="5313" h="772" extrusionOk="0">
                <a:moveTo>
                  <a:pt x="1389" y="422"/>
                </a:moveTo>
                <a:cubicBezTo>
                  <a:pt x="1389" y="398"/>
                  <a:pt x="1389" y="389"/>
                  <a:pt x="1389" y="373"/>
                </a:cubicBezTo>
                <a:cubicBezTo>
                  <a:pt x="1342" y="373"/>
                  <a:pt x="1308" y="367"/>
                  <a:pt x="1267" y="398"/>
                </a:cubicBezTo>
                <a:cubicBezTo>
                  <a:pt x="1217" y="436"/>
                  <a:pt x="1174" y="483"/>
                  <a:pt x="1167" y="546"/>
                </a:cubicBezTo>
                <a:cubicBezTo>
                  <a:pt x="1162" y="591"/>
                  <a:pt x="1229" y="634"/>
                  <a:pt x="1267" y="647"/>
                </a:cubicBezTo>
                <a:cubicBezTo>
                  <a:pt x="1285" y="653"/>
                  <a:pt x="1322" y="647"/>
                  <a:pt x="1341" y="647"/>
                </a:cubicBezTo>
                <a:cubicBezTo>
                  <a:pt x="1341" y="683"/>
                  <a:pt x="1354" y="724"/>
                  <a:pt x="1315" y="744"/>
                </a:cubicBezTo>
                <a:cubicBezTo>
                  <a:pt x="1294" y="755"/>
                  <a:pt x="1237" y="802"/>
                  <a:pt x="1293" y="744"/>
                </a:cubicBezTo>
              </a:path>
              <a:path w="5313" h="772" extrusionOk="0">
                <a:moveTo>
                  <a:pt x="1489" y="297"/>
                </a:moveTo>
                <a:cubicBezTo>
                  <a:pt x="1502" y="332"/>
                  <a:pt x="1522" y="364"/>
                  <a:pt x="1541" y="422"/>
                </a:cubicBezTo>
                <a:cubicBezTo>
                  <a:pt x="1568" y="506"/>
                  <a:pt x="1563" y="583"/>
                  <a:pt x="1563" y="671"/>
                </a:cubicBezTo>
                <a:cubicBezTo>
                  <a:pt x="1563" y="695"/>
                  <a:pt x="1563" y="703"/>
                  <a:pt x="1563" y="719"/>
                </a:cubicBezTo>
                <a:cubicBezTo>
                  <a:pt x="1603" y="707"/>
                  <a:pt x="1581" y="685"/>
                  <a:pt x="1615" y="647"/>
                </a:cubicBezTo>
                <a:cubicBezTo>
                  <a:pt x="1635" y="625"/>
                  <a:pt x="1679" y="555"/>
                  <a:pt x="1715" y="571"/>
                </a:cubicBezTo>
                <a:cubicBezTo>
                  <a:pt x="1749" y="586"/>
                  <a:pt x="1760" y="665"/>
                  <a:pt x="1763" y="695"/>
                </a:cubicBezTo>
                <a:cubicBezTo>
                  <a:pt x="1763" y="719"/>
                  <a:pt x="1763" y="728"/>
                  <a:pt x="1763" y="744"/>
                </a:cubicBezTo>
                <a:cubicBezTo>
                  <a:pt x="1800" y="735"/>
                  <a:pt x="1808" y="724"/>
                  <a:pt x="1838" y="695"/>
                </a:cubicBezTo>
              </a:path>
              <a:path w="5313" h="772" extrusionOk="0">
                <a:moveTo>
                  <a:pt x="1938" y="571"/>
                </a:moveTo>
                <a:cubicBezTo>
                  <a:pt x="1938" y="624"/>
                  <a:pt x="1948" y="654"/>
                  <a:pt x="1986" y="695"/>
                </a:cubicBezTo>
                <a:cubicBezTo>
                  <a:pt x="2021" y="733"/>
                  <a:pt x="2051" y="725"/>
                  <a:pt x="2086" y="695"/>
                </a:cubicBezTo>
                <a:cubicBezTo>
                  <a:pt x="2124" y="663"/>
                  <a:pt x="2109" y="629"/>
                  <a:pt x="2086" y="595"/>
                </a:cubicBezTo>
                <a:cubicBezTo>
                  <a:pt x="2067" y="567"/>
                  <a:pt x="2015" y="553"/>
                  <a:pt x="1986" y="546"/>
                </a:cubicBezTo>
              </a:path>
              <a:path w="5313" h="772" extrusionOk="0">
                <a:moveTo>
                  <a:pt x="2334" y="571"/>
                </a:moveTo>
                <a:cubicBezTo>
                  <a:pt x="2372" y="583"/>
                  <a:pt x="2356" y="609"/>
                  <a:pt x="2386" y="647"/>
                </a:cubicBezTo>
                <a:cubicBezTo>
                  <a:pt x="2386" y="655"/>
                  <a:pt x="2386" y="663"/>
                  <a:pt x="2386" y="671"/>
                </a:cubicBezTo>
                <a:cubicBezTo>
                  <a:pt x="2393" y="613"/>
                  <a:pt x="2408" y="583"/>
                  <a:pt x="2408" y="522"/>
                </a:cubicBezTo>
                <a:cubicBezTo>
                  <a:pt x="2447" y="513"/>
                  <a:pt x="2464" y="498"/>
                  <a:pt x="2508" y="498"/>
                </a:cubicBezTo>
                <a:cubicBezTo>
                  <a:pt x="2517" y="498"/>
                  <a:pt x="2525" y="498"/>
                  <a:pt x="2534" y="498"/>
                </a:cubicBezTo>
              </a:path>
              <a:path w="5313" h="772" extrusionOk="0">
                <a:moveTo>
                  <a:pt x="2634" y="321"/>
                </a:moveTo>
                <a:cubicBezTo>
                  <a:pt x="2661" y="365"/>
                  <a:pt x="2689" y="420"/>
                  <a:pt x="2708" y="470"/>
                </a:cubicBezTo>
                <a:cubicBezTo>
                  <a:pt x="2730" y="529"/>
                  <a:pt x="2764" y="595"/>
                  <a:pt x="2782" y="647"/>
                </a:cubicBezTo>
                <a:cubicBezTo>
                  <a:pt x="2782" y="671"/>
                  <a:pt x="2782" y="679"/>
                  <a:pt x="2782" y="695"/>
                </a:cubicBezTo>
              </a:path>
              <a:path w="5313" h="772" extrusionOk="0">
                <a:moveTo>
                  <a:pt x="2656" y="571"/>
                </a:moveTo>
                <a:cubicBezTo>
                  <a:pt x="2729" y="556"/>
                  <a:pt x="2809" y="524"/>
                  <a:pt x="2882" y="498"/>
                </a:cubicBezTo>
                <a:cubicBezTo>
                  <a:pt x="2907" y="489"/>
                  <a:pt x="2931" y="479"/>
                  <a:pt x="2956" y="470"/>
                </a:cubicBezTo>
              </a:path>
              <a:path w="5313" h="772" extrusionOk="0">
                <a:moveTo>
                  <a:pt x="3401" y="446"/>
                </a:moveTo>
                <a:cubicBezTo>
                  <a:pt x="3350" y="456"/>
                  <a:pt x="3309" y="476"/>
                  <a:pt x="3279" y="522"/>
                </a:cubicBezTo>
                <a:cubicBezTo>
                  <a:pt x="3246" y="573"/>
                  <a:pt x="3240" y="605"/>
                  <a:pt x="3279" y="647"/>
                </a:cubicBezTo>
                <a:cubicBezTo>
                  <a:pt x="3317" y="688"/>
                  <a:pt x="3375" y="671"/>
                  <a:pt x="3427" y="671"/>
                </a:cubicBezTo>
                <a:cubicBezTo>
                  <a:pt x="3436" y="671"/>
                  <a:pt x="3444" y="671"/>
                  <a:pt x="3453" y="671"/>
                </a:cubicBezTo>
              </a:path>
              <a:path w="5313" h="772" extrusionOk="0">
                <a:moveTo>
                  <a:pt x="3575" y="522"/>
                </a:moveTo>
                <a:cubicBezTo>
                  <a:pt x="3575" y="564"/>
                  <a:pt x="3575" y="605"/>
                  <a:pt x="3575" y="647"/>
                </a:cubicBezTo>
                <a:cubicBezTo>
                  <a:pt x="3632" y="647"/>
                  <a:pt x="3620" y="642"/>
                  <a:pt x="3649" y="595"/>
                </a:cubicBezTo>
              </a:path>
              <a:path w="5313" h="772" extrusionOk="0">
                <a:moveTo>
                  <a:pt x="3727" y="498"/>
                </a:moveTo>
                <a:cubicBezTo>
                  <a:pt x="3755" y="538"/>
                  <a:pt x="3766" y="582"/>
                  <a:pt x="3801" y="623"/>
                </a:cubicBezTo>
                <a:cubicBezTo>
                  <a:pt x="3824" y="648"/>
                  <a:pt x="3832" y="656"/>
                  <a:pt x="3849" y="671"/>
                </a:cubicBezTo>
                <a:cubicBezTo>
                  <a:pt x="3897" y="636"/>
                  <a:pt x="3893" y="620"/>
                  <a:pt x="3923" y="571"/>
                </a:cubicBezTo>
                <a:cubicBezTo>
                  <a:pt x="3939" y="545"/>
                  <a:pt x="3947" y="486"/>
                  <a:pt x="3975" y="470"/>
                </a:cubicBezTo>
                <a:cubicBezTo>
                  <a:pt x="3982" y="470"/>
                  <a:pt x="3990" y="470"/>
                  <a:pt x="3997" y="470"/>
                </a:cubicBezTo>
              </a:path>
              <a:path w="5313" h="772" extrusionOk="0">
                <a:moveTo>
                  <a:pt x="4223" y="498"/>
                </a:moveTo>
                <a:cubicBezTo>
                  <a:pt x="4187" y="506"/>
                  <a:pt x="4156" y="531"/>
                  <a:pt x="4149" y="571"/>
                </a:cubicBezTo>
                <a:cubicBezTo>
                  <a:pt x="4136" y="644"/>
                  <a:pt x="4155" y="654"/>
                  <a:pt x="4223" y="671"/>
                </a:cubicBezTo>
                <a:cubicBezTo>
                  <a:pt x="4263" y="681"/>
                  <a:pt x="4316" y="665"/>
                  <a:pt x="4345" y="647"/>
                </a:cubicBezTo>
                <a:cubicBezTo>
                  <a:pt x="4369" y="625"/>
                  <a:pt x="4378" y="619"/>
                  <a:pt x="4371" y="595"/>
                </a:cubicBezTo>
              </a:path>
              <a:path w="5313" h="772" extrusionOk="0">
                <a:moveTo>
                  <a:pt x="4394" y="498"/>
                </a:moveTo>
                <a:cubicBezTo>
                  <a:pt x="4359" y="510"/>
                  <a:pt x="4371" y="529"/>
                  <a:pt x="4371" y="571"/>
                </a:cubicBezTo>
                <a:cubicBezTo>
                  <a:pt x="4371" y="617"/>
                  <a:pt x="4367" y="642"/>
                  <a:pt x="4419" y="647"/>
                </a:cubicBezTo>
                <a:cubicBezTo>
                  <a:pt x="4470" y="652"/>
                  <a:pt x="4475" y="632"/>
                  <a:pt x="4494" y="623"/>
                </a:cubicBezTo>
                <a:cubicBezTo>
                  <a:pt x="4520" y="623"/>
                  <a:pt x="4528" y="622"/>
                  <a:pt x="4519" y="595"/>
                </a:cubicBezTo>
                <a:cubicBezTo>
                  <a:pt x="4519" y="640"/>
                  <a:pt x="4508" y="636"/>
                  <a:pt x="4545" y="647"/>
                </a:cubicBezTo>
              </a:path>
              <a:path w="5313" h="772" extrusionOk="0">
                <a:moveTo>
                  <a:pt x="4645" y="470"/>
                </a:moveTo>
                <a:cubicBezTo>
                  <a:pt x="4670" y="509"/>
                  <a:pt x="4668" y="524"/>
                  <a:pt x="4668" y="571"/>
                </a:cubicBezTo>
                <a:cubicBezTo>
                  <a:pt x="4668" y="609"/>
                  <a:pt x="4687" y="595"/>
                  <a:pt x="4719" y="595"/>
                </a:cubicBezTo>
              </a:path>
              <a:path w="5313" h="772" extrusionOk="0">
                <a:moveTo>
                  <a:pt x="4742" y="273"/>
                </a:moveTo>
                <a:cubicBezTo>
                  <a:pt x="4742" y="249"/>
                  <a:pt x="4742" y="241"/>
                  <a:pt x="4742" y="225"/>
                </a:cubicBezTo>
              </a:path>
              <a:path w="5313" h="772" extrusionOk="0">
                <a:moveTo>
                  <a:pt x="4894" y="273"/>
                </a:moveTo>
                <a:cubicBezTo>
                  <a:pt x="4921" y="283"/>
                  <a:pt x="4954" y="332"/>
                  <a:pt x="4968" y="373"/>
                </a:cubicBezTo>
                <a:cubicBezTo>
                  <a:pt x="4985" y="423"/>
                  <a:pt x="4990" y="467"/>
                  <a:pt x="4990" y="522"/>
                </a:cubicBezTo>
                <a:cubicBezTo>
                  <a:pt x="4990" y="572"/>
                  <a:pt x="4977" y="580"/>
                  <a:pt x="4968" y="623"/>
                </a:cubicBezTo>
              </a:path>
              <a:path w="5313" h="772" extrusionOk="0">
                <a:moveTo>
                  <a:pt x="4816" y="422"/>
                </a:moveTo>
                <a:cubicBezTo>
                  <a:pt x="4889" y="409"/>
                  <a:pt x="4967" y="380"/>
                  <a:pt x="5042" y="373"/>
                </a:cubicBezTo>
                <a:cubicBezTo>
                  <a:pt x="5135" y="364"/>
                  <a:pt x="5219" y="355"/>
                  <a:pt x="5312" y="349"/>
                </a:cubicBezTo>
              </a:path>
              <a:path w="5313" h="772" extrusionOk="0">
                <a:moveTo>
                  <a:pt x="4594" y="470"/>
                </a:moveTo>
                <a:cubicBezTo>
                  <a:pt x="4594" y="417"/>
                  <a:pt x="4570" y="502"/>
                  <a:pt x="4568" y="522"/>
                </a:cubicBezTo>
                <a:cubicBezTo>
                  <a:pt x="4565" y="566"/>
                  <a:pt x="4524" y="626"/>
                  <a:pt x="4545" y="671"/>
                </a:cubicBezTo>
                <a:cubicBezTo>
                  <a:pt x="4568" y="696"/>
                  <a:pt x="4577" y="704"/>
                  <a:pt x="4594" y="719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95" name="Comment 31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748588" y="3906838"/>
            <a:ext cx="1587" cy="9525"/>
          </a:xfrm>
          <a:custGeom>
            <a:avLst/>
            <a:gdLst>
              <a:gd name="T0" fmla="+- 0 21525 21525"/>
              <a:gd name="T1" fmla="*/ T0 w 1"/>
              <a:gd name="T2" fmla="+- 0 10876 10852"/>
              <a:gd name="T3" fmla="*/ 10876 h 25"/>
              <a:gd name="T4" fmla="+- 0 21525 21525"/>
              <a:gd name="T5" fmla="*/ T4 w 1"/>
              <a:gd name="T6" fmla="+- 0 10868 10852"/>
              <a:gd name="T7" fmla="*/ 10868 h 25"/>
              <a:gd name="T8" fmla="+- 0 21525 21525"/>
              <a:gd name="T9" fmla="*/ T8 w 1"/>
              <a:gd name="T10" fmla="+- 0 10860 10852"/>
              <a:gd name="T11" fmla="*/ 10860 h 25"/>
              <a:gd name="T12" fmla="+- 0 21525 21525"/>
              <a:gd name="T13" fmla="*/ T12 w 1"/>
              <a:gd name="T14" fmla="+- 0 10852 10852"/>
              <a:gd name="T15" fmla="*/ 10852 h 2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" h="25" extrusionOk="0">
                <a:moveTo>
                  <a:pt x="0" y="24"/>
                </a:moveTo>
                <a:cubicBezTo>
                  <a:pt x="0" y="16"/>
                  <a:pt x="0" y="8"/>
                  <a:pt x="0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96" name="Comment 3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637088" y="3879850"/>
            <a:ext cx="725487" cy="241300"/>
          </a:xfrm>
          <a:custGeom>
            <a:avLst/>
            <a:gdLst>
              <a:gd name="T0" fmla="+- 0 12883 12883"/>
              <a:gd name="T1" fmla="*/ T0 w 2013"/>
              <a:gd name="T2" fmla="+- 0 11250 10776"/>
              <a:gd name="T3" fmla="*/ 11250 h 672"/>
              <a:gd name="T4" fmla="+- 0 12909 12883"/>
              <a:gd name="T5" fmla="*/ T4 w 2013"/>
              <a:gd name="T6" fmla="+- 0 11347 10776"/>
              <a:gd name="T7" fmla="*/ 11347 h 672"/>
              <a:gd name="T8" fmla="+- 0 12909 12883"/>
              <a:gd name="T9" fmla="*/ T8 w 2013"/>
              <a:gd name="T10" fmla="+- 0 11399 10776"/>
              <a:gd name="T11" fmla="*/ 11399 h 672"/>
              <a:gd name="T12" fmla="+- 0 12909 12883"/>
              <a:gd name="T13" fmla="*/ T12 w 2013"/>
              <a:gd name="T14" fmla="+- 0 11375 10776"/>
              <a:gd name="T15" fmla="*/ 11375 h 672"/>
              <a:gd name="T16" fmla="+- 0 12957 12883"/>
              <a:gd name="T17" fmla="*/ T16 w 2013"/>
              <a:gd name="T18" fmla="+- 0 11125 10776"/>
              <a:gd name="T19" fmla="*/ 11125 h 672"/>
              <a:gd name="T20" fmla="+- 0 12935 12883"/>
              <a:gd name="T21" fmla="*/ T20 w 2013"/>
              <a:gd name="T22" fmla="+- 0 10852 10776"/>
              <a:gd name="T23" fmla="*/ 10852 h 672"/>
              <a:gd name="T24" fmla="+- 0 12909 12883"/>
              <a:gd name="T25" fmla="*/ T24 w 2013"/>
              <a:gd name="T26" fmla="+- 0 10804 10776"/>
              <a:gd name="T27" fmla="*/ 10804 h 672"/>
              <a:gd name="T28" fmla="+- 0 13183 12883"/>
              <a:gd name="T29" fmla="*/ T28 w 2013"/>
              <a:gd name="T30" fmla="+- 0 10776 10776"/>
              <a:gd name="T31" fmla="*/ 10776 h 672"/>
              <a:gd name="T32" fmla="+- 0 13406 12883"/>
              <a:gd name="T33" fmla="*/ T32 w 2013"/>
              <a:gd name="T34" fmla="+- 0 10776 10776"/>
              <a:gd name="T35" fmla="*/ 10776 h 672"/>
              <a:gd name="T36" fmla="+- 0 12983 12883"/>
              <a:gd name="T37" fmla="*/ T36 w 2013"/>
              <a:gd name="T38" fmla="+- 0 11101 10776"/>
              <a:gd name="T39" fmla="*/ 11101 h 672"/>
              <a:gd name="T40" fmla="+- 0 13157 12883"/>
              <a:gd name="T41" fmla="*/ T40 w 2013"/>
              <a:gd name="T42" fmla="+- 0 11150 10776"/>
              <a:gd name="T43" fmla="*/ 11150 h 672"/>
              <a:gd name="T44" fmla="+- 0 13332 12883"/>
              <a:gd name="T45" fmla="*/ T44 w 2013"/>
              <a:gd name="T46" fmla="+- 0 11174 10776"/>
              <a:gd name="T47" fmla="*/ 11174 h 672"/>
              <a:gd name="T48" fmla="+- 0 13554 12883"/>
              <a:gd name="T49" fmla="*/ T48 w 2013"/>
              <a:gd name="T50" fmla="+- 0 11198 10776"/>
              <a:gd name="T51" fmla="*/ 11198 h 672"/>
              <a:gd name="T52" fmla="+- 0 13580 12883"/>
              <a:gd name="T53" fmla="*/ T52 w 2013"/>
              <a:gd name="T54" fmla="+- 0 11198 10776"/>
              <a:gd name="T55" fmla="*/ 11198 h 672"/>
              <a:gd name="T56" fmla="+- 0 13628 12883"/>
              <a:gd name="T57" fmla="*/ T56 w 2013"/>
              <a:gd name="T58" fmla="+- 0 11299 10776"/>
              <a:gd name="T59" fmla="*/ 11299 h 672"/>
              <a:gd name="T60" fmla="+- 0 13680 12883"/>
              <a:gd name="T61" fmla="*/ T60 w 2013"/>
              <a:gd name="T62" fmla="+- 0 11323 10776"/>
              <a:gd name="T63" fmla="*/ 11323 h 672"/>
              <a:gd name="T64" fmla="+- 0 13654 12883"/>
              <a:gd name="T65" fmla="*/ T64 w 2013"/>
              <a:gd name="T66" fmla="+- 0 11077 10776"/>
              <a:gd name="T67" fmla="*/ 11077 h 672"/>
              <a:gd name="T68" fmla="+- 0 13654 12883"/>
              <a:gd name="T69" fmla="*/ T68 w 2013"/>
              <a:gd name="T70" fmla="+- 0 11001 10776"/>
              <a:gd name="T71" fmla="*/ 11001 h 672"/>
              <a:gd name="T72" fmla="+- 0 13828 12883"/>
              <a:gd name="T73" fmla="*/ T72 w 2013"/>
              <a:gd name="T74" fmla="+- 0 11174 10776"/>
              <a:gd name="T75" fmla="*/ 11174 h 672"/>
              <a:gd name="T76" fmla="+- 0 13854 12883"/>
              <a:gd name="T77" fmla="*/ T76 w 2013"/>
              <a:gd name="T78" fmla="+- 0 11299 10776"/>
              <a:gd name="T79" fmla="*/ 11299 h 672"/>
              <a:gd name="T80" fmla="+- 0 13876 12883"/>
              <a:gd name="T81" fmla="*/ T80 w 2013"/>
              <a:gd name="T82" fmla="+- 0 11323 10776"/>
              <a:gd name="T83" fmla="*/ 11323 h 672"/>
              <a:gd name="T84" fmla="+- 0 13928 12883"/>
              <a:gd name="T85" fmla="*/ T84 w 2013"/>
              <a:gd name="T86" fmla="+- 0 11198 10776"/>
              <a:gd name="T87" fmla="*/ 11198 h 672"/>
              <a:gd name="T88" fmla="+- 0 14028 12883"/>
              <a:gd name="T89" fmla="*/ T88 w 2013"/>
              <a:gd name="T90" fmla="+- 0 11101 10776"/>
              <a:gd name="T91" fmla="*/ 11101 h 672"/>
              <a:gd name="T92" fmla="+- 0 14102 12883"/>
              <a:gd name="T93" fmla="*/ T92 w 2013"/>
              <a:gd name="T94" fmla="+- 0 11174 10776"/>
              <a:gd name="T95" fmla="*/ 11174 h 672"/>
              <a:gd name="T96" fmla="+- 0 14124 12883"/>
              <a:gd name="T97" fmla="*/ T96 w 2013"/>
              <a:gd name="T98" fmla="+- 0 11347 10776"/>
              <a:gd name="T99" fmla="*/ 11347 h 672"/>
              <a:gd name="T100" fmla="+- 0 14150 12883"/>
              <a:gd name="T101" fmla="*/ T100 w 2013"/>
              <a:gd name="T102" fmla="+- 0 11347 10776"/>
              <a:gd name="T103" fmla="*/ 11347 h 672"/>
              <a:gd name="T104" fmla="+- 0 14398 12883"/>
              <a:gd name="T105" fmla="*/ T104 w 2013"/>
              <a:gd name="T106" fmla="+- 0 11101 10776"/>
              <a:gd name="T107" fmla="*/ 11101 h 672"/>
              <a:gd name="T108" fmla="+- 0 14372 12883"/>
              <a:gd name="T109" fmla="*/ T108 w 2013"/>
              <a:gd name="T110" fmla="+- 0 11226 10776"/>
              <a:gd name="T111" fmla="*/ 11226 h 672"/>
              <a:gd name="T112" fmla="+- 0 14447 12883"/>
              <a:gd name="T113" fmla="*/ T112 w 2013"/>
              <a:gd name="T114" fmla="+- 0 11399 10776"/>
              <a:gd name="T115" fmla="*/ 11399 h 672"/>
              <a:gd name="T116" fmla="+- 0 14598 12883"/>
              <a:gd name="T117" fmla="*/ T116 w 2013"/>
              <a:gd name="T118" fmla="+- 0 11347 10776"/>
              <a:gd name="T119" fmla="*/ 11347 h 672"/>
              <a:gd name="T120" fmla="+- 0 14647 12883"/>
              <a:gd name="T121" fmla="*/ T120 w 2013"/>
              <a:gd name="T122" fmla="+- 0 11077 10776"/>
              <a:gd name="T123" fmla="*/ 11077 h 672"/>
              <a:gd name="T124" fmla="+- 0 14524 12883"/>
              <a:gd name="T125" fmla="*/ T124 w 2013"/>
              <a:gd name="T126" fmla="+- 0 10852 10776"/>
              <a:gd name="T127" fmla="*/ 10852 h 672"/>
              <a:gd name="T128" fmla="+- 0 14472 12883"/>
              <a:gd name="T129" fmla="*/ T128 w 2013"/>
              <a:gd name="T130" fmla="+- 0 10852 10776"/>
              <a:gd name="T131" fmla="*/ 10852 h 672"/>
              <a:gd name="T132" fmla="+- 0 14447 12883"/>
              <a:gd name="T133" fmla="*/ T132 w 2013"/>
              <a:gd name="T134" fmla="+- 0 11101 10776"/>
              <a:gd name="T135" fmla="*/ 11101 h 672"/>
              <a:gd name="T136" fmla="+- 0 14598 12883"/>
              <a:gd name="T137" fmla="*/ T136 w 2013"/>
              <a:gd name="T138" fmla="+- 0 11323 10776"/>
              <a:gd name="T139" fmla="*/ 11323 h 672"/>
              <a:gd name="T140" fmla="+- 0 14895 12883"/>
              <a:gd name="T141" fmla="*/ T140 w 2013"/>
              <a:gd name="T142" fmla="+- 0 11375 10776"/>
              <a:gd name="T143" fmla="*/ 11375 h 67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</a:cxnLst>
            <a:rect l="0" t="0" r="r" b="b"/>
            <a:pathLst>
              <a:path w="2013" h="672" extrusionOk="0">
                <a:moveTo>
                  <a:pt x="0" y="474"/>
                </a:moveTo>
                <a:cubicBezTo>
                  <a:pt x="23" y="502"/>
                  <a:pt x="26" y="607"/>
                  <a:pt x="26" y="571"/>
                </a:cubicBezTo>
                <a:cubicBezTo>
                  <a:pt x="26" y="507"/>
                  <a:pt x="26" y="611"/>
                  <a:pt x="26" y="623"/>
                </a:cubicBezTo>
                <a:cubicBezTo>
                  <a:pt x="26" y="697"/>
                  <a:pt x="26" y="652"/>
                  <a:pt x="26" y="599"/>
                </a:cubicBezTo>
                <a:cubicBezTo>
                  <a:pt x="26" y="515"/>
                  <a:pt x="66" y="435"/>
                  <a:pt x="74" y="349"/>
                </a:cubicBezTo>
                <a:cubicBezTo>
                  <a:pt x="81" y="273"/>
                  <a:pt x="82" y="144"/>
                  <a:pt x="52" y="76"/>
                </a:cubicBezTo>
                <a:cubicBezTo>
                  <a:pt x="34" y="36"/>
                  <a:pt x="-17" y="28"/>
                  <a:pt x="26" y="28"/>
                </a:cubicBezTo>
                <a:cubicBezTo>
                  <a:pt x="124" y="28"/>
                  <a:pt x="211" y="13"/>
                  <a:pt x="300" y="0"/>
                </a:cubicBezTo>
                <a:cubicBezTo>
                  <a:pt x="371" y="-10"/>
                  <a:pt x="451" y="0"/>
                  <a:pt x="523" y="0"/>
                </a:cubicBezTo>
              </a:path>
              <a:path w="2013" h="672" extrusionOk="0">
                <a:moveTo>
                  <a:pt x="100" y="325"/>
                </a:moveTo>
                <a:cubicBezTo>
                  <a:pt x="132" y="372"/>
                  <a:pt x="209" y="356"/>
                  <a:pt x="274" y="374"/>
                </a:cubicBezTo>
                <a:cubicBezTo>
                  <a:pt x="337" y="392"/>
                  <a:pt x="381" y="398"/>
                  <a:pt x="449" y="398"/>
                </a:cubicBezTo>
              </a:path>
              <a:path w="2013" h="672" extrusionOk="0">
                <a:moveTo>
                  <a:pt x="671" y="422"/>
                </a:moveTo>
                <a:cubicBezTo>
                  <a:pt x="680" y="422"/>
                  <a:pt x="688" y="422"/>
                  <a:pt x="697" y="422"/>
                </a:cubicBezTo>
                <a:cubicBezTo>
                  <a:pt x="707" y="462"/>
                  <a:pt x="733" y="484"/>
                  <a:pt x="745" y="523"/>
                </a:cubicBezTo>
                <a:cubicBezTo>
                  <a:pt x="756" y="558"/>
                  <a:pt x="756" y="547"/>
                  <a:pt x="797" y="547"/>
                </a:cubicBezTo>
              </a:path>
              <a:path w="2013" h="672" extrusionOk="0">
                <a:moveTo>
                  <a:pt x="771" y="301"/>
                </a:moveTo>
                <a:cubicBezTo>
                  <a:pt x="771" y="244"/>
                  <a:pt x="719" y="289"/>
                  <a:pt x="771" y="225"/>
                </a:cubicBezTo>
              </a:path>
              <a:path w="2013" h="672" extrusionOk="0">
                <a:moveTo>
                  <a:pt x="945" y="398"/>
                </a:moveTo>
                <a:cubicBezTo>
                  <a:pt x="954" y="432"/>
                  <a:pt x="956" y="491"/>
                  <a:pt x="971" y="523"/>
                </a:cubicBezTo>
                <a:cubicBezTo>
                  <a:pt x="978" y="531"/>
                  <a:pt x="986" y="539"/>
                  <a:pt x="993" y="547"/>
                </a:cubicBezTo>
                <a:cubicBezTo>
                  <a:pt x="1035" y="521"/>
                  <a:pt x="1027" y="478"/>
                  <a:pt x="1045" y="422"/>
                </a:cubicBezTo>
                <a:cubicBezTo>
                  <a:pt x="1061" y="371"/>
                  <a:pt x="1100" y="340"/>
                  <a:pt x="1145" y="325"/>
                </a:cubicBezTo>
                <a:cubicBezTo>
                  <a:pt x="1183" y="312"/>
                  <a:pt x="1217" y="370"/>
                  <a:pt x="1219" y="398"/>
                </a:cubicBezTo>
                <a:cubicBezTo>
                  <a:pt x="1222" y="439"/>
                  <a:pt x="1197" y="566"/>
                  <a:pt x="1241" y="571"/>
                </a:cubicBezTo>
                <a:cubicBezTo>
                  <a:pt x="1250" y="571"/>
                  <a:pt x="1258" y="571"/>
                  <a:pt x="1267" y="571"/>
                </a:cubicBezTo>
              </a:path>
              <a:path w="2013" h="672" extrusionOk="0">
                <a:moveTo>
                  <a:pt x="1515" y="325"/>
                </a:moveTo>
                <a:cubicBezTo>
                  <a:pt x="1478" y="337"/>
                  <a:pt x="1475" y="402"/>
                  <a:pt x="1489" y="450"/>
                </a:cubicBezTo>
                <a:cubicBezTo>
                  <a:pt x="1507" y="511"/>
                  <a:pt x="1520" y="574"/>
                  <a:pt x="1564" y="623"/>
                </a:cubicBezTo>
                <a:cubicBezTo>
                  <a:pt x="1619" y="684"/>
                  <a:pt x="1679" y="623"/>
                  <a:pt x="1715" y="571"/>
                </a:cubicBezTo>
                <a:cubicBezTo>
                  <a:pt x="1757" y="511"/>
                  <a:pt x="1774" y="371"/>
                  <a:pt x="1764" y="301"/>
                </a:cubicBezTo>
                <a:cubicBezTo>
                  <a:pt x="1753" y="229"/>
                  <a:pt x="1713" y="112"/>
                  <a:pt x="1641" y="76"/>
                </a:cubicBezTo>
                <a:cubicBezTo>
                  <a:pt x="1615" y="76"/>
                  <a:pt x="1606" y="76"/>
                  <a:pt x="1589" y="76"/>
                </a:cubicBezTo>
                <a:cubicBezTo>
                  <a:pt x="1557" y="159"/>
                  <a:pt x="1564" y="234"/>
                  <a:pt x="1564" y="325"/>
                </a:cubicBezTo>
                <a:cubicBezTo>
                  <a:pt x="1564" y="411"/>
                  <a:pt x="1643" y="500"/>
                  <a:pt x="1715" y="547"/>
                </a:cubicBezTo>
                <a:cubicBezTo>
                  <a:pt x="1818" y="614"/>
                  <a:pt x="1895" y="599"/>
                  <a:pt x="2012" y="599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97" name="Comment 3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522913" y="3870325"/>
            <a:ext cx="1296987" cy="242888"/>
          </a:xfrm>
          <a:custGeom>
            <a:avLst/>
            <a:gdLst>
              <a:gd name="T0" fmla="+- 0 15787 15343"/>
              <a:gd name="T1" fmla="*/ T0 w 3602"/>
              <a:gd name="T2" fmla="+- 0 10804 10752"/>
              <a:gd name="T3" fmla="*/ 10804 h 672"/>
              <a:gd name="T4" fmla="+- 0 15787 15343"/>
              <a:gd name="T5" fmla="*/ T4 w 3602"/>
              <a:gd name="T6" fmla="+- 0 10776 10752"/>
              <a:gd name="T7" fmla="*/ 10776 h 672"/>
              <a:gd name="T8" fmla="+- 0 15765 15343"/>
              <a:gd name="T9" fmla="*/ T8 w 3602"/>
              <a:gd name="T10" fmla="+- 0 11150 10752"/>
              <a:gd name="T11" fmla="*/ 11150 h 672"/>
              <a:gd name="T12" fmla="+- 0 15787 15343"/>
              <a:gd name="T13" fmla="*/ T12 w 3602"/>
              <a:gd name="T14" fmla="+- 0 11150 10752"/>
              <a:gd name="T15" fmla="*/ 11150 h 672"/>
              <a:gd name="T16" fmla="+- 0 15369 15343"/>
              <a:gd name="T17" fmla="*/ T16 w 3602"/>
              <a:gd name="T18" fmla="+- 0 10752 10752"/>
              <a:gd name="T19" fmla="*/ 10752 h 672"/>
              <a:gd name="T20" fmla="+- 0 15517 15343"/>
              <a:gd name="T21" fmla="*/ T20 w 3602"/>
              <a:gd name="T22" fmla="+- 0 10752 10752"/>
              <a:gd name="T23" fmla="*/ 10752 h 672"/>
              <a:gd name="T24" fmla="+- 0 16362 15343"/>
              <a:gd name="T25" fmla="*/ T24 w 3602"/>
              <a:gd name="T26" fmla="+- 0 10752 10752"/>
              <a:gd name="T27" fmla="*/ 10752 h 672"/>
              <a:gd name="T28" fmla="+- 0 15539 15343"/>
              <a:gd name="T29" fmla="*/ T28 w 3602"/>
              <a:gd name="T30" fmla="+- 0 11250 10752"/>
              <a:gd name="T31" fmla="*/ 11250 h 672"/>
              <a:gd name="T32" fmla="+- 0 15713 15343"/>
              <a:gd name="T33" fmla="*/ T32 w 3602"/>
              <a:gd name="T34" fmla="+- 0 11274 10752"/>
              <a:gd name="T35" fmla="*/ 11274 h 672"/>
              <a:gd name="T36" fmla="+- 0 16113 15343"/>
              <a:gd name="T37" fmla="*/ T36 w 3602"/>
              <a:gd name="T38" fmla="+- 0 11299 10752"/>
              <a:gd name="T39" fmla="*/ 11299 h 672"/>
              <a:gd name="T40" fmla="+- 0 16210 15343"/>
              <a:gd name="T41" fmla="*/ T40 w 3602"/>
              <a:gd name="T42" fmla="+- 0 11299 10752"/>
              <a:gd name="T43" fmla="*/ 11299 h 672"/>
              <a:gd name="T44" fmla="+- 0 16980 15343"/>
              <a:gd name="T45" fmla="*/ T44 w 3602"/>
              <a:gd name="T46" fmla="+- 0 11077 10752"/>
              <a:gd name="T47" fmla="*/ 11077 h 672"/>
              <a:gd name="T48" fmla="+- 0 16684 15343"/>
              <a:gd name="T49" fmla="*/ T48 w 3602"/>
              <a:gd name="T50" fmla="+- 0 11101 10752"/>
              <a:gd name="T51" fmla="*/ 11101 h 672"/>
              <a:gd name="T52" fmla="+- 0 16584 15343"/>
              <a:gd name="T53" fmla="*/ T52 w 3602"/>
              <a:gd name="T54" fmla="+- 0 11150 10752"/>
              <a:gd name="T55" fmla="*/ 11150 h 672"/>
              <a:gd name="T56" fmla="+- 0 16758 15343"/>
              <a:gd name="T57" fmla="*/ T56 w 3602"/>
              <a:gd name="T58" fmla="+- 0 11250 10752"/>
              <a:gd name="T59" fmla="*/ 11250 h 672"/>
              <a:gd name="T60" fmla="+- 0 16832 15343"/>
              <a:gd name="T61" fmla="*/ T60 w 3602"/>
              <a:gd name="T62" fmla="+- 0 11347 10752"/>
              <a:gd name="T63" fmla="*/ 11347 h 672"/>
              <a:gd name="T64" fmla="+- 0 16832 15343"/>
              <a:gd name="T65" fmla="*/ T64 w 3602"/>
              <a:gd name="T66" fmla="+- 0 11375 10752"/>
              <a:gd name="T67" fmla="*/ 11375 h 672"/>
              <a:gd name="T68" fmla="+- 0 16732 15343"/>
              <a:gd name="T69" fmla="*/ T68 w 3602"/>
              <a:gd name="T70" fmla="+- 0 11399 10752"/>
              <a:gd name="T71" fmla="*/ 11399 h 672"/>
              <a:gd name="T72" fmla="+- 0 17180 15343"/>
              <a:gd name="T73" fmla="*/ T72 w 3602"/>
              <a:gd name="T74" fmla="+- 0 10977 10752"/>
              <a:gd name="T75" fmla="*/ 10977 h 672"/>
              <a:gd name="T76" fmla="+- 0 17228 15343"/>
              <a:gd name="T77" fmla="*/ T76 w 3602"/>
              <a:gd name="T78" fmla="+- 0 11125 10752"/>
              <a:gd name="T79" fmla="*/ 11125 h 672"/>
              <a:gd name="T80" fmla="+- 0 17254 15343"/>
              <a:gd name="T81" fmla="*/ T80 w 3602"/>
              <a:gd name="T82" fmla="+- 0 11323 10752"/>
              <a:gd name="T83" fmla="*/ 11323 h 672"/>
              <a:gd name="T84" fmla="+- 0 17354 15343"/>
              <a:gd name="T85" fmla="*/ T84 w 3602"/>
              <a:gd name="T86" fmla="+- 0 11250 10752"/>
              <a:gd name="T87" fmla="*/ 11250 h 672"/>
              <a:gd name="T88" fmla="+- 0 17477 15343"/>
              <a:gd name="T89" fmla="*/ T88 w 3602"/>
              <a:gd name="T90" fmla="+- 0 11226 10752"/>
              <a:gd name="T91" fmla="*/ 11226 h 672"/>
              <a:gd name="T92" fmla="+- 0 17503 15343"/>
              <a:gd name="T93" fmla="*/ T92 w 3602"/>
              <a:gd name="T94" fmla="+- 0 11423 10752"/>
              <a:gd name="T95" fmla="*/ 11423 h 672"/>
              <a:gd name="T96" fmla="+- 0 17551 15343"/>
              <a:gd name="T97" fmla="*/ T96 w 3602"/>
              <a:gd name="T98" fmla="+- 0 11399 10752"/>
              <a:gd name="T99" fmla="*/ 11399 h 672"/>
              <a:gd name="T100" fmla="+- 0 17677 15343"/>
              <a:gd name="T101" fmla="*/ T100 w 3602"/>
              <a:gd name="T102" fmla="+- 0 11299 10752"/>
              <a:gd name="T103" fmla="*/ 11299 h 672"/>
              <a:gd name="T104" fmla="+- 0 17751 15343"/>
              <a:gd name="T105" fmla="*/ T104 w 3602"/>
              <a:gd name="T106" fmla="+- 0 11375 10752"/>
              <a:gd name="T107" fmla="*/ 11375 h 672"/>
              <a:gd name="T108" fmla="+- 0 17925 15343"/>
              <a:gd name="T109" fmla="*/ T108 w 3602"/>
              <a:gd name="T110" fmla="+- 0 11375 10752"/>
              <a:gd name="T111" fmla="*/ 11375 h 672"/>
              <a:gd name="T112" fmla="+- 0 17877 15343"/>
              <a:gd name="T113" fmla="*/ T112 w 3602"/>
              <a:gd name="T114" fmla="+- 0 11250 10752"/>
              <a:gd name="T115" fmla="*/ 11250 h 672"/>
              <a:gd name="T116" fmla="+- 0 17725 15343"/>
              <a:gd name="T117" fmla="*/ T116 w 3602"/>
              <a:gd name="T118" fmla="+- 0 11226 10752"/>
              <a:gd name="T119" fmla="*/ 11226 h 672"/>
              <a:gd name="T120" fmla="+- 0 18221 15343"/>
              <a:gd name="T121" fmla="*/ T120 w 3602"/>
              <a:gd name="T122" fmla="+- 0 11274 10752"/>
              <a:gd name="T123" fmla="*/ 11274 h 672"/>
              <a:gd name="T124" fmla="+- 0 18247 15343"/>
              <a:gd name="T125" fmla="*/ T124 w 3602"/>
              <a:gd name="T126" fmla="+- 0 11375 10752"/>
              <a:gd name="T127" fmla="*/ 11375 h 672"/>
              <a:gd name="T128" fmla="+- 0 18247 15343"/>
              <a:gd name="T129" fmla="*/ T128 w 3602"/>
              <a:gd name="T130" fmla="+- 0 11399 10752"/>
              <a:gd name="T131" fmla="*/ 11399 h 672"/>
              <a:gd name="T132" fmla="+- 0 18321 15343"/>
              <a:gd name="T133" fmla="*/ T132 w 3602"/>
              <a:gd name="T134" fmla="+- 0 11323 10752"/>
              <a:gd name="T135" fmla="*/ 11323 h 672"/>
              <a:gd name="T136" fmla="+- 0 18421 15343"/>
              <a:gd name="T137" fmla="*/ T136 w 3602"/>
              <a:gd name="T138" fmla="+- 0 11274 10752"/>
              <a:gd name="T139" fmla="*/ 11274 h 672"/>
              <a:gd name="T140" fmla="+- 0 18521 15343"/>
              <a:gd name="T141" fmla="*/ T140 w 3602"/>
              <a:gd name="T142" fmla="+- 0 11226 10752"/>
              <a:gd name="T143" fmla="*/ 11226 h 672"/>
              <a:gd name="T144" fmla="+- 0 18643 15343"/>
              <a:gd name="T145" fmla="*/ T144 w 3602"/>
              <a:gd name="T146" fmla="+- 0 11001 10752"/>
              <a:gd name="T147" fmla="*/ 11001 h 672"/>
              <a:gd name="T148" fmla="+- 0 18695 15343"/>
              <a:gd name="T149" fmla="*/ T148 w 3602"/>
              <a:gd name="T150" fmla="+- 0 11150 10752"/>
              <a:gd name="T151" fmla="*/ 11150 h 672"/>
              <a:gd name="T152" fmla="+- 0 18743 15343"/>
              <a:gd name="T153" fmla="*/ T152 w 3602"/>
              <a:gd name="T154" fmla="+- 0 11299 10752"/>
              <a:gd name="T155" fmla="*/ 11299 h 672"/>
              <a:gd name="T156" fmla="+- 0 18743 15343"/>
              <a:gd name="T157" fmla="*/ T156 w 3602"/>
              <a:gd name="T158" fmla="+- 0 11323 10752"/>
              <a:gd name="T159" fmla="*/ 11323 h 672"/>
              <a:gd name="T160" fmla="+- 0 18595 15343"/>
              <a:gd name="T161" fmla="*/ T160 w 3602"/>
              <a:gd name="T162" fmla="+- 0 11274 10752"/>
              <a:gd name="T163" fmla="*/ 11274 h 672"/>
              <a:gd name="T164" fmla="+- 0 18718 15343"/>
              <a:gd name="T165" fmla="*/ T164 w 3602"/>
              <a:gd name="T166" fmla="+- 0 11226 10752"/>
              <a:gd name="T167" fmla="*/ 11226 h 672"/>
              <a:gd name="T168" fmla="+- 0 18944 15343"/>
              <a:gd name="T169" fmla="*/ T168 w 3602"/>
              <a:gd name="T170" fmla="+- 0 11150 10752"/>
              <a:gd name="T171" fmla="*/ 11150 h 67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</a:cxnLst>
            <a:rect l="0" t="0" r="r" b="b"/>
            <a:pathLst>
              <a:path w="3602" h="672" extrusionOk="0">
                <a:moveTo>
                  <a:pt x="444" y="52"/>
                </a:moveTo>
                <a:cubicBezTo>
                  <a:pt x="425" y="28"/>
                  <a:pt x="413" y="18"/>
                  <a:pt x="444" y="24"/>
                </a:cubicBezTo>
                <a:cubicBezTo>
                  <a:pt x="444" y="152"/>
                  <a:pt x="450" y="276"/>
                  <a:pt x="422" y="398"/>
                </a:cubicBezTo>
                <a:cubicBezTo>
                  <a:pt x="408" y="460"/>
                  <a:pt x="419" y="435"/>
                  <a:pt x="444" y="398"/>
                </a:cubicBezTo>
              </a:path>
              <a:path w="3602" h="672" extrusionOk="0">
                <a:moveTo>
                  <a:pt x="26" y="0"/>
                </a:moveTo>
                <a:cubicBezTo>
                  <a:pt x="-46" y="0"/>
                  <a:pt x="156" y="0"/>
                  <a:pt x="174" y="0"/>
                </a:cubicBezTo>
                <a:cubicBezTo>
                  <a:pt x="456" y="0"/>
                  <a:pt x="737" y="0"/>
                  <a:pt x="1019" y="0"/>
                </a:cubicBezTo>
              </a:path>
              <a:path w="3602" h="672" extrusionOk="0">
                <a:moveTo>
                  <a:pt x="196" y="498"/>
                </a:moveTo>
                <a:cubicBezTo>
                  <a:pt x="254" y="498"/>
                  <a:pt x="314" y="511"/>
                  <a:pt x="370" y="522"/>
                </a:cubicBezTo>
                <a:cubicBezTo>
                  <a:pt x="505" y="548"/>
                  <a:pt x="631" y="547"/>
                  <a:pt x="770" y="547"/>
                </a:cubicBezTo>
                <a:cubicBezTo>
                  <a:pt x="802" y="547"/>
                  <a:pt x="835" y="547"/>
                  <a:pt x="867" y="547"/>
                </a:cubicBezTo>
              </a:path>
              <a:path w="3602" h="672" extrusionOk="0">
                <a:moveTo>
                  <a:pt x="1637" y="325"/>
                </a:moveTo>
                <a:cubicBezTo>
                  <a:pt x="1534" y="325"/>
                  <a:pt x="1438" y="334"/>
                  <a:pt x="1341" y="349"/>
                </a:cubicBezTo>
                <a:cubicBezTo>
                  <a:pt x="1280" y="358"/>
                  <a:pt x="1266" y="345"/>
                  <a:pt x="1241" y="398"/>
                </a:cubicBezTo>
                <a:cubicBezTo>
                  <a:pt x="1295" y="439"/>
                  <a:pt x="1354" y="468"/>
                  <a:pt x="1415" y="498"/>
                </a:cubicBezTo>
                <a:cubicBezTo>
                  <a:pt x="1473" y="527"/>
                  <a:pt x="1489" y="533"/>
                  <a:pt x="1489" y="595"/>
                </a:cubicBezTo>
                <a:cubicBezTo>
                  <a:pt x="1489" y="604"/>
                  <a:pt x="1489" y="614"/>
                  <a:pt x="1489" y="623"/>
                </a:cubicBezTo>
                <a:cubicBezTo>
                  <a:pt x="1417" y="623"/>
                  <a:pt x="1435" y="633"/>
                  <a:pt x="1389" y="647"/>
                </a:cubicBezTo>
              </a:path>
              <a:path w="3602" h="672" extrusionOk="0">
                <a:moveTo>
                  <a:pt x="1837" y="225"/>
                </a:moveTo>
                <a:cubicBezTo>
                  <a:pt x="1907" y="261"/>
                  <a:pt x="1869" y="304"/>
                  <a:pt x="1885" y="373"/>
                </a:cubicBezTo>
                <a:cubicBezTo>
                  <a:pt x="1902" y="447"/>
                  <a:pt x="1911" y="495"/>
                  <a:pt x="1911" y="571"/>
                </a:cubicBezTo>
                <a:cubicBezTo>
                  <a:pt x="1936" y="563"/>
                  <a:pt x="1977" y="523"/>
                  <a:pt x="2011" y="498"/>
                </a:cubicBezTo>
                <a:cubicBezTo>
                  <a:pt x="2052" y="467"/>
                  <a:pt x="2079" y="474"/>
                  <a:pt x="2134" y="474"/>
                </a:cubicBezTo>
                <a:cubicBezTo>
                  <a:pt x="2134" y="509"/>
                  <a:pt x="2115" y="685"/>
                  <a:pt x="2160" y="671"/>
                </a:cubicBezTo>
                <a:cubicBezTo>
                  <a:pt x="2176" y="663"/>
                  <a:pt x="2192" y="655"/>
                  <a:pt x="2208" y="647"/>
                </a:cubicBezTo>
              </a:path>
              <a:path w="3602" h="672" extrusionOk="0">
                <a:moveTo>
                  <a:pt x="2334" y="547"/>
                </a:moveTo>
                <a:cubicBezTo>
                  <a:pt x="2334" y="621"/>
                  <a:pt x="2348" y="601"/>
                  <a:pt x="2408" y="623"/>
                </a:cubicBezTo>
                <a:cubicBezTo>
                  <a:pt x="2453" y="639"/>
                  <a:pt x="2539" y="676"/>
                  <a:pt x="2582" y="623"/>
                </a:cubicBezTo>
                <a:cubicBezTo>
                  <a:pt x="2606" y="593"/>
                  <a:pt x="2571" y="508"/>
                  <a:pt x="2534" y="498"/>
                </a:cubicBezTo>
                <a:cubicBezTo>
                  <a:pt x="2486" y="485"/>
                  <a:pt x="2432" y="480"/>
                  <a:pt x="2382" y="474"/>
                </a:cubicBezTo>
              </a:path>
              <a:path w="3602" h="672" extrusionOk="0">
                <a:moveTo>
                  <a:pt x="2878" y="522"/>
                </a:moveTo>
                <a:cubicBezTo>
                  <a:pt x="2878" y="574"/>
                  <a:pt x="2889" y="579"/>
                  <a:pt x="2904" y="623"/>
                </a:cubicBezTo>
                <a:cubicBezTo>
                  <a:pt x="2904" y="631"/>
                  <a:pt x="2904" y="639"/>
                  <a:pt x="2904" y="647"/>
                </a:cubicBezTo>
                <a:cubicBezTo>
                  <a:pt x="2937" y="637"/>
                  <a:pt x="2943" y="604"/>
                  <a:pt x="2978" y="571"/>
                </a:cubicBezTo>
                <a:cubicBezTo>
                  <a:pt x="2998" y="552"/>
                  <a:pt x="3053" y="530"/>
                  <a:pt x="3078" y="522"/>
                </a:cubicBezTo>
                <a:cubicBezTo>
                  <a:pt x="3115" y="510"/>
                  <a:pt x="3138" y="496"/>
                  <a:pt x="3178" y="474"/>
                </a:cubicBezTo>
              </a:path>
              <a:path w="3602" h="672" extrusionOk="0">
                <a:moveTo>
                  <a:pt x="3300" y="249"/>
                </a:moveTo>
                <a:cubicBezTo>
                  <a:pt x="3311" y="302"/>
                  <a:pt x="3329" y="349"/>
                  <a:pt x="3352" y="398"/>
                </a:cubicBezTo>
                <a:cubicBezTo>
                  <a:pt x="3373" y="443"/>
                  <a:pt x="3395" y="499"/>
                  <a:pt x="3400" y="547"/>
                </a:cubicBezTo>
                <a:cubicBezTo>
                  <a:pt x="3400" y="555"/>
                  <a:pt x="3400" y="563"/>
                  <a:pt x="3400" y="571"/>
                </a:cubicBezTo>
              </a:path>
              <a:path w="3602" h="672" extrusionOk="0">
                <a:moveTo>
                  <a:pt x="3252" y="522"/>
                </a:moveTo>
                <a:cubicBezTo>
                  <a:pt x="3269" y="476"/>
                  <a:pt x="3324" y="489"/>
                  <a:pt x="3375" y="474"/>
                </a:cubicBezTo>
                <a:cubicBezTo>
                  <a:pt x="3451" y="452"/>
                  <a:pt x="3526" y="422"/>
                  <a:pt x="3601" y="398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98" name="Comment 3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078663" y="3933825"/>
            <a:ext cx="822325" cy="150813"/>
          </a:xfrm>
          <a:custGeom>
            <a:avLst/>
            <a:gdLst>
              <a:gd name="T0" fmla="+- 0 19788 19662"/>
              <a:gd name="T1" fmla="*/ T0 w 2287"/>
              <a:gd name="T2" fmla="+- 0 11125 10928"/>
              <a:gd name="T3" fmla="*/ 11125 h 420"/>
              <a:gd name="T4" fmla="+- 0 19688 19662"/>
              <a:gd name="T5" fmla="*/ T4 w 2287"/>
              <a:gd name="T6" fmla="+- 0 11150 10928"/>
              <a:gd name="T7" fmla="*/ 11150 h 420"/>
              <a:gd name="T8" fmla="+- 0 19662 19662"/>
              <a:gd name="T9" fmla="*/ T8 w 2287"/>
              <a:gd name="T10" fmla="+- 0 11299 10928"/>
              <a:gd name="T11" fmla="*/ 11299 h 420"/>
              <a:gd name="T12" fmla="+- 0 19662 19662"/>
              <a:gd name="T13" fmla="*/ T12 w 2287"/>
              <a:gd name="T14" fmla="+- 0 11323 10928"/>
              <a:gd name="T15" fmla="*/ 11323 h 420"/>
              <a:gd name="T16" fmla="+- 0 19836 19662"/>
              <a:gd name="T17" fmla="*/ T16 w 2287"/>
              <a:gd name="T18" fmla="+- 0 11299 10928"/>
              <a:gd name="T19" fmla="*/ 11299 h 420"/>
              <a:gd name="T20" fmla="+- 0 19984 19662"/>
              <a:gd name="T21" fmla="*/ T20 w 2287"/>
              <a:gd name="T22" fmla="+- 0 11174 10928"/>
              <a:gd name="T23" fmla="*/ 11174 h 420"/>
              <a:gd name="T24" fmla="+- 0 20010 19662"/>
              <a:gd name="T25" fmla="*/ T24 w 2287"/>
              <a:gd name="T26" fmla="+- 0 11174 10928"/>
              <a:gd name="T27" fmla="*/ 11174 h 420"/>
              <a:gd name="T28" fmla="+- 0 20036 19662"/>
              <a:gd name="T29" fmla="*/ T28 w 2287"/>
              <a:gd name="T30" fmla="+- 0 11250 10928"/>
              <a:gd name="T31" fmla="*/ 11250 h 420"/>
              <a:gd name="T32" fmla="+- 0 20084 19662"/>
              <a:gd name="T33" fmla="*/ T32 w 2287"/>
              <a:gd name="T34" fmla="+- 0 11250 10928"/>
              <a:gd name="T35" fmla="*/ 11250 h 420"/>
              <a:gd name="T36" fmla="+- 0 20084 19662"/>
              <a:gd name="T37" fmla="*/ T36 w 2287"/>
              <a:gd name="T38" fmla="+- 0 11049 10928"/>
              <a:gd name="T39" fmla="*/ 11049 h 420"/>
              <a:gd name="T40" fmla="+- 0 20036 19662"/>
              <a:gd name="T41" fmla="*/ T40 w 2287"/>
              <a:gd name="T42" fmla="+- 0 10977 10928"/>
              <a:gd name="T43" fmla="*/ 10977 h 420"/>
              <a:gd name="T44" fmla="+- 0 20233 19662"/>
              <a:gd name="T45" fmla="*/ T44 w 2287"/>
              <a:gd name="T46" fmla="+- 0 11150 10928"/>
              <a:gd name="T47" fmla="*/ 11150 h 420"/>
              <a:gd name="T48" fmla="+- 0 20284 19662"/>
              <a:gd name="T49" fmla="*/ T48 w 2287"/>
              <a:gd name="T50" fmla="+- 0 11250 10928"/>
              <a:gd name="T51" fmla="*/ 11250 h 420"/>
              <a:gd name="T52" fmla="+- 0 20381 19662"/>
              <a:gd name="T53" fmla="*/ T52 w 2287"/>
              <a:gd name="T54" fmla="+- 0 11274 10928"/>
              <a:gd name="T55" fmla="*/ 11274 h 420"/>
              <a:gd name="T56" fmla="+- 0 20507 19662"/>
              <a:gd name="T57" fmla="*/ T56 w 2287"/>
              <a:gd name="T58" fmla="+- 0 11174 10928"/>
              <a:gd name="T59" fmla="*/ 11174 h 420"/>
              <a:gd name="T60" fmla="+- 0 20581 19662"/>
              <a:gd name="T61" fmla="*/ T60 w 2287"/>
              <a:gd name="T62" fmla="+- 0 11101 10928"/>
              <a:gd name="T63" fmla="*/ 11101 h 420"/>
              <a:gd name="T64" fmla="+- 0 20829 19662"/>
              <a:gd name="T65" fmla="*/ T64 w 2287"/>
              <a:gd name="T66" fmla="+- 0 11077 10928"/>
              <a:gd name="T67" fmla="*/ 11077 h 420"/>
              <a:gd name="T68" fmla="+- 0 20781 19662"/>
              <a:gd name="T69" fmla="*/ T68 w 2287"/>
              <a:gd name="T70" fmla="+- 0 11174 10928"/>
              <a:gd name="T71" fmla="*/ 11174 h 420"/>
              <a:gd name="T72" fmla="+- 0 20803 19662"/>
              <a:gd name="T73" fmla="*/ T72 w 2287"/>
              <a:gd name="T74" fmla="+- 0 11299 10928"/>
              <a:gd name="T75" fmla="*/ 11299 h 420"/>
              <a:gd name="T76" fmla="+- 0 20977 19662"/>
              <a:gd name="T77" fmla="*/ T76 w 2287"/>
              <a:gd name="T78" fmla="+- 0 11299 10928"/>
              <a:gd name="T79" fmla="*/ 11299 h 420"/>
              <a:gd name="T80" fmla="+- 0 21129 19662"/>
              <a:gd name="T81" fmla="*/ T80 w 2287"/>
              <a:gd name="T82" fmla="+- 0 11125 10928"/>
              <a:gd name="T83" fmla="*/ 11125 h 420"/>
              <a:gd name="T84" fmla="+- 0 21151 19662"/>
              <a:gd name="T85" fmla="*/ T84 w 2287"/>
              <a:gd name="T86" fmla="+- 0 11250 10928"/>
              <a:gd name="T87" fmla="*/ 11250 h 420"/>
              <a:gd name="T88" fmla="+- 0 21151 19662"/>
              <a:gd name="T89" fmla="*/ T88 w 2287"/>
              <a:gd name="T90" fmla="+- 0 11274 10928"/>
              <a:gd name="T91" fmla="*/ 11274 h 420"/>
              <a:gd name="T92" fmla="+- 0 21299 19662"/>
              <a:gd name="T93" fmla="*/ T92 w 2287"/>
              <a:gd name="T94" fmla="+- 0 11250 10928"/>
              <a:gd name="T95" fmla="*/ 11250 h 420"/>
              <a:gd name="T96" fmla="+- 0 21325 19662"/>
              <a:gd name="T97" fmla="*/ T96 w 2287"/>
              <a:gd name="T98" fmla="+- 0 11250 10928"/>
              <a:gd name="T99" fmla="*/ 11250 h 420"/>
              <a:gd name="T100" fmla="+- 0 21377 19662"/>
              <a:gd name="T101" fmla="*/ T100 w 2287"/>
              <a:gd name="T102" fmla="+- 0 11274 10928"/>
              <a:gd name="T103" fmla="*/ 11274 h 420"/>
              <a:gd name="T104" fmla="+- 0 21425 19662"/>
              <a:gd name="T105" fmla="*/ T104 w 2287"/>
              <a:gd name="T106" fmla="+- 0 11274 10928"/>
              <a:gd name="T107" fmla="*/ 11274 h 420"/>
              <a:gd name="T108" fmla="+- 0 21499 19662"/>
              <a:gd name="T109" fmla="*/ T108 w 2287"/>
              <a:gd name="T110" fmla="+- 0 11174 10928"/>
              <a:gd name="T111" fmla="*/ 11174 h 420"/>
              <a:gd name="T112" fmla="+- 0 21499 19662"/>
              <a:gd name="T113" fmla="*/ T112 w 2287"/>
              <a:gd name="T114" fmla="+- 0 11198 10928"/>
              <a:gd name="T115" fmla="*/ 11198 h 420"/>
              <a:gd name="T116" fmla="+- 0 21551 19662"/>
              <a:gd name="T117" fmla="*/ T116 w 2287"/>
              <a:gd name="T118" fmla="+- 0 11274 10928"/>
              <a:gd name="T119" fmla="*/ 11274 h 420"/>
              <a:gd name="T120" fmla="+- 0 21599 19662"/>
              <a:gd name="T121" fmla="*/ T120 w 2287"/>
              <a:gd name="T122" fmla="+- 0 11347 10928"/>
              <a:gd name="T123" fmla="*/ 11347 h 420"/>
              <a:gd name="T124" fmla="+- 0 21699 19662"/>
              <a:gd name="T125" fmla="*/ T124 w 2287"/>
              <a:gd name="T126" fmla="+- 0 10928 10928"/>
              <a:gd name="T127" fmla="*/ 10928 h 420"/>
              <a:gd name="T128" fmla="+- 0 21774 19662"/>
              <a:gd name="T129" fmla="*/ T128 w 2287"/>
              <a:gd name="T130" fmla="+- 0 11049 10928"/>
              <a:gd name="T131" fmla="*/ 11049 h 420"/>
              <a:gd name="T132" fmla="+- 0 21848 19662"/>
              <a:gd name="T133" fmla="*/ T132 w 2287"/>
              <a:gd name="T134" fmla="+- 0 11226 10928"/>
              <a:gd name="T135" fmla="*/ 11226 h 420"/>
              <a:gd name="T136" fmla="+- 0 21848 19662"/>
              <a:gd name="T137" fmla="*/ T136 w 2287"/>
              <a:gd name="T138" fmla="+- 0 11250 10928"/>
              <a:gd name="T139" fmla="*/ 11250 h 420"/>
              <a:gd name="T140" fmla="+- 0 21722 19662"/>
              <a:gd name="T141" fmla="*/ T140 w 2287"/>
              <a:gd name="T142" fmla="+- 0 11150 10928"/>
              <a:gd name="T143" fmla="*/ 11150 h 420"/>
              <a:gd name="T144" fmla="+- 0 21948 19662"/>
              <a:gd name="T145" fmla="*/ T144 w 2287"/>
              <a:gd name="T146" fmla="+- 0 11077 10928"/>
              <a:gd name="T147" fmla="*/ 11077 h 42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</a:cxnLst>
            <a:rect l="0" t="0" r="r" b="b"/>
            <a:pathLst>
              <a:path w="2287" h="420" extrusionOk="0">
                <a:moveTo>
                  <a:pt x="126" y="197"/>
                </a:moveTo>
                <a:cubicBezTo>
                  <a:pt x="85" y="197"/>
                  <a:pt x="52" y="185"/>
                  <a:pt x="26" y="222"/>
                </a:cubicBezTo>
                <a:cubicBezTo>
                  <a:pt x="-9" y="271"/>
                  <a:pt x="0" y="314"/>
                  <a:pt x="0" y="371"/>
                </a:cubicBezTo>
                <a:cubicBezTo>
                  <a:pt x="0" y="379"/>
                  <a:pt x="0" y="387"/>
                  <a:pt x="0" y="395"/>
                </a:cubicBezTo>
                <a:cubicBezTo>
                  <a:pt x="70" y="395"/>
                  <a:pt x="111" y="398"/>
                  <a:pt x="174" y="371"/>
                </a:cubicBezTo>
              </a:path>
              <a:path w="2287" h="420" extrusionOk="0">
                <a:moveTo>
                  <a:pt x="322" y="246"/>
                </a:moveTo>
                <a:cubicBezTo>
                  <a:pt x="331" y="246"/>
                  <a:pt x="339" y="246"/>
                  <a:pt x="348" y="246"/>
                </a:cubicBezTo>
                <a:cubicBezTo>
                  <a:pt x="356" y="275"/>
                  <a:pt x="366" y="293"/>
                  <a:pt x="374" y="322"/>
                </a:cubicBezTo>
                <a:cubicBezTo>
                  <a:pt x="397" y="322"/>
                  <a:pt x="406" y="322"/>
                  <a:pt x="422" y="322"/>
                </a:cubicBezTo>
              </a:path>
              <a:path w="2287" h="420" extrusionOk="0">
                <a:moveTo>
                  <a:pt x="422" y="121"/>
                </a:moveTo>
                <a:cubicBezTo>
                  <a:pt x="387" y="121"/>
                  <a:pt x="382" y="83"/>
                  <a:pt x="374" y="49"/>
                </a:cubicBezTo>
              </a:path>
              <a:path w="2287" h="420" extrusionOk="0">
                <a:moveTo>
                  <a:pt x="571" y="222"/>
                </a:moveTo>
                <a:cubicBezTo>
                  <a:pt x="579" y="253"/>
                  <a:pt x="605" y="296"/>
                  <a:pt x="622" y="322"/>
                </a:cubicBezTo>
                <a:cubicBezTo>
                  <a:pt x="637" y="346"/>
                  <a:pt x="692" y="361"/>
                  <a:pt x="719" y="346"/>
                </a:cubicBezTo>
                <a:cubicBezTo>
                  <a:pt x="768" y="320"/>
                  <a:pt x="805" y="284"/>
                  <a:pt x="845" y="246"/>
                </a:cubicBezTo>
                <a:cubicBezTo>
                  <a:pt x="870" y="222"/>
                  <a:pt x="894" y="197"/>
                  <a:pt x="919" y="173"/>
                </a:cubicBezTo>
              </a:path>
              <a:path w="2287" h="420" extrusionOk="0">
                <a:moveTo>
                  <a:pt x="1167" y="149"/>
                </a:moveTo>
                <a:cubicBezTo>
                  <a:pt x="1156" y="188"/>
                  <a:pt x="1123" y="204"/>
                  <a:pt x="1119" y="246"/>
                </a:cubicBezTo>
                <a:cubicBezTo>
                  <a:pt x="1116" y="272"/>
                  <a:pt x="1103" y="359"/>
                  <a:pt x="1141" y="371"/>
                </a:cubicBezTo>
                <a:cubicBezTo>
                  <a:pt x="1210" y="392"/>
                  <a:pt x="1245" y="397"/>
                  <a:pt x="1315" y="371"/>
                </a:cubicBezTo>
              </a:path>
              <a:path w="2287" h="420" extrusionOk="0">
                <a:moveTo>
                  <a:pt x="1467" y="197"/>
                </a:moveTo>
                <a:cubicBezTo>
                  <a:pt x="1467" y="250"/>
                  <a:pt x="1476" y="278"/>
                  <a:pt x="1489" y="322"/>
                </a:cubicBezTo>
                <a:cubicBezTo>
                  <a:pt x="1489" y="330"/>
                  <a:pt x="1489" y="338"/>
                  <a:pt x="1489" y="346"/>
                </a:cubicBezTo>
                <a:cubicBezTo>
                  <a:pt x="1554" y="346"/>
                  <a:pt x="1586" y="339"/>
                  <a:pt x="1637" y="322"/>
                </a:cubicBezTo>
                <a:cubicBezTo>
                  <a:pt x="1646" y="322"/>
                  <a:pt x="1654" y="322"/>
                  <a:pt x="1663" y="322"/>
                </a:cubicBezTo>
                <a:cubicBezTo>
                  <a:pt x="1678" y="280"/>
                  <a:pt x="1701" y="306"/>
                  <a:pt x="1715" y="346"/>
                </a:cubicBezTo>
                <a:cubicBezTo>
                  <a:pt x="1728" y="382"/>
                  <a:pt x="1750" y="384"/>
                  <a:pt x="1763" y="346"/>
                </a:cubicBezTo>
              </a:path>
              <a:path w="2287" h="420" extrusionOk="0">
                <a:moveTo>
                  <a:pt x="1837" y="246"/>
                </a:moveTo>
                <a:cubicBezTo>
                  <a:pt x="1837" y="254"/>
                  <a:pt x="1837" y="262"/>
                  <a:pt x="1837" y="270"/>
                </a:cubicBezTo>
                <a:cubicBezTo>
                  <a:pt x="1865" y="280"/>
                  <a:pt x="1884" y="305"/>
                  <a:pt x="1889" y="346"/>
                </a:cubicBezTo>
                <a:cubicBezTo>
                  <a:pt x="1894" y="387"/>
                  <a:pt x="1907" y="409"/>
                  <a:pt x="1937" y="419"/>
                </a:cubicBezTo>
              </a:path>
              <a:path w="2287" h="420" extrusionOk="0">
                <a:moveTo>
                  <a:pt x="2037" y="0"/>
                </a:moveTo>
                <a:cubicBezTo>
                  <a:pt x="2073" y="50"/>
                  <a:pt x="2089" y="66"/>
                  <a:pt x="2112" y="121"/>
                </a:cubicBezTo>
                <a:cubicBezTo>
                  <a:pt x="2137" y="181"/>
                  <a:pt x="2169" y="243"/>
                  <a:pt x="2186" y="298"/>
                </a:cubicBezTo>
                <a:cubicBezTo>
                  <a:pt x="2186" y="306"/>
                  <a:pt x="2186" y="314"/>
                  <a:pt x="2186" y="322"/>
                </a:cubicBezTo>
              </a:path>
              <a:path w="2287" h="420" extrusionOk="0">
                <a:moveTo>
                  <a:pt x="2060" y="222"/>
                </a:moveTo>
                <a:cubicBezTo>
                  <a:pt x="2094" y="157"/>
                  <a:pt x="2208" y="164"/>
                  <a:pt x="2286" y="149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099" name="Comment 35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013325" y="4227513"/>
            <a:ext cx="3308350" cy="314325"/>
          </a:xfrm>
          <a:custGeom>
            <a:avLst/>
            <a:gdLst>
              <a:gd name="T0" fmla="+- 0 14102 13928"/>
              <a:gd name="T1" fmla="*/ T0 w 9187"/>
              <a:gd name="T2" fmla="+- 0 12143 11745"/>
              <a:gd name="T3" fmla="*/ 12143 h 873"/>
              <a:gd name="T4" fmla="+- 0 13976 13928"/>
              <a:gd name="T5" fmla="*/ T4 w 9187"/>
              <a:gd name="T6" fmla="+- 0 12018 11745"/>
              <a:gd name="T7" fmla="*/ 12018 h 873"/>
              <a:gd name="T8" fmla="+- 0 14124 13928"/>
              <a:gd name="T9" fmla="*/ T8 w 9187"/>
              <a:gd name="T10" fmla="+- 0 11946 11745"/>
              <a:gd name="T11" fmla="*/ 11946 h 873"/>
              <a:gd name="T12" fmla="+- 0 14298 13928"/>
              <a:gd name="T13" fmla="*/ T12 w 9187"/>
              <a:gd name="T14" fmla="+- 0 11845 11745"/>
              <a:gd name="T15" fmla="*/ 11845 h 873"/>
              <a:gd name="T16" fmla="+- 0 14472 13928"/>
              <a:gd name="T17" fmla="*/ T16 w 9187"/>
              <a:gd name="T18" fmla="+- 0 11845 11745"/>
              <a:gd name="T19" fmla="*/ 11845 h 873"/>
              <a:gd name="T20" fmla="+- 0 14498 13928"/>
              <a:gd name="T21" fmla="*/ T20 w 9187"/>
              <a:gd name="T22" fmla="+- 0 12195 11745"/>
              <a:gd name="T23" fmla="*/ 12195 h 873"/>
              <a:gd name="T24" fmla="+- 0 14721 13928"/>
              <a:gd name="T25" fmla="*/ T24 w 9187"/>
              <a:gd name="T26" fmla="+- 0 12043 11745"/>
              <a:gd name="T27" fmla="*/ 12043 h 873"/>
              <a:gd name="T28" fmla="+- 0 14721 13928"/>
              <a:gd name="T29" fmla="*/ T28 w 9187"/>
              <a:gd name="T30" fmla="+- 0 12267 11745"/>
              <a:gd name="T31" fmla="*/ 12267 h 873"/>
              <a:gd name="T32" fmla="+- 0 14921 13928"/>
              <a:gd name="T33" fmla="*/ T32 w 9187"/>
              <a:gd name="T34" fmla="+- 0 12243 11745"/>
              <a:gd name="T35" fmla="*/ 12243 h 873"/>
              <a:gd name="T36" fmla="+- 0 15117 13928"/>
              <a:gd name="T37" fmla="*/ T36 w 9187"/>
              <a:gd name="T38" fmla="+- 0 12119 11745"/>
              <a:gd name="T39" fmla="*/ 12119 h 873"/>
              <a:gd name="T40" fmla="+- 0 14895 13928"/>
              <a:gd name="T41" fmla="*/ T40 w 9187"/>
              <a:gd name="T42" fmla="+- 0 12243 11745"/>
              <a:gd name="T43" fmla="*/ 12243 h 873"/>
              <a:gd name="T44" fmla="+- 0 15143 13928"/>
              <a:gd name="T45" fmla="*/ T44 w 9187"/>
              <a:gd name="T46" fmla="+- 0 12316 11745"/>
              <a:gd name="T47" fmla="*/ 12316 h 873"/>
              <a:gd name="T48" fmla="+- 0 15269 13928"/>
              <a:gd name="T49" fmla="*/ T48 w 9187"/>
              <a:gd name="T50" fmla="+- 0 12143 11745"/>
              <a:gd name="T51" fmla="*/ 12143 h 873"/>
              <a:gd name="T52" fmla="+- 0 15317 13928"/>
              <a:gd name="T53" fmla="*/ T52 w 9187"/>
              <a:gd name="T54" fmla="+- 0 12316 11745"/>
              <a:gd name="T55" fmla="*/ 12316 h 873"/>
              <a:gd name="T56" fmla="+- 0 15617 13928"/>
              <a:gd name="T57" fmla="*/ T56 w 9187"/>
              <a:gd name="T58" fmla="+- 0 12243 11745"/>
              <a:gd name="T59" fmla="*/ 12243 h 873"/>
              <a:gd name="T60" fmla="+- 0 15865 13928"/>
              <a:gd name="T61" fmla="*/ T60 w 9187"/>
              <a:gd name="T62" fmla="+- 0 12292 11745"/>
              <a:gd name="T63" fmla="*/ 12292 h 873"/>
              <a:gd name="T64" fmla="+- 0 16584 13928"/>
              <a:gd name="T65" fmla="*/ T64 w 9187"/>
              <a:gd name="T66" fmla="+- 0 12119 11745"/>
              <a:gd name="T67" fmla="*/ 12119 h 873"/>
              <a:gd name="T68" fmla="+- 0 16536 13928"/>
              <a:gd name="T69" fmla="*/ T68 w 9187"/>
              <a:gd name="T70" fmla="+- 0 12267 11745"/>
              <a:gd name="T71" fmla="*/ 12267 h 873"/>
              <a:gd name="T72" fmla="+- 0 16436 13928"/>
              <a:gd name="T73" fmla="*/ T72 w 9187"/>
              <a:gd name="T74" fmla="+- 0 11970 11745"/>
              <a:gd name="T75" fmla="*/ 11970 h 873"/>
              <a:gd name="T76" fmla="+- 0 16906 13928"/>
              <a:gd name="T77" fmla="*/ T76 w 9187"/>
              <a:gd name="T78" fmla="+- 0 11970 11745"/>
              <a:gd name="T79" fmla="*/ 11970 h 873"/>
              <a:gd name="T80" fmla="+- 0 16584 13928"/>
              <a:gd name="T81" fmla="*/ T80 w 9187"/>
              <a:gd name="T82" fmla="+- 0 12143 11745"/>
              <a:gd name="T83" fmla="*/ 12143 h 873"/>
              <a:gd name="T84" fmla="+- 0 16906 13928"/>
              <a:gd name="T85" fmla="*/ T84 w 9187"/>
              <a:gd name="T86" fmla="+- 0 12392 11745"/>
              <a:gd name="T87" fmla="*/ 12392 h 873"/>
              <a:gd name="T88" fmla="+- 0 17228 13928"/>
              <a:gd name="T89" fmla="*/ T88 w 9187"/>
              <a:gd name="T90" fmla="+- 0 12167 11745"/>
              <a:gd name="T91" fmla="*/ 12167 h 873"/>
              <a:gd name="T92" fmla="+- 0 17303 13928"/>
              <a:gd name="T93" fmla="*/ T92 w 9187"/>
              <a:gd name="T94" fmla="+- 0 12267 11745"/>
              <a:gd name="T95" fmla="*/ 12267 h 873"/>
              <a:gd name="T96" fmla="+- 0 17303 13928"/>
              <a:gd name="T97" fmla="*/ T96 w 9187"/>
              <a:gd name="T98" fmla="+- 0 12465 11745"/>
              <a:gd name="T99" fmla="*/ 12465 h 873"/>
              <a:gd name="T100" fmla="+- 0 17106 13928"/>
              <a:gd name="T101" fmla="*/ T100 w 9187"/>
              <a:gd name="T102" fmla="+- 0 12392 11745"/>
              <a:gd name="T103" fmla="*/ 12392 h 873"/>
              <a:gd name="T104" fmla="+- 0 17428 13928"/>
              <a:gd name="T105" fmla="*/ T104 w 9187"/>
              <a:gd name="T106" fmla="+- 0 12292 11745"/>
              <a:gd name="T107" fmla="*/ 12292 h 873"/>
              <a:gd name="T108" fmla="+- 0 17651 13928"/>
              <a:gd name="T109" fmla="*/ T108 w 9187"/>
              <a:gd name="T110" fmla="+- 0 12243 11745"/>
              <a:gd name="T111" fmla="*/ 12243 h 873"/>
              <a:gd name="T112" fmla="+- 0 17725 13928"/>
              <a:gd name="T113" fmla="*/ T112 w 9187"/>
              <a:gd name="T114" fmla="+- 0 12344 11745"/>
              <a:gd name="T115" fmla="*/ 12344 h 873"/>
              <a:gd name="T116" fmla="+- 0 17973 13928"/>
              <a:gd name="T117" fmla="*/ T116 w 9187"/>
              <a:gd name="T118" fmla="+- 0 12392 11745"/>
              <a:gd name="T119" fmla="*/ 12392 h 873"/>
              <a:gd name="T120" fmla="+- 0 18247 13928"/>
              <a:gd name="T121" fmla="*/ T120 w 9187"/>
              <a:gd name="T122" fmla="+- 0 12195 11745"/>
              <a:gd name="T123" fmla="*/ 12195 h 873"/>
              <a:gd name="T124" fmla="+- 0 18321 13928"/>
              <a:gd name="T125" fmla="*/ T124 w 9187"/>
              <a:gd name="T126" fmla="+- 0 12392 11745"/>
              <a:gd name="T127" fmla="*/ 12392 h 873"/>
              <a:gd name="T128" fmla="+- 0 19884 13928"/>
              <a:gd name="T129" fmla="*/ T128 w 9187"/>
              <a:gd name="T130" fmla="+- 0 11970 11745"/>
              <a:gd name="T131" fmla="*/ 11970 h 873"/>
              <a:gd name="T132" fmla="+- 0 19984 13928"/>
              <a:gd name="T133" fmla="*/ T132 w 9187"/>
              <a:gd name="T134" fmla="+- 0 12243 11745"/>
              <a:gd name="T135" fmla="*/ 12243 h 873"/>
              <a:gd name="T136" fmla="+- 0 20058 13928"/>
              <a:gd name="T137" fmla="*/ T136 w 9187"/>
              <a:gd name="T138" fmla="+- 0 12195 11745"/>
              <a:gd name="T139" fmla="*/ 12195 h 873"/>
              <a:gd name="T140" fmla="+- 0 20210 13928"/>
              <a:gd name="T141" fmla="*/ T140 w 9187"/>
              <a:gd name="T142" fmla="+- 0 11845 11745"/>
              <a:gd name="T143" fmla="*/ 11845 h 873"/>
              <a:gd name="T144" fmla="+- 0 20607 13928"/>
              <a:gd name="T145" fmla="*/ T144 w 9187"/>
              <a:gd name="T146" fmla="+- 0 12018 11745"/>
              <a:gd name="T147" fmla="*/ 12018 h 873"/>
              <a:gd name="T148" fmla="+- 0 20581 13928"/>
              <a:gd name="T149" fmla="*/ T148 w 9187"/>
              <a:gd name="T150" fmla="+- 0 12316 11745"/>
              <a:gd name="T151" fmla="*/ 12316 h 873"/>
              <a:gd name="T152" fmla="+- 0 20729 13928"/>
              <a:gd name="T153" fmla="*/ T152 w 9187"/>
              <a:gd name="T154" fmla="+- 0 12267 11745"/>
              <a:gd name="T155" fmla="*/ 12267 h 873"/>
              <a:gd name="T156" fmla="+- 0 20881 13928"/>
              <a:gd name="T157" fmla="*/ T156 w 9187"/>
              <a:gd name="T158" fmla="+- 0 12043 11745"/>
              <a:gd name="T159" fmla="*/ 12043 h 873"/>
              <a:gd name="T160" fmla="+- 0 21003 13928"/>
              <a:gd name="T161" fmla="*/ T160 w 9187"/>
              <a:gd name="T162" fmla="+- 0 12219 11745"/>
              <a:gd name="T163" fmla="*/ 12219 h 873"/>
              <a:gd name="T164" fmla="+- 0 21103 13928"/>
              <a:gd name="T165" fmla="*/ T164 w 9187"/>
              <a:gd name="T166" fmla="+- 0 12243 11745"/>
              <a:gd name="T167" fmla="*/ 12243 h 873"/>
              <a:gd name="T168" fmla="+- 0 21425 13928"/>
              <a:gd name="T169" fmla="*/ T168 w 9187"/>
              <a:gd name="T170" fmla="+- 0 12316 11745"/>
              <a:gd name="T171" fmla="*/ 12316 h 873"/>
              <a:gd name="T172" fmla="+- 0 19762 13928"/>
              <a:gd name="T173" fmla="*/ T172 w 9187"/>
              <a:gd name="T174" fmla="+- 0 12492 11745"/>
              <a:gd name="T175" fmla="*/ 12492 h 873"/>
              <a:gd name="T176" fmla="+- 0 21377 13928"/>
              <a:gd name="T177" fmla="*/ T176 w 9187"/>
              <a:gd name="T178" fmla="+- 0 12541 11745"/>
              <a:gd name="T179" fmla="*/ 12541 h 873"/>
              <a:gd name="T180" fmla="+- 0 23040 13928"/>
              <a:gd name="T181" fmla="*/ T180 w 9187"/>
              <a:gd name="T182" fmla="+- 0 12589 11745"/>
              <a:gd name="T183" fmla="*/ 12589 h 87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</a:cxnLst>
            <a:rect l="0" t="0" r="r" b="b"/>
            <a:pathLst>
              <a:path w="9187" h="873" extrusionOk="0">
                <a:moveTo>
                  <a:pt x="148" y="273"/>
                </a:moveTo>
                <a:cubicBezTo>
                  <a:pt x="182" y="317"/>
                  <a:pt x="174" y="339"/>
                  <a:pt x="174" y="398"/>
                </a:cubicBezTo>
                <a:cubicBezTo>
                  <a:pt x="174" y="452"/>
                  <a:pt x="153" y="581"/>
                  <a:pt x="196" y="599"/>
                </a:cubicBezTo>
              </a:path>
              <a:path w="9187" h="873" extrusionOk="0">
                <a:moveTo>
                  <a:pt x="48" y="273"/>
                </a:moveTo>
                <a:cubicBezTo>
                  <a:pt x="25" y="252"/>
                  <a:pt x="21" y="244"/>
                  <a:pt x="0" y="249"/>
                </a:cubicBezTo>
                <a:cubicBezTo>
                  <a:pt x="49" y="219"/>
                  <a:pt x="135" y="210"/>
                  <a:pt x="196" y="201"/>
                </a:cubicBezTo>
                <a:cubicBezTo>
                  <a:pt x="250" y="193"/>
                  <a:pt x="307" y="178"/>
                  <a:pt x="348" y="149"/>
                </a:cubicBezTo>
                <a:cubicBezTo>
                  <a:pt x="368" y="126"/>
                  <a:pt x="375" y="121"/>
                  <a:pt x="370" y="100"/>
                </a:cubicBezTo>
              </a:path>
              <a:path w="9187" h="873" extrusionOk="0">
                <a:moveTo>
                  <a:pt x="470" y="0"/>
                </a:moveTo>
                <a:cubicBezTo>
                  <a:pt x="513" y="12"/>
                  <a:pt x="535" y="49"/>
                  <a:pt x="544" y="100"/>
                </a:cubicBezTo>
                <a:cubicBezTo>
                  <a:pt x="559" y="185"/>
                  <a:pt x="570" y="261"/>
                  <a:pt x="570" y="349"/>
                </a:cubicBezTo>
                <a:cubicBezTo>
                  <a:pt x="570" y="365"/>
                  <a:pt x="570" y="514"/>
                  <a:pt x="570" y="450"/>
                </a:cubicBezTo>
                <a:cubicBezTo>
                  <a:pt x="570" y="369"/>
                  <a:pt x="619" y="366"/>
                  <a:pt x="670" y="325"/>
                </a:cubicBezTo>
                <a:cubicBezTo>
                  <a:pt x="711" y="292"/>
                  <a:pt x="740" y="298"/>
                  <a:pt x="793" y="298"/>
                </a:cubicBezTo>
                <a:cubicBezTo>
                  <a:pt x="799" y="340"/>
                  <a:pt x="839" y="403"/>
                  <a:pt x="819" y="450"/>
                </a:cubicBezTo>
                <a:cubicBezTo>
                  <a:pt x="802" y="490"/>
                  <a:pt x="793" y="475"/>
                  <a:pt x="793" y="522"/>
                </a:cubicBezTo>
                <a:cubicBezTo>
                  <a:pt x="841" y="522"/>
                  <a:pt x="855" y="526"/>
                  <a:pt x="893" y="498"/>
                </a:cubicBezTo>
              </a:path>
              <a:path w="9187" h="873" extrusionOk="0">
                <a:moveTo>
                  <a:pt x="993" y="498"/>
                </a:moveTo>
                <a:cubicBezTo>
                  <a:pt x="1044" y="498"/>
                  <a:pt x="1073" y="495"/>
                  <a:pt x="1115" y="474"/>
                </a:cubicBezTo>
                <a:cubicBezTo>
                  <a:pt x="1176" y="443"/>
                  <a:pt x="1189" y="439"/>
                  <a:pt x="1189" y="374"/>
                </a:cubicBezTo>
                <a:cubicBezTo>
                  <a:pt x="1189" y="296"/>
                  <a:pt x="1105" y="331"/>
                  <a:pt x="1067" y="349"/>
                </a:cubicBezTo>
                <a:cubicBezTo>
                  <a:pt x="994" y="384"/>
                  <a:pt x="972" y="417"/>
                  <a:pt x="967" y="498"/>
                </a:cubicBezTo>
                <a:cubicBezTo>
                  <a:pt x="963" y="560"/>
                  <a:pt x="1007" y="603"/>
                  <a:pt x="1067" y="623"/>
                </a:cubicBezTo>
                <a:cubicBezTo>
                  <a:pt x="1127" y="643"/>
                  <a:pt x="1175" y="608"/>
                  <a:pt x="1215" y="571"/>
                </a:cubicBezTo>
                <a:cubicBezTo>
                  <a:pt x="1232" y="555"/>
                  <a:pt x="1250" y="538"/>
                  <a:pt x="1267" y="522"/>
                </a:cubicBezTo>
              </a:path>
              <a:path w="9187" h="873" extrusionOk="0">
                <a:moveTo>
                  <a:pt x="1341" y="398"/>
                </a:moveTo>
                <a:cubicBezTo>
                  <a:pt x="1389" y="416"/>
                  <a:pt x="1340" y="434"/>
                  <a:pt x="1363" y="474"/>
                </a:cubicBezTo>
                <a:cubicBezTo>
                  <a:pt x="1387" y="515"/>
                  <a:pt x="1389" y="519"/>
                  <a:pt x="1389" y="571"/>
                </a:cubicBezTo>
                <a:cubicBezTo>
                  <a:pt x="1447" y="571"/>
                  <a:pt x="1467" y="551"/>
                  <a:pt x="1515" y="522"/>
                </a:cubicBezTo>
                <a:cubicBezTo>
                  <a:pt x="1571" y="489"/>
                  <a:pt x="1626" y="498"/>
                  <a:pt x="1689" y="498"/>
                </a:cubicBezTo>
                <a:cubicBezTo>
                  <a:pt x="1760" y="498"/>
                  <a:pt x="1793" y="541"/>
                  <a:pt x="1859" y="547"/>
                </a:cubicBezTo>
                <a:cubicBezTo>
                  <a:pt x="1894" y="547"/>
                  <a:pt x="1911" y="547"/>
                  <a:pt x="1937" y="547"/>
                </a:cubicBezTo>
              </a:path>
              <a:path w="9187" h="873" extrusionOk="0">
                <a:moveTo>
                  <a:pt x="2582" y="201"/>
                </a:moveTo>
                <a:cubicBezTo>
                  <a:pt x="2606" y="239"/>
                  <a:pt x="2647" y="324"/>
                  <a:pt x="2656" y="374"/>
                </a:cubicBezTo>
                <a:cubicBezTo>
                  <a:pt x="2669" y="451"/>
                  <a:pt x="2656" y="545"/>
                  <a:pt x="2656" y="623"/>
                </a:cubicBezTo>
                <a:cubicBezTo>
                  <a:pt x="2612" y="609"/>
                  <a:pt x="2628" y="570"/>
                  <a:pt x="2608" y="522"/>
                </a:cubicBezTo>
                <a:cubicBezTo>
                  <a:pt x="2585" y="465"/>
                  <a:pt x="2563" y="392"/>
                  <a:pt x="2530" y="349"/>
                </a:cubicBezTo>
                <a:cubicBezTo>
                  <a:pt x="2513" y="327"/>
                  <a:pt x="2487" y="254"/>
                  <a:pt x="2508" y="225"/>
                </a:cubicBezTo>
                <a:cubicBezTo>
                  <a:pt x="2574" y="132"/>
                  <a:pt x="2703" y="127"/>
                  <a:pt x="2804" y="124"/>
                </a:cubicBezTo>
                <a:cubicBezTo>
                  <a:pt x="2869" y="122"/>
                  <a:pt x="3003" y="124"/>
                  <a:pt x="2978" y="225"/>
                </a:cubicBezTo>
                <a:cubicBezTo>
                  <a:pt x="2957" y="309"/>
                  <a:pt x="2872" y="340"/>
                  <a:pt x="2804" y="374"/>
                </a:cubicBezTo>
                <a:cubicBezTo>
                  <a:pt x="2751" y="400"/>
                  <a:pt x="2713" y="398"/>
                  <a:pt x="2656" y="398"/>
                </a:cubicBezTo>
                <a:cubicBezTo>
                  <a:pt x="2716" y="432"/>
                  <a:pt x="2748" y="450"/>
                  <a:pt x="2804" y="498"/>
                </a:cubicBezTo>
                <a:cubicBezTo>
                  <a:pt x="2858" y="545"/>
                  <a:pt x="2918" y="609"/>
                  <a:pt x="2978" y="647"/>
                </a:cubicBezTo>
                <a:cubicBezTo>
                  <a:pt x="3024" y="676"/>
                  <a:pt x="3039" y="667"/>
                  <a:pt x="3078" y="695"/>
                </a:cubicBezTo>
              </a:path>
              <a:path w="9187" h="873" extrusionOk="0">
                <a:moveTo>
                  <a:pt x="3300" y="422"/>
                </a:moveTo>
                <a:cubicBezTo>
                  <a:pt x="3300" y="431"/>
                  <a:pt x="3300" y="441"/>
                  <a:pt x="3300" y="450"/>
                </a:cubicBezTo>
                <a:cubicBezTo>
                  <a:pt x="3316" y="455"/>
                  <a:pt x="3367" y="492"/>
                  <a:pt x="3375" y="522"/>
                </a:cubicBezTo>
                <a:cubicBezTo>
                  <a:pt x="3389" y="573"/>
                  <a:pt x="3400" y="615"/>
                  <a:pt x="3400" y="671"/>
                </a:cubicBezTo>
                <a:cubicBezTo>
                  <a:pt x="3400" y="713"/>
                  <a:pt x="3410" y="708"/>
                  <a:pt x="3375" y="720"/>
                </a:cubicBezTo>
              </a:path>
              <a:path w="9187" h="873" extrusionOk="0">
                <a:moveTo>
                  <a:pt x="3178" y="671"/>
                </a:moveTo>
                <a:cubicBezTo>
                  <a:pt x="3178" y="663"/>
                  <a:pt x="3178" y="655"/>
                  <a:pt x="3178" y="647"/>
                </a:cubicBezTo>
                <a:cubicBezTo>
                  <a:pt x="3234" y="647"/>
                  <a:pt x="3274" y="631"/>
                  <a:pt x="3326" y="623"/>
                </a:cubicBezTo>
                <a:cubicBezTo>
                  <a:pt x="3399" y="611"/>
                  <a:pt x="3441" y="595"/>
                  <a:pt x="3500" y="547"/>
                </a:cubicBezTo>
              </a:path>
              <a:path w="9187" h="873" extrusionOk="0">
                <a:moveTo>
                  <a:pt x="3623" y="349"/>
                </a:moveTo>
                <a:cubicBezTo>
                  <a:pt x="3670" y="393"/>
                  <a:pt x="3718" y="429"/>
                  <a:pt x="3723" y="498"/>
                </a:cubicBezTo>
                <a:cubicBezTo>
                  <a:pt x="3728" y="563"/>
                  <a:pt x="3711" y="595"/>
                  <a:pt x="3697" y="647"/>
                </a:cubicBezTo>
                <a:cubicBezTo>
                  <a:pt x="3734" y="638"/>
                  <a:pt x="3764" y="614"/>
                  <a:pt x="3797" y="599"/>
                </a:cubicBezTo>
                <a:cubicBezTo>
                  <a:pt x="3859" y="570"/>
                  <a:pt x="3893" y="551"/>
                  <a:pt x="3949" y="599"/>
                </a:cubicBezTo>
                <a:cubicBezTo>
                  <a:pt x="3979" y="625"/>
                  <a:pt x="4014" y="627"/>
                  <a:pt x="4045" y="647"/>
                </a:cubicBezTo>
                <a:cubicBezTo>
                  <a:pt x="4054" y="655"/>
                  <a:pt x="4062" y="663"/>
                  <a:pt x="4071" y="671"/>
                </a:cubicBezTo>
              </a:path>
              <a:path w="9187" h="873" extrusionOk="0">
                <a:moveTo>
                  <a:pt x="4319" y="450"/>
                </a:moveTo>
                <a:cubicBezTo>
                  <a:pt x="4435" y="450"/>
                  <a:pt x="4551" y="450"/>
                  <a:pt x="4667" y="450"/>
                </a:cubicBezTo>
              </a:path>
              <a:path w="9187" h="873" extrusionOk="0">
                <a:moveTo>
                  <a:pt x="4393" y="647"/>
                </a:moveTo>
                <a:cubicBezTo>
                  <a:pt x="4534" y="647"/>
                  <a:pt x="4674" y="647"/>
                  <a:pt x="4815" y="647"/>
                </a:cubicBezTo>
              </a:path>
              <a:path w="9187" h="873" extrusionOk="0">
                <a:moveTo>
                  <a:pt x="5956" y="225"/>
                </a:moveTo>
                <a:cubicBezTo>
                  <a:pt x="5971" y="211"/>
                  <a:pt x="5998" y="272"/>
                  <a:pt x="6008" y="325"/>
                </a:cubicBezTo>
                <a:cubicBezTo>
                  <a:pt x="6019" y="383"/>
                  <a:pt x="6047" y="446"/>
                  <a:pt x="6056" y="498"/>
                </a:cubicBezTo>
                <a:cubicBezTo>
                  <a:pt x="6056" y="539"/>
                  <a:pt x="6056" y="547"/>
                  <a:pt x="6056" y="571"/>
                </a:cubicBezTo>
                <a:cubicBezTo>
                  <a:pt x="6110" y="555"/>
                  <a:pt x="6092" y="504"/>
                  <a:pt x="6130" y="450"/>
                </a:cubicBezTo>
                <a:cubicBezTo>
                  <a:pt x="6181" y="377"/>
                  <a:pt x="6213" y="306"/>
                  <a:pt x="6256" y="225"/>
                </a:cubicBezTo>
                <a:cubicBezTo>
                  <a:pt x="6276" y="186"/>
                  <a:pt x="6249" y="128"/>
                  <a:pt x="6282" y="100"/>
                </a:cubicBezTo>
                <a:cubicBezTo>
                  <a:pt x="6290" y="100"/>
                  <a:pt x="6297" y="100"/>
                  <a:pt x="6305" y="100"/>
                </a:cubicBezTo>
              </a:path>
              <a:path w="9187" h="873" extrusionOk="0">
                <a:moveTo>
                  <a:pt x="6679" y="273"/>
                </a:moveTo>
                <a:cubicBezTo>
                  <a:pt x="6679" y="328"/>
                  <a:pt x="6662" y="347"/>
                  <a:pt x="6653" y="398"/>
                </a:cubicBezTo>
                <a:cubicBezTo>
                  <a:pt x="6646" y="436"/>
                  <a:pt x="6653" y="624"/>
                  <a:pt x="6653" y="571"/>
                </a:cubicBezTo>
              </a:path>
              <a:path w="9187" h="873" extrusionOk="0">
                <a:moveTo>
                  <a:pt x="6553" y="522"/>
                </a:moveTo>
                <a:cubicBezTo>
                  <a:pt x="6636" y="522"/>
                  <a:pt x="6718" y="522"/>
                  <a:pt x="6801" y="522"/>
                </a:cubicBezTo>
              </a:path>
              <a:path w="9187" h="873" extrusionOk="0">
                <a:moveTo>
                  <a:pt x="6953" y="325"/>
                </a:moveTo>
                <a:cubicBezTo>
                  <a:pt x="6953" y="316"/>
                  <a:pt x="6953" y="307"/>
                  <a:pt x="6953" y="298"/>
                </a:cubicBezTo>
                <a:cubicBezTo>
                  <a:pt x="6995" y="298"/>
                  <a:pt x="7023" y="287"/>
                  <a:pt x="7049" y="325"/>
                </a:cubicBezTo>
                <a:cubicBezTo>
                  <a:pt x="7083" y="375"/>
                  <a:pt x="7075" y="416"/>
                  <a:pt x="7075" y="474"/>
                </a:cubicBezTo>
                <a:cubicBezTo>
                  <a:pt x="7075" y="514"/>
                  <a:pt x="7075" y="523"/>
                  <a:pt x="7075" y="547"/>
                </a:cubicBezTo>
                <a:cubicBezTo>
                  <a:pt x="7112" y="538"/>
                  <a:pt x="7140" y="513"/>
                  <a:pt x="7175" y="498"/>
                </a:cubicBezTo>
                <a:cubicBezTo>
                  <a:pt x="7238" y="471"/>
                  <a:pt x="7284" y="458"/>
                  <a:pt x="7349" y="498"/>
                </a:cubicBezTo>
                <a:cubicBezTo>
                  <a:pt x="7399" y="529"/>
                  <a:pt x="7442" y="548"/>
                  <a:pt x="7497" y="571"/>
                </a:cubicBezTo>
              </a:path>
              <a:path w="9187" h="873" extrusionOk="0">
                <a:moveTo>
                  <a:pt x="5782" y="772"/>
                </a:moveTo>
                <a:cubicBezTo>
                  <a:pt x="5814" y="748"/>
                  <a:pt x="5794" y="748"/>
                  <a:pt x="5834" y="747"/>
                </a:cubicBezTo>
                <a:cubicBezTo>
                  <a:pt x="6051" y="740"/>
                  <a:pt x="6264" y="762"/>
                  <a:pt x="6479" y="772"/>
                </a:cubicBezTo>
                <a:cubicBezTo>
                  <a:pt x="6802" y="786"/>
                  <a:pt x="7126" y="776"/>
                  <a:pt x="7449" y="796"/>
                </a:cubicBezTo>
                <a:cubicBezTo>
                  <a:pt x="7781" y="817"/>
                  <a:pt x="8109" y="820"/>
                  <a:pt x="8442" y="820"/>
                </a:cubicBezTo>
                <a:cubicBezTo>
                  <a:pt x="8652" y="820"/>
                  <a:pt x="8905" y="810"/>
                  <a:pt x="9112" y="844"/>
                </a:cubicBezTo>
                <a:cubicBezTo>
                  <a:pt x="9137" y="853"/>
                  <a:pt x="9161" y="863"/>
                  <a:pt x="9186" y="872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100" name="Comment 36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8516938" y="4729163"/>
            <a:ext cx="1587" cy="125412"/>
          </a:xfrm>
          <a:custGeom>
            <a:avLst/>
            <a:gdLst>
              <a:gd name="T0" fmla="+- 0 23659 23659"/>
              <a:gd name="T1" fmla="*/ T0 w 1"/>
              <a:gd name="T2" fmla="+- 0 13486 13136"/>
              <a:gd name="T3" fmla="*/ 13486 h 351"/>
              <a:gd name="T4" fmla="+- 0 23659 23659"/>
              <a:gd name="T5" fmla="*/ T4 w 1"/>
              <a:gd name="T6" fmla="+- 0 13486 13136"/>
              <a:gd name="T7" fmla="*/ 13486 h 351"/>
              <a:gd name="T8" fmla="+- 0 23659 23659"/>
              <a:gd name="T9" fmla="*/ T8 w 1"/>
              <a:gd name="T10" fmla="+- 0 13486 13136"/>
              <a:gd name="T11" fmla="*/ 13486 h 351"/>
              <a:gd name="T12" fmla="+- 0 23659 23659"/>
              <a:gd name="T13" fmla="*/ T12 w 1"/>
              <a:gd name="T14" fmla="+- 0 13486 13136"/>
              <a:gd name="T15" fmla="*/ 13486 h 351"/>
              <a:gd name="T16" fmla="+- 0 23659 23659"/>
              <a:gd name="T17" fmla="*/ T16 w 1"/>
              <a:gd name="T18" fmla="+- 0 13486 13136"/>
              <a:gd name="T19" fmla="*/ 13486 h 351"/>
              <a:gd name="T20" fmla="+- 0 23659 23659"/>
              <a:gd name="T21" fmla="*/ T20 w 1"/>
              <a:gd name="T22" fmla="+- 0 13486 13136"/>
              <a:gd name="T23" fmla="*/ 13486 h 351"/>
              <a:gd name="T24" fmla="+- 0 23659 23659"/>
              <a:gd name="T25" fmla="*/ T24 w 1"/>
              <a:gd name="T26" fmla="+- 0 13486 13136"/>
              <a:gd name="T27" fmla="*/ 13486 h 351"/>
              <a:gd name="T28" fmla="+- 0 23659 23659"/>
              <a:gd name="T29" fmla="*/ T28 w 1"/>
              <a:gd name="T30" fmla="+- 0 13486 13136"/>
              <a:gd name="T31" fmla="*/ 13486 h 351"/>
              <a:gd name="T32" fmla="+- 0 23659 23659"/>
              <a:gd name="T33" fmla="*/ T32 w 1"/>
              <a:gd name="T34" fmla="+- 0 13486 13136"/>
              <a:gd name="T35" fmla="*/ 13486 h 351"/>
              <a:gd name="T36" fmla="+- 0 23659 23659"/>
              <a:gd name="T37" fmla="*/ T36 w 1"/>
              <a:gd name="T38" fmla="+- 0 13486 13136"/>
              <a:gd name="T39" fmla="*/ 13486 h 351"/>
              <a:gd name="T40" fmla="+- 0 23659 23659"/>
              <a:gd name="T41" fmla="*/ T40 w 1"/>
              <a:gd name="T42" fmla="+- 0 13486 13136"/>
              <a:gd name="T43" fmla="*/ 13486 h 351"/>
              <a:gd name="T44" fmla="+- 0 23659 23659"/>
              <a:gd name="T45" fmla="*/ T44 w 1"/>
              <a:gd name="T46" fmla="+- 0 13486 13136"/>
              <a:gd name="T47" fmla="*/ 13486 h 351"/>
              <a:gd name="T48" fmla="+- 0 23659 23659"/>
              <a:gd name="T49" fmla="*/ T48 w 1"/>
              <a:gd name="T50" fmla="+- 0 13160 13136"/>
              <a:gd name="T51" fmla="*/ 13160 h 351"/>
              <a:gd name="T52" fmla="+- 0 23659 23659"/>
              <a:gd name="T53" fmla="*/ T52 w 1"/>
              <a:gd name="T54" fmla="+- 0 13136 13136"/>
              <a:gd name="T55" fmla="*/ 13136 h 35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</a:cxnLst>
            <a:rect l="0" t="0" r="r" b="b"/>
            <a:pathLst>
              <a:path w="1" h="351" extrusionOk="0">
                <a:moveTo>
                  <a:pt x="0" y="350"/>
                </a:moveTo>
                <a:lnTo>
                  <a:pt x="0" y="350"/>
                </a:lnTo>
              </a:path>
              <a:path w="1" h="351" extrusionOk="0">
                <a:moveTo>
                  <a:pt x="0" y="24"/>
                </a:moveTo>
                <a:cubicBezTo>
                  <a:pt x="0" y="16"/>
                  <a:pt x="0" y="8"/>
                  <a:pt x="0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101" name="Comment 37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034213" y="4613275"/>
            <a:ext cx="1582737" cy="276225"/>
          </a:xfrm>
          <a:custGeom>
            <a:avLst/>
            <a:gdLst>
              <a:gd name="T0" fmla="+- 0 20010 19540"/>
              <a:gd name="T1" fmla="*/ T0 w 4394"/>
              <a:gd name="T2" fmla="+- 0 13039 12814"/>
              <a:gd name="T3" fmla="*/ 13039 h 769"/>
              <a:gd name="T4" fmla="+- 0 20036 19540"/>
              <a:gd name="T5" fmla="*/ T4 w 4394"/>
              <a:gd name="T6" fmla="+- 0 13188 12814"/>
              <a:gd name="T7" fmla="*/ 13188 h 769"/>
              <a:gd name="T8" fmla="+- 0 19810 19540"/>
              <a:gd name="T9" fmla="*/ T8 w 4394"/>
              <a:gd name="T10" fmla="+- 0 12863 12814"/>
              <a:gd name="T11" fmla="*/ 12863 h 769"/>
              <a:gd name="T12" fmla="+- 0 20481 19540"/>
              <a:gd name="T13" fmla="*/ T12 w 4394"/>
              <a:gd name="T14" fmla="+- 0 12814 12814"/>
              <a:gd name="T15" fmla="*/ 12814 h 769"/>
              <a:gd name="T16" fmla="+- 0 19710 19540"/>
              <a:gd name="T17" fmla="*/ T16 w 4394"/>
              <a:gd name="T18" fmla="+- 0 13212 12814"/>
              <a:gd name="T19" fmla="*/ 13212 h 769"/>
              <a:gd name="T20" fmla="+- 0 20333 19540"/>
              <a:gd name="T21" fmla="*/ T20 w 4394"/>
              <a:gd name="T22" fmla="+- 0 13212 12814"/>
              <a:gd name="T23" fmla="*/ 13212 h 769"/>
              <a:gd name="T24" fmla="+- 0 20533 19540"/>
              <a:gd name="T25" fmla="*/ T24 w 4394"/>
              <a:gd name="T26" fmla="+- 0 13112 12814"/>
              <a:gd name="T27" fmla="*/ 13112 h 769"/>
              <a:gd name="T28" fmla="+- 0 20681 19540"/>
              <a:gd name="T29" fmla="*/ T28 w 4394"/>
              <a:gd name="T30" fmla="+- 0 13309 12814"/>
              <a:gd name="T31" fmla="*/ 13309 h 769"/>
              <a:gd name="T32" fmla="+- 0 20607 19540"/>
              <a:gd name="T33" fmla="*/ T32 w 4394"/>
              <a:gd name="T34" fmla="+- 0 13434 12814"/>
              <a:gd name="T35" fmla="*/ 13434 h 769"/>
              <a:gd name="T36" fmla="+- 0 20829 19540"/>
              <a:gd name="T37" fmla="*/ T36 w 4394"/>
              <a:gd name="T38" fmla="+- 0 13188 12814"/>
              <a:gd name="T39" fmla="*/ 13188 h 769"/>
              <a:gd name="T40" fmla="+- 0 20955 19540"/>
              <a:gd name="T41" fmla="*/ T40 w 4394"/>
              <a:gd name="T42" fmla="+- 0 13261 12814"/>
              <a:gd name="T43" fmla="*/ 13261 h 769"/>
              <a:gd name="T44" fmla="+- 0 21151 19540"/>
              <a:gd name="T45" fmla="*/ T44 w 4394"/>
              <a:gd name="T46" fmla="+- 0 13337 12814"/>
              <a:gd name="T47" fmla="*/ 13337 h 769"/>
              <a:gd name="T48" fmla="+- 0 21203 19540"/>
              <a:gd name="T49" fmla="*/ T48 w 4394"/>
              <a:gd name="T50" fmla="+- 0 13337 12814"/>
              <a:gd name="T51" fmla="*/ 13337 h 769"/>
              <a:gd name="T52" fmla="+- 0 21299 19540"/>
              <a:gd name="T53" fmla="*/ T52 w 4394"/>
              <a:gd name="T54" fmla="+- 0 13434 12814"/>
              <a:gd name="T55" fmla="*/ 13434 h 769"/>
              <a:gd name="T56" fmla="+- 0 21225 19540"/>
              <a:gd name="T57" fmla="*/ T56 w 4394"/>
              <a:gd name="T58" fmla="+- 0 13285 12814"/>
              <a:gd name="T59" fmla="*/ 13285 h 769"/>
              <a:gd name="T60" fmla="+- 0 21425 19540"/>
              <a:gd name="T61" fmla="*/ T60 w 4394"/>
              <a:gd name="T62" fmla="+- 0 13434 12814"/>
              <a:gd name="T63" fmla="*/ 13434 h 769"/>
              <a:gd name="T64" fmla="+- 0 21525 19540"/>
              <a:gd name="T65" fmla="*/ T64 w 4394"/>
              <a:gd name="T66" fmla="+- 0 13285 12814"/>
              <a:gd name="T67" fmla="*/ 13285 h 769"/>
              <a:gd name="T68" fmla="+- 0 21722 19540"/>
              <a:gd name="T69" fmla="*/ T68 w 4394"/>
              <a:gd name="T70" fmla="+- 0 13285 12814"/>
              <a:gd name="T71" fmla="*/ 13285 h 769"/>
              <a:gd name="T72" fmla="+- 0 21648 19540"/>
              <a:gd name="T73" fmla="*/ T72 w 4394"/>
              <a:gd name="T74" fmla="+- 0 13385 12814"/>
              <a:gd name="T75" fmla="*/ 13385 h 769"/>
              <a:gd name="T76" fmla="+- 0 22392 19540"/>
              <a:gd name="T77" fmla="*/ T76 w 4394"/>
              <a:gd name="T78" fmla="+- 0 13285 12814"/>
              <a:gd name="T79" fmla="*/ 13285 h 769"/>
              <a:gd name="T80" fmla="+- 0 22144 19540"/>
              <a:gd name="T81" fmla="*/ T80 w 4394"/>
              <a:gd name="T82" fmla="+- 0 13486 12814"/>
              <a:gd name="T83" fmla="*/ 13486 h 769"/>
              <a:gd name="T84" fmla="+- 0 22392 19540"/>
              <a:gd name="T85" fmla="*/ T84 w 4394"/>
              <a:gd name="T86" fmla="+- 0 13510 12814"/>
              <a:gd name="T87" fmla="*/ 13510 h 769"/>
              <a:gd name="T88" fmla="+- 0 22444 19540"/>
              <a:gd name="T89" fmla="*/ T88 w 4394"/>
              <a:gd name="T90" fmla="+- 0 13409 12814"/>
              <a:gd name="T91" fmla="*/ 13409 h 769"/>
              <a:gd name="T92" fmla="+- 0 22544 19540"/>
              <a:gd name="T93" fmla="*/ T92 w 4394"/>
              <a:gd name="T94" fmla="+- 0 13510 12814"/>
              <a:gd name="T95" fmla="*/ 13510 h 769"/>
              <a:gd name="T96" fmla="+- 0 22492 19540"/>
              <a:gd name="T97" fmla="*/ T96 w 4394"/>
              <a:gd name="T98" fmla="+- 0 13236 12814"/>
              <a:gd name="T99" fmla="*/ 13236 h 769"/>
              <a:gd name="T100" fmla="+- 0 22666 19540"/>
              <a:gd name="T101" fmla="*/ T100 w 4394"/>
              <a:gd name="T102" fmla="+- 0 13461 12814"/>
              <a:gd name="T103" fmla="*/ 13461 h 769"/>
              <a:gd name="T104" fmla="+- 0 22814 19540"/>
              <a:gd name="T105" fmla="*/ T104 w 4394"/>
              <a:gd name="T106" fmla="+- 0 13409 12814"/>
              <a:gd name="T107" fmla="*/ 13409 h 769"/>
              <a:gd name="T108" fmla="+- 0 23114 19540"/>
              <a:gd name="T109" fmla="*/ T108 w 4394"/>
              <a:gd name="T110" fmla="+- 0 13409 12814"/>
              <a:gd name="T111" fmla="*/ 13409 h 769"/>
              <a:gd name="T112" fmla="+- 0 23040 19540"/>
              <a:gd name="T113" fmla="*/ T112 w 4394"/>
              <a:gd name="T114" fmla="+- 0 13510 12814"/>
              <a:gd name="T115" fmla="*/ 13510 h 769"/>
              <a:gd name="T116" fmla="+- 0 23289 19540"/>
              <a:gd name="T117" fmla="*/ T116 w 4394"/>
              <a:gd name="T118" fmla="+- 0 13461 12814"/>
              <a:gd name="T119" fmla="*/ 13461 h 769"/>
              <a:gd name="T120" fmla="+- 0 23389 19540"/>
              <a:gd name="T121" fmla="*/ T120 w 4394"/>
              <a:gd name="T122" fmla="+- 0 13510 12814"/>
              <a:gd name="T123" fmla="*/ 13510 h 769"/>
              <a:gd name="T124" fmla="+- 0 23537 19540"/>
              <a:gd name="T125" fmla="*/ T124 w 4394"/>
              <a:gd name="T126" fmla="+- 0 13558 12814"/>
              <a:gd name="T127" fmla="*/ 13558 h 769"/>
              <a:gd name="T128" fmla="+- 0 23859 19540"/>
              <a:gd name="T129" fmla="*/ T128 w 4394"/>
              <a:gd name="T130" fmla="+- 0 13261 12814"/>
              <a:gd name="T131" fmla="*/ 13261 h 769"/>
              <a:gd name="T132" fmla="+- 0 23833 19540"/>
              <a:gd name="T133" fmla="*/ T132 w 4394"/>
              <a:gd name="T134" fmla="+- 0 13582 12814"/>
              <a:gd name="T135" fmla="*/ 13582 h 769"/>
              <a:gd name="T136" fmla="+- 0 23885 19540"/>
              <a:gd name="T137" fmla="*/ T136 w 4394"/>
              <a:gd name="T138" fmla="+- 0 13409 12814"/>
              <a:gd name="T139" fmla="*/ 13409 h 76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</a:cxnLst>
            <a:rect l="0" t="0" r="r" b="b"/>
            <a:pathLst>
              <a:path w="4394" h="769" extrusionOk="0">
                <a:moveTo>
                  <a:pt x="444" y="24"/>
                </a:moveTo>
                <a:cubicBezTo>
                  <a:pt x="444" y="99"/>
                  <a:pt x="458" y="156"/>
                  <a:pt x="470" y="225"/>
                </a:cubicBezTo>
                <a:cubicBezTo>
                  <a:pt x="472" y="239"/>
                  <a:pt x="465" y="436"/>
                  <a:pt x="496" y="398"/>
                </a:cubicBezTo>
                <a:cubicBezTo>
                  <a:pt x="496" y="390"/>
                  <a:pt x="496" y="382"/>
                  <a:pt x="496" y="374"/>
                </a:cubicBezTo>
              </a:path>
              <a:path w="4394" h="769" extrusionOk="0">
                <a:moveTo>
                  <a:pt x="0" y="76"/>
                </a:moveTo>
                <a:cubicBezTo>
                  <a:pt x="90" y="76"/>
                  <a:pt x="182" y="62"/>
                  <a:pt x="270" y="49"/>
                </a:cubicBezTo>
                <a:cubicBezTo>
                  <a:pt x="410" y="28"/>
                  <a:pt x="555" y="12"/>
                  <a:pt x="693" y="0"/>
                </a:cubicBezTo>
                <a:cubicBezTo>
                  <a:pt x="774" y="-7"/>
                  <a:pt x="859" y="0"/>
                  <a:pt x="941" y="0"/>
                </a:cubicBezTo>
              </a:path>
              <a:path w="4394" h="769" extrusionOk="0">
                <a:moveTo>
                  <a:pt x="270" y="322"/>
                </a:moveTo>
                <a:cubicBezTo>
                  <a:pt x="228" y="347"/>
                  <a:pt x="205" y="364"/>
                  <a:pt x="170" y="398"/>
                </a:cubicBezTo>
                <a:cubicBezTo>
                  <a:pt x="276" y="431"/>
                  <a:pt x="382" y="422"/>
                  <a:pt x="496" y="422"/>
                </a:cubicBezTo>
                <a:cubicBezTo>
                  <a:pt x="600" y="422"/>
                  <a:pt x="696" y="430"/>
                  <a:pt x="793" y="398"/>
                </a:cubicBezTo>
              </a:path>
              <a:path w="4394" h="769" extrusionOk="0">
                <a:moveTo>
                  <a:pt x="1167" y="249"/>
                </a:moveTo>
                <a:cubicBezTo>
                  <a:pt x="1102" y="257"/>
                  <a:pt x="1047" y="271"/>
                  <a:pt x="993" y="298"/>
                </a:cubicBezTo>
                <a:cubicBezTo>
                  <a:pt x="960" y="315"/>
                  <a:pt x="896" y="364"/>
                  <a:pt x="967" y="398"/>
                </a:cubicBezTo>
                <a:cubicBezTo>
                  <a:pt x="1026" y="426"/>
                  <a:pt x="1105" y="420"/>
                  <a:pt x="1141" y="495"/>
                </a:cubicBezTo>
                <a:cubicBezTo>
                  <a:pt x="1158" y="531"/>
                  <a:pt x="1148" y="624"/>
                  <a:pt x="1115" y="647"/>
                </a:cubicBezTo>
                <a:cubicBezTo>
                  <a:pt x="1082" y="670"/>
                  <a:pt x="1073" y="637"/>
                  <a:pt x="1067" y="620"/>
                </a:cubicBezTo>
              </a:path>
              <a:path w="4394" h="769" extrusionOk="0">
                <a:moveTo>
                  <a:pt x="1263" y="197"/>
                </a:moveTo>
                <a:cubicBezTo>
                  <a:pt x="1297" y="254"/>
                  <a:pt x="1289" y="304"/>
                  <a:pt x="1289" y="374"/>
                </a:cubicBezTo>
                <a:cubicBezTo>
                  <a:pt x="1289" y="424"/>
                  <a:pt x="1289" y="473"/>
                  <a:pt x="1289" y="523"/>
                </a:cubicBezTo>
                <a:cubicBezTo>
                  <a:pt x="1335" y="511"/>
                  <a:pt x="1369" y="466"/>
                  <a:pt x="1415" y="447"/>
                </a:cubicBezTo>
                <a:cubicBezTo>
                  <a:pt x="1457" y="430"/>
                  <a:pt x="1476" y="453"/>
                  <a:pt x="1489" y="471"/>
                </a:cubicBezTo>
                <a:cubicBezTo>
                  <a:pt x="1527" y="525"/>
                  <a:pt x="1548" y="523"/>
                  <a:pt x="1611" y="523"/>
                </a:cubicBezTo>
              </a:path>
              <a:path w="4394" h="769" extrusionOk="0">
                <a:moveTo>
                  <a:pt x="1611" y="523"/>
                </a:moveTo>
                <a:cubicBezTo>
                  <a:pt x="1628" y="523"/>
                  <a:pt x="1646" y="523"/>
                  <a:pt x="1663" y="523"/>
                </a:cubicBezTo>
                <a:cubicBezTo>
                  <a:pt x="1663" y="553"/>
                  <a:pt x="1651" y="603"/>
                  <a:pt x="1685" y="620"/>
                </a:cubicBezTo>
                <a:cubicBezTo>
                  <a:pt x="1700" y="628"/>
                  <a:pt x="1742" y="620"/>
                  <a:pt x="1759" y="620"/>
                </a:cubicBezTo>
                <a:cubicBezTo>
                  <a:pt x="1759" y="580"/>
                  <a:pt x="1775" y="521"/>
                  <a:pt x="1737" y="495"/>
                </a:cubicBezTo>
                <a:cubicBezTo>
                  <a:pt x="1708" y="495"/>
                  <a:pt x="1697" y="493"/>
                  <a:pt x="1685" y="471"/>
                </a:cubicBezTo>
              </a:path>
              <a:path w="4394" h="769" extrusionOk="0">
                <a:moveTo>
                  <a:pt x="1859" y="547"/>
                </a:moveTo>
                <a:cubicBezTo>
                  <a:pt x="1867" y="576"/>
                  <a:pt x="1877" y="590"/>
                  <a:pt x="1885" y="620"/>
                </a:cubicBezTo>
                <a:cubicBezTo>
                  <a:pt x="1930" y="620"/>
                  <a:pt x="1953" y="622"/>
                  <a:pt x="1959" y="571"/>
                </a:cubicBezTo>
                <a:cubicBezTo>
                  <a:pt x="1964" y="530"/>
                  <a:pt x="1985" y="518"/>
                  <a:pt x="1985" y="471"/>
                </a:cubicBezTo>
              </a:path>
              <a:path w="4394" h="769" extrusionOk="0">
                <a:moveTo>
                  <a:pt x="2108" y="322"/>
                </a:moveTo>
                <a:cubicBezTo>
                  <a:pt x="2155" y="367"/>
                  <a:pt x="2168" y="407"/>
                  <a:pt x="2182" y="471"/>
                </a:cubicBezTo>
                <a:cubicBezTo>
                  <a:pt x="2193" y="521"/>
                  <a:pt x="2196" y="633"/>
                  <a:pt x="2159" y="647"/>
                </a:cubicBezTo>
                <a:cubicBezTo>
                  <a:pt x="2128" y="636"/>
                  <a:pt x="2119" y="611"/>
                  <a:pt x="2108" y="571"/>
                </a:cubicBezTo>
                <a:cubicBezTo>
                  <a:pt x="2180" y="532"/>
                  <a:pt x="2233" y="523"/>
                  <a:pt x="2308" y="495"/>
                </a:cubicBezTo>
              </a:path>
              <a:path w="4394" h="769" extrusionOk="0">
                <a:moveTo>
                  <a:pt x="2852" y="471"/>
                </a:moveTo>
                <a:cubicBezTo>
                  <a:pt x="2808" y="482"/>
                  <a:pt x="2765" y="492"/>
                  <a:pt x="2730" y="523"/>
                </a:cubicBezTo>
                <a:cubicBezTo>
                  <a:pt x="2687" y="561"/>
                  <a:pt x="2626" y="621"/>
                  <a:pt x="2604" y="672"/>
                </a:cubicBezTo>
                <a:cubicBezTo>
                  <a:pt x="2581" y="726"/>
                  <a:pt x="2678" y="743"/>
                  <a:pt x="2704" y="744"/>
                </a:cubicBezTo>
                <a:cubicBezTo>
                  <a:pt x="2765" y="747"/>
                  <a:pt x="2799" y="723"/>
                  <a:pt x="2852" y="696"/>
                </a:cubicBezTo>
              </a:path>
              <a:path w="4394" h="769" extrusionOk="0">
                <a:moveTo>
                  <a:pt x="2926" y="595"/>
                </a:moveTo>
                <a:cubicBezTo>
                  <a:pt x="2919" y="595"/>
                  <a:pt x="2911" y="595"/>
                  <a:pt x="2904" y="595"/>
                </a:cubicBezTo>
                <a:cubicBezTo>
                  <a:pt x="2904" y="629"/>
                  <a:pt x="2904" y="662"/>
                  <a:pt x="2904" y="696"/>
                </a:cubicBezTo>
                <a:cubicBezTo>
                  <a:pt x="2937" y="696"/>
                  <a:pt x="2971" y="696"/>
                  <a:pt x="3004" y="696"/>
                </a:cubicBezTo>
              </a:path>
              <a:path w="4394" h="769" extrusionOk="0">
                <a:moveTo>
                  <a:pt x="2978" y="495"/>
                </a:moveTo>
                <a:cubicBezTo>
                  <a:pt x="2935" y="495"/>
                  <a:pt x="2952" y="458"/>
                  <a:pt x="2952" y="422"/>
                </a:cubicBezTo>
              </a:path>
              <a:path w="4394" h="769" extrusionOk="0">
                <a:moveTo>
                  <a:pt x="3100" y="547"/>
                </a:moveTo>
                <a:cubicBezTo>
                  <a:pt x="3100" y="583"/>
                  <a:pt x="3108" y="621"/>
                  <a:pt x="3126" y="647"/>
                </a:cubicBezTo>
                <a:cubicBezTo>
                  <a:pt x="3152" y="672"/>
                  <a:pt x="3160" y="680"/>
                  <a:pt x="3178" y="696"/>
                </a:cubicBezTo>
                <a:cubicBezTo>
                  <a:pt x="3210" y="662"/>
                  <a:pt x="3241" y="628"/>
                  <a:pt x="3274" y="595"/>
                </a:cubicBezTo>
                <a:cubicBezTo>
                  <a:pt x="3314" y="555"/>
                  <a:pt x="3334" y="529"/>
                  <a:pt x="3374" y="495"/>
                </a:cubicBezTo>
              </a:path>
              <a:path w="4394" h="769" extrusionOk="0">
                <a:moveTo>
                  <a:pt x="3574" y="595"/>
                </a:moveTo>
                <a:cubicBezTo>
                  <a:pt x="3562" y="630"/>
                  <a:pt x="3520" y="626"/>
                  <a:pt x="3500" y="672"/>
                </a:cubicBezTo>
                <a:cubicBezTo>
                  <a:pt x="3500" y="680"/>
                  <a:pt x="3500" y="688"/>
                  <a:pt x="3500" y="696"/>
                </a:cubicBezTo>
                <a:cubicBezTo>
                  <a:pt x="3567" y="696"/>
                  <a:pt x="3619" y="704"/>
                  <a:pt x="3674" y="672"/>
                </a:cubicBezTo>
              </a:path>
              <a:path w="4394" h="769" extrusionOk="0">
                <a:moveTo>
                  <a:pt x="3749" y="647"/>
                </a:moveTo>
                <a:cubicBezTo>
                  <a:pt x="3749" y="677"/>
                  <a:pt x="3736" y="727"/>
                  <a:pt x="3771" y="744"/>
                </a:cubicBezTo>
                <a:cubicBezTo>
                  <a:pt x="3816" y="766"/>
                  <a:pt x="3840" y="728"/>
                  <a:pt x="3849" y="696"/>
                </a:cubicBezTo>
                <a:cubicBezTo>
                  <a:pt x="3899" y="709"/>
                  <a:pt x="3914" y="744"/>
                  <a:pt x="3971" y="744"/>
                </a:cubicBezTo>
                <a:cubicBezTo>
                  <a:pt x="3980" y="744"/>
                  <a:pt x="3988" y="744"/>
                  <a:pt x="3997" y="744"/>
                </a:cubicBezTo>
              </a:path>
              <a:path w="4394" h="769" extrusionOk="0">
                <a:moveTo>
                  <a:pt x="4271" y="322"/>
                </a:moveTo>
                <a:cubicBezTo>
                  <a:pt x="4299" y="365"/>
                  <a:pt x="4316" y="393"/>
                  <a:pt x="4319" y="447"/>
                </a:cubicBezTo>
                <a:cubicBezTo>
                  <a:pt x="4323" y="527"/>
                  <a:pt x="4306" y="582"/>
                  <a:pt x="4293" y="647"/>
                </a:cubicBezTo>
                <a:cubicBezTo>
                  <a:pt x="4286" y="682"/>
                  <a:pt x="4293" y="731"/>
                  <a:pt x="4293" y="768"/>
                </a:cubicBezTo>
              </a:path>
              <a:path w="4394" h="769" extrusionOk="0">
                <a:moveTo>
                  <a:pt x="4219" y="620"/>
                </a:moveTo>
                <a:cubicBezTo>
                  <a:pt x="4264" y="587"/>
                  <a:pt x="4300" y="618"/>
                  <a:pt x="4345" y="595"/>
                </a:cubicBezTo>
                <a:cubicBezTo>
                  <a:pt x="4366" y="573"/>
                  <a:pt x="4371" y="565"/>
                  <a:pt x="4393" y="571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102" name="Comment 38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1733550" y="1965325"/>
            <a:ext cx="3665538" cy="557213"/>
          </a:xfrm>
          <a:custGeom>
            <a:avLst/>
            <a:gdLst>
              <a:gd name="T0" fmla="+- 0 4816 4816"/>
              <a:gd name="T1" fmla="*/ T0 w 10180"/>
              <a:gd name="T2" fmla="+- 0 7004 5461"/>
              <a:gd name="T3" fmla="*/ 7004 h 1544"/>
              <a:gd name="T4" fmla="+- 0 4865 4816"/>
              <a:gd name="T5" fmla="*/ T4 w 10180"/>
              <a:gd name="T6" fmla="+- 0 6997 5461"/>
              <a:gd name="T7" fmla="*/ 6997 h 1544"/>
              <a:gd name="T8" fmla="+- 0 4950 4816"/>
              <a:gd name="T9" fmla="*/ T8 w 10180"/>
              <a:gd name="T10" fmla="+- 0 6984 5461"/>
              <a:gd name="T11" fmla="*/ 6984 h 1544"/>
              <a:gd name="T12" fmla="+- 0 5012 4816"/>
              <a:gd name="T13" fmla="*/ T12 w 10180"/>
              <a:gd name="T14" fmla="+- 0 6976 5461"/>
              <a:gd name="T15" fmla="*/ 6976 h 1544"/>
              <a:gd name="T16" fmla="+- 0 5153 4816"/>
              <a:gd name="T17" fmla="*/ T16 w 10180"/>
              <a:gd name="T18" fmla="+- 0 6958 5461"/>
              <a:gd name="T19" fmla="*/ 6958 h 1544"/>
              <a:gd name="T20" fmla="+- 0 5292 4816"/>
              <a:gd name="T21" fmla="*/ T20 w 10180"/>
              <a:gd name="T22" fmla="+- 0 6961 5461"/>
              <a:gd name="T23" fmla="*/ 6961 h 1544"/>
              <a:gd name="T24" fmla="+- 0 5434 4816"/>
              <a:gd name="T25" fmla="*/ T24 w 10180"/>
              <a:gd name="T26" fmla="+- 0 6952 5461"/>
              <a:gd name="T27" fmla="*/ 6952 h 1544"/>
              <a:gd name="T28" fmla="+- 0 5643 4816"/>
              <a:gd name="T29" fmla="*/ T28 w 10180"/>
              <a:gd name="T30" fmla="+- 0 6939 5461"/>
              <a:gd name="T31" fmla="*/ 6939 h 1544"/>
              <a:gd name="T32" fmla="+- 0 5848 4816"/>
              <a:gd name="T33" fmla="*/ T32 w 10180"/>
              <a:gd name="T34" fmla="+- 0 6901 5461"/>
              <a:gd name="T35" fmla="*/ 6901 h 1544"/>
              <a:gd name="T36" fmla="+- 0 6056 4816"/>
              <a:gd name="T37" fmla="*/ T36 w 10180"/>
              <a:gd name="T38" fmla="+- 0 6879 5461"/>
              <a:gd name="T39" fmla="*/ 6879 h 1544"/>
              <a:gd name="T40" fmla="+- 0 6336 4816"/>
              <a:gd name="T41" fmla="*/ T40 w 10180"/>
              <a:gd name="T42" fmla="+- 0 6849 5461"/>
              <a:gd name="T43" fmla="*/ 6849 h 1544"/>
              <a:gd name="T44" fmla="+- 0 6620 4816"/>
              <a:gd name="T45" fmla="*/ T44 w 10180"/>
              <a:gd name="T46" fmla="+- 0 6824 5461"/>
              <a:gd name="T47" fmla="*/ 6824 h 1544"/>
              <a:gd name="T48" fmla="+- 0 6901 4816"/>
              <a:gd name="T49" fmla="*/ T48 w 10180"/>
              <a:gd name="T50" fmla="+- 0 6803 5461"/>
              <a:gd name="T51" fmla="*/ 6803 h 1544"/>
              <a:gd name="T52" fmla="+- 0 7165 4816"/>
              <a:gd name="T53" fmla="*/ T52 w 10180"/>
              <a:gd name="T54" fmla="+- 0 6783 5461"/>
              <a:gd name="T55" fmla="*/ 6783 h 1544"/>
              <a:gd name="T56" fmla="+- 0 7430 4816"/>
              <a:gd name="T57" fmla="*/ T56 w 10180"/>
              <a:gd name="T58" fmla="+- 0 6764 5461"/>
              <a:gd name="T59" fmla="*/ 6764 h 1544"/>
              <a:gd name="T60" fmla="+- 0 7694 4816"/>
              <a:gd name="T61" fmla="*/ T60 w 10180"/>
              <a:gd name="T62" fmla="+- 0 6731 5461"/>
              <a:gd name="T63" fmla="*/ 6731 h 1544"/>
              <a:gd name="T64" fmla="+- 0 7993 4816"/>
              <a:gd name="T65" fmla="*/ T64 w 10180"/>
              <a:gd name="T66" fmla="+- 0 6693 5461"/>
              <a:gd name="T67" fmla="*/ 6693 h 1544"/>
              <a:gd name="T68" fmla="+- 0 8294 4816"/>
              <a:gd name="T69" fmla="*/ T68 w 10180"/>
              <a:gd name="T70" fmla="+- 0 6658 5461"/>
              <a:gd name="T71" fmla="*/ 6658 h 1544"/>
              <a:gd name="T72" fmla="+- 0 8590 4816"/>
              <a:gd name="T73" fmla="*/ T72 w 10180"/>
              <a:gd name="T74" fmla="+- 0 6606 5461"/>
              <a:gd name="T75" fmla="*/ 6606 h 1544"/>
              <a:gd name="T76" fmla="+- 0 8929 4816"/>
              <a:gd name="T77" fmla="*/ T76 w 10180"/>
              <a:gd name="T78" fmla="+- 0 6546 5461"/>
              <a:gd name="T79" fmla="*/ 6546 h 1544"/>
              <a:gd name="T80" fmla="+- 0 9266 4816"/>
              <a:gd name="T81" fmla="*/ T80 w 10180"/>
              <a:gd name="T82" fmla="+- 0 6493 5461"/>
              <a:gd name="T83" fmla="*/ 6493 h 1544"/>
              <a:gd name="T84" fmla="+- 0 9605 4816"/>
              <a:gd name="T85" fmla="*/ T84 w 10180"/>
              <a:gd name="T86" fmla="+- 0 6430 5461"/>
              <a:gd name="T87" fmla="*/ 6430 h 1544"/>
              <a:gd name="T88" fmla="+- 0 11247 4816"/>
              <a:gd name="T89" fmla="*/ T88 w 10180"/>
              <a:gd name="T90" fmla="+- 0 6122 5461"/>
              <a:gd name="T91" fmla="*/ 6122 h 1544"/>
              <a:gd name="T92" fmla="+- 0 12917 4816"/>
              <a:gd name="T93" fmla="*/ T92 w 10180"/>
              <a:gd name="T94" fmla="+- 0 5917 5461"/>
              <a:gd name="T95" fmla="*/ 5917 h 1544"/>
              <a:gd name="T96" fmla="+- 0 14547 4816"/>
              <a:gd name="T97" fmla="*/ T96 w 10180"/>
              <a:gd name="T98" fmla="+- 0 5561 5461"/>
              <a:gd name="T99" fmla="*/ 5561 h 1544"/>
              <a:gd name="T100" fmla="+- 0 14637 4816"/>
              <a:gd name="T101" fmla="*/ T100 w 10180"/>
              <a:gd name="T102" fmla="+- 0 5541 5461"/>
              <a:gd name="T103" fmla="*/ 5541 h 1544"/>
              <a:gd name="T104" fmla="+- 0 14742 4816"/>
              <a:gd name="T105" fmla="*/ T104 w 10180"/>
              <a:gd name="T106" fmla="+- 0 5504 5461"/>
              <a:gd name="T107" fmla="*/ 5504 h 1544"/>
              <a:gd name="T108" fmla="+- 0 14821 4816"/>
              <a:gd name="T109" fmla="*/ T108 w 10180"/>
              <a:gd name="T110" fmla="+- 0 5488 5461"/>
              <a:gd name="T111" fmla="*/ 5488 h 1544"/>
              <a:gd name="T112" fmla="+- 0 14868 4816"/>
              <a:gd name="T113" fmla="*/ T112 w 10180"/>
              <a:gd name="T114" fmla="+- 0 5479 5461"/>
              <a:gd name="T115" fmla="*/ 5479 h 1544"/>
              <a:gd name="T116" fmla="+- 0 14905 4816"/>
              <a:gd name="T117" fmla="*/ T116 w 10180"/>
              <a:gd name="T118" fmla="+- 0 5469 5461"/>
              <a:gd name="T119" fmla="*/ 5469 h 1544"/>
              <a:gd name="T120" fmla="+- 0 14947 4816"/>
              <a:gd name="T121" fmla="*/ T120 w 10180"/>
              <a:gd name="T122" fmla="+- 0 5461 5461"/>
              <a:gd name="T123" fmla="*/ 5461 h 1544"/>
              <a:gd name="T124" fmla="+- 0 14963 4816"/>
              <a:gd name="T125" fmla="*/ T124 w 10180"/>
              <a:gd name="T126" fmla="+- 0 5461 5461"/>
              <a:gd name="T127" fmla="*/ 5461 h 1544"/>
              <a:gd name="T128" fmla="+- 0 14979 4816"/>
              <a:gd name="T129" fmla="*/ T128 w 10180"/>
              <a:gd name="T130" fmla="+- 0 5461 5461"/>
              <a:gd name="T131" fmla="*/ 5461 h 1544"/>
              <a:gd name="T132" fmla="+- 0 14995 4816"/>
              <a:gd name="T133" fmla="*/ T132 w 10180"/>
              <a:gd name="T134" fmla="+- 0 5461 5461"/>
              <a:gd name="T135" fmla="*/ 5461 h 154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</a:cxnLst>
            <a:rect l="0" t="0" r="r" b="b"/>
            <a:pathLst>
              <a:path w="10180" h="1544" extrusionOk="0">
                <a:moveTo>
                  <a:pt x="0" y="1543"/>
                </a:moveTo>
                <a:cubicBezTo>
                  <a:pt x="49" y="1536"/>
                  <a:pt x="134" y="1523"/>
                  <a:pt x="196" y="1515"/>
                </a:cubicBezTo>
                <a:cubicBezTo>
                  <a:pt x="337" y="1497"/>
                  <a:pt x="476" y="1500"/>
                  <a:pt x="618" y="1491"/>
                </a:cubicBezTo>
                <a:cubicBezTo>
                  <a:pt x="827" y="1478"/>
                  <a:pt x="1032" y="1440"/>
                  <a:pt x="1240" y="1418"/>
                </a:cubicBezTo>
                <a:cubicBezTo>
                  <a:pt x="1520" y="1388"/>
                  <a:pt x="1804" y="1363"/>
                  <a:pt x="2085" y="1342"/>
                </a:cubicBezTo>
                <a:cubicBezTo>
                  <a:pt x="2349" y="1322"/>
                  <a:pt x="2614" y="1303"/>
                  <a:pt x="2878" y="1270"/>
                </a:cubicBezTo>
                <a:cubicBezTo>
                  <a:pt x="3177" y="1232"/>
                  <a:pt x="3478" y="1197"/>
                  <a:pt x="3774" y="1145"/>
                </a:cubicBezTo>
                <a:cubicBezTo>
                  <a:pt x="4113" y="1085"/>
                  <a:pt x="4450" y="1032"/>
                  <a:pt x="4789" y="969"/>
                </a:cubicBezTo>
                <a:cubicBezTo>
                  <a:pt x="6431" y="661"/>
                  <a:pt x="8101" y="456"/>
                  <a:pt x="9731" y="100"/>
                </a:cubicBezTo>
                <a:cubicBezTo>
                  <a:pt x="9821" y="80"/>
                  <a:pt x="9926" y="43"/>
                  <a:pt x="10005" y="27"/>
                </a:cubicBezTo>
                <a:cubicBezTo>
                  <a:pt x="10052" y="18"/>
                  <a:pt x="10089" y="8"/>
                  <a:pt x="10131" y="0"/>
                </a:cubicBezTo>
                <a:cubicBezTo>
                  <a:pt x="10147" y="0"/>
                  <a:pt x="10163" y="0"/>
                  <a:pt x="10179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Finding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r>
              <a:rPr lang="en-US" dirty="0" smtClean="0"/>
              <a:t>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th</a:t>
            </a:r>
            <a:endParaRPr lang="en-US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214851" y="1337094"/>
            <a:ext cx="1382723" cy="2018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two-terminal circuit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97575" y="1889185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97575" y="2743200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580987" y="182662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80987" y="268064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617618" y="152687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06398" y="28899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498682" y="18438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506077" y="239112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6" name="Group 449"/>
          <p:cNvGrpSpPr/>
          <p:nvPr/>
        </p:nvGrpSpPr>
        <p:grpSpPr>
          <a:xfrm rot="5400000">
            <a:off x="1155578" y="3701496"/>
            <a:ext cx="670686" cy="1542982"/>
            <a:chOff x="785404" y="1743242"/>
            <a:chExt cx="670686" cy="1542982"/>
          </a:xfrm>
        </p:grpSpPr>
        <p:sp>
          <p:nvSpPr>
            <p:cNvPr id="4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9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Group 439"/>
          <p:cNvGrpSpPr/>
          <p:nvPr/>
        </p:nvGrpSpPr>
        <p:grpSpPr>
          <a:xfrm>
            <a:off x="476546" y="4826879"/>
            <a:ext cx="485775" cy="565091"/>
            <a:chOff x="3259914" y="2192942"/>
            <a:chExt cx="485775" cy="565091"/>
          </a:xfrm>
        </p:grpSpPr>
        <p:sp>
          <p:nvSpPr>
            <p:cNvPr id="75" name="Oval 74"/>
            <p:cNvSpPr/>
            <p:nvPr/>
          </p:nvSpPr>
          <p:spPr>
            <a:xfrm>
              <a:off x="3259914" y="223173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>
              <a:off x="3383170" y="219294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Title 1"/>
            <p:cNvSpPr txBox="1">
              <a:spLocks/>
            </p:cNvSpPr>
            <p:nvPr/>
          </p:nvSpPr>
          <p:spPr>
            <a:xfrm>
              <a:off x="3383170" y="245193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73" name="Straight Connector 72"/>
          <p:cNvCxnSpPr/>
          <p:nvPr/>
        </p:nvCxnSpPr>
        <p:spPr>
          <a:xfrm rot="5400000" flipH="1" flipV="1">
            <a:off x="601516" y="5472476"/>
            <a:ext cx="24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659849" y="4806090"/>
            <a:ext cx="1191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itle 1"/>
          <p:cNvSpPr txBox="1">
            <a:spLocks/>
          </p:cNvSpPr>
          <p:nvPr/>
        </p:nvSpPr>
        <p:spPr>
          <a:xfrm rot="16200000">
            <a:off x="-241520" y="475052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722539" y="5610752"/>
            <a:ext cx="15398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21872" y="3583646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2249082" y="467104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49082" y="552505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285713" y="437128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274493" y="573439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166777" y="468829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174172" y="523553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446480" y="319320"/>
              <a:ext cx="7499520" cy="62046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3520" y="310320"/>
                <a:ext cx="7522920" cy="622944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903"/>
            <a:ext cx="9144000" cy="676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12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Finding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r>
              <a:rPr lang="en-US" dirty="0" smtClean="0"/>
              <a:t>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th</a:t>
            </a:r>
            <a:endParaRPr lang="en-US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214851" y="1337094"/>
            <a:ext cx="1382723" cy="2018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two-terminal circuit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97575" y="1889185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97575" y="2743200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580987" y="182662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80987" y="268064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617618" y="152687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06398" y="28899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498682" y="18438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506077" y="239112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3" name="Group 449"/>
          <p:cNvGrpSpPr/>
          <p:nvPr/>
        </p:nvGrpSpPr>
        <p:grpSpPr>
          <a:xfrm rot="5400000">
            <a:off x="1155578" y="3701496"/>
            <a:ext cx="670686" cy="1542982"/>
            <a:chOff x="785404" y="1743242"/>
            <a:chExt cx="670686" cy="1542982"/>
          </a:xfrm>
        </p:grpSpPr>
        <p:sp>
          <p:nvSpPr>
            <p:cNvPr id="4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439"/>
          <p:cNvGrpSpPr/>
          <p:nvPr/>
        </p:nvGrpSpPr>
        <p:grpSpPr>
          <a:xfrm>
            <a:off x="476546" y="4826879"/>
            <a:ext cx="485775" cy="565091"/>
            <a:chOff x="3259914" y="2192942"/>
            <a:chExt cx="485775" cy="565091"/>
          </a:xfrm>
        </p:grpSpPr>
        <p:sp>
          <p:nvSpPr>
            <p:cNvPr id="75" name="Oval 74"/>
            <p:cNvSpPr/>
            <p:nvPr/>
          </p:nvSpPr>
          <p:spPr>
            <a:xfrm>
              <a:off x="3259914" y="223173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>
              <a:off x="3383170" y="219294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Title 1"/>
            <p:cNvSpPr txBox="1">
              <a:spLocks/>
            </p:cNvSpPr>
            <p:nvPr/>
          </p:nvSpPr>
          <p:spPr>
            <a:xfrm>
              <a:off x="3383170" y="245193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73" name="Straight Connector 72"/>
          <p:cNvCxnSpPr/>
          <p:nvPr/>
        </p:nvCxnSpPr>
        <p:spPr>
          <a:xfrm rot="5400000" flipH="1" flipV="1">
            <a:off x="601516" y="5472476"/>
            <a:ext cx="24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659849" y="4806090"/>
            <a:ext cx="1191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itle 1"/>
          <p:cNvSpPr txBox="1">
            <a:spLocks/>
          </p:cNvSpPr>
          <p:nvPr/>
        </p:nvSpPr>
        <p:spPr>
          <a:xfrm rot="16200000">
            <a:off x="-241520" y="475052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722539" y="5610752"/>
            <a:ext cx="15398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21872" y="3583646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2249082" y="467104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49082" y="552505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285713" y="437128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274493" y="573439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166777" y="468829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174172" y="523553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4079696" y="5644215"/>
            <a:ext cx="18281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81285" y="4772948"/>
            <a:ext cx="18265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itle 1"/>
          <p:cNvSpPr txBox="1">
            <a:spLocks/>
          </p:cNvSpPr>
          <p:nvPr/>
        </p:nvSpPr>
        <p:spPr>
          <a:xfrm rot="16200000">
            <a:off x="4163266" y="486456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rot="10800000" flipH="1" flipV="1">
            <a:off x="4882261" y="5014293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 flipH="1" flipV="1">
            <a:off x="4962427" y="4893511"/>
            <a:ext cx="80521" cy="40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4882261" y="4933772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H="1" flipV="1">
            <a:off x="4882261" y="5175335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4882261" y="5094814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4909160" y="5590949"/>
            <a:ext cx="1065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 flipH="1" flipV="1">
            <a:off x="4882261" y="5336377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882261" y="5255856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4882617" y="5416898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0800000" flipH="1" flipV="1">
            <a:off x="4882617" y="5497419"/>
            <a:ext cx="80521" cy="40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4905655" y="4836739"/>
            <a:ext cx="1135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3837602" y="4953529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>
          <a:xfrm rot="5400000" flipH="1" flipV="1">
            <a:off x="3923328" y="5177367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9" idx="0"/>
          </p:cNvCxnSpPr>
          <p:nvPr/>
        </p:nvCxnSpPr>
        <p:spPr>
          <a:xfrm rot="5400000" flipH="1" flipV="1">
            <a:off x="3993709" y="4866748"/>
            <a:ext cx="1735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9" idx="4"/>
          </p:cNvCxnSpPr>
          <p:nvPr/>
        </p:nvCxnSpPr>
        <p:spPr>
          <a:xfrm rot="16200000" flipH="1">
            <a:off x="3978034" y="5541759"/>
            <a:ext cx="204913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itle 1"/>
          <p:cNvSpPr txBox="1">
            <a:spLocks/>
          </p:cNvSpPr>
          <p:nvPr/>
        </p:nvSpPr>
        <p:spPr>
          <a:xfrm rot="16200000">
            <a:off x="3145198" y="483110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837602" y="3583646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5871250" y="471978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871250" y="557380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5907881" y="442003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5896661" y="578314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5788945" y="47370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796340" y="528428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/>
              <p14:cNvContentPartPr/>
              <p14:nvPr/>
            </p14:nvContentPartPr>
            <p14:xfrm>
              <a:off x="666000" y="1099800"/>
              <a:ext cx="8209440" cy="50004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0240" y="1088280"/>
                <a:ext cx="8224920" cy="5028480"/>
              </a:xfrm>
              <a:prstGeom prst="rect">
                <a:avLst/>
              </a:prstGeom>
            </p:spPr>
          </p:pic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90"/>
            <a:ext cx="9144000" cy="681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89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23" y="-276308"/>
            <a:ext cx="8229600" cy="9331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 nodal w/voltage source</a:t>
            </a:r>
            <a:endParaRPr lang="en-US" sz="3200" dirty="0"/>
          </a:p>
        </p:txBody>
      </p:sp>
      <p:grpSp>
        <p:nvGrpSpPr>
          <p:cNvPr id="3" name="Group 3"/>
          <p:cNvGrpSpPr/>
          <p:nvPr/>
        </p:nvGrpSpPr>
        <p:grpSpPr>
          <a:xfrm rot="10800000">
            <a:off x="3104888" y="1548899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49"/>
          <p:cNvGrpSpPr/>
          <p:nvPr/>
        </p:nvGrpSpPr>
        <p:grpSpPr>
          <a:xfrm rot="5400000">
            <a:off x="1171971" y="1521075"/>
            <a:ext cx="160687" cy="1414811"/>
            <a:chOff x="4491655" y="3124200"/>
            <a:chExt cx="160687" cy="1414811"/>
          </a:xfrm>
        </p:grpSpPr>
        <p:grpSp>
          <p:nvGrpSpPr>
            <p:cNvPr id="19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itle 1"/>
          <p:cNvSpPr txBox="1">
            <a:spLocks/>
          </p:cNvSpPr>
          <p:nvPr/>
        </p:nvSpPr>
        <p:spPr>
          <a:xfrm rot="5400000">
            <a:off x="3056218" y="188312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 rot="5400000">
            <a:off x="785092" y="161128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grpSp>
        <p:nvGrpSpPr>
          <p:cNvPr id="20" name="Group 450"/>
          <p:cNvGrpSpPr/>
          <p:nvPr/>
        </p:nvGrpSpPr>
        <p:grpSpPr>
          <a:xfrm>
            <a:off x="318492" y="2242570"/>
            <a:ext cx="485775" cy="1542982"/>
            <a:chOff x="2185471" y="1743238"/>
            <a:chExt cx="485775" cy="1542982"/>
          </a:xfrm>
        </p:grpSpPr>
        <p:grpSp>
          <p:nvGrpSpPr>
            <p:cNvPr id="21" name="Group 439"/>
            <p:cNvGrpSpPr/>
            <p:nvPr/>
          </p:nvGrpSpPr>
          <p:grpSpPr>
            <a:xfrm>
              <a:off x="2185471" y="2192942"/>
              <a:ext cx="485775" cy="565091"/>
              <a:chOff x="3259914" y="2192942"/>
              <a:chExt cx="485775" cy="565091"/>
            </a:xfrm>
          </p:grpSpPr>
          <p:sp>
            <p:nvSpPr>
              <p:cNvPr id="162" name="Oval 161"/>
              <p:cNvSpPr/>
              <p:nvPr/>
            </p:nvSpPr>
            <p:spPr>
              <a:xfrm>
                <a:off x="3259914" y="2231737"/>
                <a:ext cx="485775" cy="48577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Title 1"/>
              <p:cNvSpPr txBox="1">
                <a:spLocks/>
              </p:cNvSpPr>
              <p:nvPr/>
            </p:nvSpPr>
            <p:spPr>
              <a:xfrm>
                <a:off x="3383170" y="2192942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 lnSpcReduction="20000"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+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4" name="Title 1"/>
              <p:cNvSpPr txBox="1">
                <a:spLocks/>
              </p:cNvSpPr>
              <p:nvPr/>
            </p:nvSpPr>
            <p:spPr>
              <a:xfrm>
                <a:off x="3383170" y="2451932"/>
                <a:ext cx="239263" cy="30610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FF0000"/>
                    </a:solidFill>
                  </a:rPr>
                  <a:t>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160" name="Straight Connector 159"/>
            <p:cNvCxnSpPr/>
            <p:nvPr/>
          </p:nvCxnSpPr>
          <p:spPr>
            <a:xfrm rot="5400000" flipH="1" flipV="1">
              <a:off x="2147110" y="3001867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5400000" flipH="1" flipV="1">
              <a:off x="2184109" y="1987488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449"/>
          <p:cNvGrpSpPr/>
          <p:nvPr/>
        </p:nvGrpSpPr>
        <p:grpSpPr>
          <a:xfrm rot="10800000">
            <a:off x="480859" y="686040"/>
            <a:ext cx="670688" cy="1542982"/>
            <a:chOff x="785404" y="1743244"/>
            <a:chExt cx="670688" cy="1542982"/>
          </a:xfrm>
        </p:grpSpPr>
        <p:sp>
          <p:nvSpPr>
            <p:cNvPr id="19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4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196" name="Straight Connector 19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23" name="Straight Connector 222"/>
          <p:cNvCxnSpPr/>
          <p:nvPr/>
        </p:nvCxnSpPr>
        <p:spPr>
          <a:xfrm>
            <a:off x="591350" y="3785553"/>
            <a:ext cx="25940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5" name="Group 74"/>
          <p:cNvGrpSpPr/>
          <p:nvPr/>
        </p:nvGrpSpPr>
        <p:grpSpPr>
          <a:xfrm>
            <a:off x="1166871" y="2242570"/>
            <a:ext cx="995797" cy="1542983"/>
            <a:chOff x="4724400" y="1743238"/>
            <a:chExt cx="995797" cy="1542983"/>
          </a:xfrm>
        </p:grpSpPr>
        <p:sp>
          <p:nvSpPr>
            <p:cNvPr id="76" name="Rectangle 75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80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82" name="Group 449"/>
          <p:cNvGrpSpPr/>
          <p:nvPr/>
        </p:nvGrpSpPr>
        <p:grpSpPr>
          <a:xfrm rot="10800000">
            <a:off x="1878948" y="702448"/>
            <a:ext cx="670688" cy="1542982"/>
            <a:chOff x="785404" y="1743244"/>
            <a:chExt cx="670688" cy="1542982"/>
          </a:xfrm>
        </p:grpSpPr>
        <p:sp>
          <p:nvSpPr>
            <p:cNvPr id="8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4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84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7" name="Straight Connector 96"/>
          <p:cNvCxnSpPr/>
          <p:nvPr/>
        </p:nvCxnSpPr>
        <p:spPr>
          <a:xfrm>
            <a:off x="564485" y="702446"/>
            <a:ext cx="262092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 flipH="1" flipV="1">
            <a:off x="2747476" y="1140380"/>
            <a:ext cx="8758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2768266" y="3368408"/>
            <a:ext cx="8342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itle 1"/>
          <p:cNvSpPr txBox="1">
            <a:spLocks/>
          </p:cNvSpPr>
          <p:nvPr/>
        </p:nvSpPr>
        <p:spPr>
          <a:xfrm rot="5400000">
            <a:off x="-334769" y="261592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 V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3653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Nodal Analysis-Example</a:t>
            </a:r>
            <a:endParaRPr lang="en-US" sz="3200" dirty="0"/>
          </a:p>
        </p:txBody>
      </p:sp>
      <p:grpSp>
        <p:nvGrpSpPr>
          <p:cNvPr id="152" name="Group 151"/>
          <p:cNvGrpSpPr/>
          <p:nvPr/>
        </p:nvGrpSpPr>
        <p:grpSpPr>
          <a:xfrm>
            <a:off x="-180624" y="837143"/>
            <a:ext cx="5015941" cy="3933785"/>
            <a:chOff x="44113" y="1085501"/>
            <a:chExt cx="5231475" cy="4149102"/>
          </a:xfrm>
        </p:grpSpPr>
        <p:grpSp>
          <p:nvGrpSpPr>
            <p:cNvPr id="213" name="Group 212"/>
            <p:cNvGrpSpPr/>
            <p:nvPr/>
          </p:nvGrpSpPr>
          <p:grpSpPr>
            <a:xfrm>
              <a:off x="522883" y="1085501"/>
              <a:ext cx="4196419" cy="4149102"/>
              <a:chOff x="522883" y="1085501"/>
              <a:chExt cx="4196419" cy="4149102"/>
            </a:xfrm>
          </p:grpSpPr>
          <p:grpSp>
            <p:nvGrpSpPr>
              <p:cNvPr id="198" name="Group 197"/>
              <p:cNvGrpSpPr/>
              <p:nvPr/>
            </p:nvGrpSpPr>
            <p:grpSpPr>
              <a:xfrm>
                <a:off x="522883" y="1158507"/>
                <a:ext cx="4196419" cy="4076096"/>
                <a:chOff x="1186827" y="1337586"/>
                <a:chExt cx="4196419" cy="4076096"/>
              </a:xfrm>
            </p:grpSpPr>
            <p:grpSp>
              <p:nvGrpSpPr>
                <p:cNvPr id="167" name="Group 166"/>
                <p:cNvGrpSpPr/>
                <p:nvPr/>
              </p:nvGrpSpPr>
              <p:grpSpPr>
                <a:xfrm>
                  <a:off x="4161757" y="1337586"/>
                  <a:ext cx="402824" cy="1472873"/>
                  <a:chOff x="2110935" y="1536949"/>
                  <a:chExt cx="402824" cy="1472873"/>
                </a:xfrm>
                <a:scene3d>
                  <a:camera prst="orthographicFront">
                    <a:rot lat="0" lon="0" rev="5400000"/>
                  </a:camera>
                  <a:lightRig rig="threePt" dir="t"/>
                </a:scene3d>
              </p:grpSpPr>
              <p:sp>
                <p:nvSpPr>
                  <p:cNvPr id="168" name="Rectangle 167"/>
                  <p:cNvSpPr/>
                  <p:nvPr/>
                </p:nvSpPr>
                <p:spPr>
                  <a:xfrm rot="2700000">
                    <a:off x="2110935" y="2066370"/>
                    <a:ext cx="402824" cy="40282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Title 1"/>
                  <p:cNvSpPr txBox="1">
                    <a:spLocks/>
                  </p:cNvSpPr>
                  <p:nvPr/>
                </p:nvSpPr>
                <p:spPr>
                  <a:xfrm>
                    <a:off x="2189612" y="1994149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sz="1600" b="1" dirty="0" smtClean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+</a:t>
                    </a:r>
                    <a:endParaRPr kumimoji="0" lang="en-US" sz="1600" b="1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70" name="Title 1"/>
                  <p:cNvSpPr txBox="1">
                    <a:spLocks/>
                  </p:cNvSpPr>
                  <p:nvPr/>
                </p:nvSpPr>
                <p:spPr>
                  <a:xfrm>
                    <a:off x="2189612" y="2253139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sz="2400" dirty="0" smtClean="0">
                        <a:solidFill>
                          <a:srgbClr val="FF33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-</a:t>
                    </a:r>
                    <a:endParaRPr kumimoji="0" lang="en-US" sz="2400" b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171" name="Straight Connector 170"/>
                  <p:cNvCxnSpPr/>
                  <p:nvPr/>
                </p:nvCxnSpPr>
                <p:spPr>
                  <a:xfrm rot="16200000" flipV="1">
                    <a:off x="2080246" y="1765152"/>
                    <a:ext cx="457200" cy="794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rot="16200000" flipV="1">
                    <a:off x="2081040" y="2780825"/>
                    <a:ext cx="457200" cy="794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92" name="Straight Connector 191"/>
                <p:cNvCxnSpPr/>
                <p:nvPr/>
              </p:nvCxnSpPr>
              <p:spPr>
                <a:xfrm rot="5400000" flipH="1" flipV="1">
                  <a:off x="2805741" y="2078308"/>
                  <a:ext cx="804163" cy="0"/>
                </a:xfrm>
                <a:prstGeom prst="line">
                  <a:avLst/>
                </a:prstGeom>
                <a:scene3d>
                  <a:camera prst="orthographicFront">
                    <a:rot lat="0" lon="0" rev="54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5" name="Group 194"/>
                <p:cNvGrpSpPr/>
                <p:nvPr/>
              </p:nvGrpSpPr>
              <p:grpSpPr>
                <a:xfrm>
                  <a:off x="1186827" y="1998794"/>
                  <a:ext cx="4196419" cy="3414888"/>
                  <a:chOff x="1186827" y="1998794"/>
                  <a:chExt cx="4196419" cy="3414888"/>
                </a:xfrm>
              </p:grpSpPr>
              <p:grpSp>
                <p:nvGrpSpPr>
                  <p:cNvPr id="5" name="Group 4"/>
                  <p:cNvGrpSpPr>
                    <a:grpSpLocks noChangeAspect="1"/>
                  </p:cNvGrpSpPr>
                  <p:nvPr/>
                </p:nvGrpSpPr>
                <p:grpSpPr>
                  <a:xfrm>
                    <a:off x="1186827" y="2902639"/>
                    <a:ext cx="506506" cy="1551613"/>
                    <a:chOff x="5172949" y="2484911"/>
                    <a:chExt cx="485775" cy="1488125"/>
                  </a:xfrm>
                </p:grpSpPr>
                <p:sp>
                  <p:nvSpPr>
                    <p:cNvPr id="6" name="Oval 5"/>
                    <p:cNvSpPr/>
                    <p:nvPr/>
                  </p:nvSpPr>
                  <p:spPr>
                    <a:xfrm>
                      <a:off x="5172949" y="2945982"/>
                      <a:ext cx="485775" cy="485775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" name="Title 1"/>
                    <p:cNvSpPr txBox="1">
                      <a:spLocks/>
                    </p:cNvSpPr>
                    <p:nvPr/>
                  </p:nvSpPr>
                  <p:spPr>
                    <a:xfrm>
                      <a:off x="5296205" y="2907187"/>
                      <a:ext cx="239263" cy="306101"/>
                    </a:xfrm>
                    <a:prstGeom prst="rect">
                      <a:avLst/>
                    </a:prstGeom>
                  </p:spPr>
                  <p:txBody>
                    <a:bodyPr vert="horz" lIns="91440" tIns="45720" rIns="91440" bIns="45720" rtlCol="0" anchor="ctr">
                      <a:normAutofit fontScale="92500" lnSpcReduction="20000"/>
                    </a:bodyPr>
                    <a:lstStyle/>
                    <a:p>
                      <a:pPr lvl="0" algn="ctr">
                        <a:spcBef>
                          <a:spcPct val="0"/>
                        </a:spcBef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8" name="Title 1"/>
                    <p:cNvSpPr txBox="1">
                      <a:spLocks noChangeAspect="1"/>
                    </p:cNvSpPr>
                    <p:nvPr/>
                  </p:nvSpPr>
                  <p:spPr>
                    <a:xfrm>
                      <a:off x="5296205" y="3166177"/>
                      <a:ext cx="239263" cy="306101"/>
                    </a:xfrm>
                    <a:prstGeom prst="rect">
                      <a:avLst/>
                    </a:prstGeom>
                  </p:spPr>
                  <p:txBody>
                    <a:bodyPr vert="horz" lIns="91440" tIns="45720" rIns="91440" bIns="45720" rtlCol="0" anchor="ctr">
                      <a:noAutofit/>
                    </a:bodyPr>
                    <a:lstStyle/>
                    <a:p>
                      <a:pPr lvl="0" algn="ctr">
                        <a:spcBef>
                          <a:spcPct val="0"/>
                        </a:spcBef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cxnSp>
                  <p:nvCxnSpPr>
                    <p:cNvPr id="9" name="Straight Connector 8"/>
                    <p:cNvCxnSpPr/>
                    <p:nvPr/>
                  </p:nvCxnSpPr>
                  <p:spPr>
                    <a:xfrm rot="5400000" flipH="1" flipV="1">
                      <a:off x="5148301" y="3702397"/>
                      <a:ext cx="541279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" name="Straight Connector 9"/>
                    <p:cNvCxnSpPr/>
                    <p:nvPr/>
                  </p:nvCxnSpPr>
                  <p:spPr>
                    <a:xfrm rot="5400000" flipH="1" flipV="1">
                      <a:off x="5185301" y="2715447"/>
                      <a:ext cx="461071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" name="Group 10"/>
                  <p:cNvGrpSpPr>
                    <a:grpSpLocks noChangeAspect="1"/>
                  </p:cNvGrpSpPr>
                  <p:nvPr/>
                </p:nvGrpSpPr>
                <p:grpSpPr>
                  <a:xfrm>
                    <a:off x="2990722" y="2911423"/>
                    <a:ext cx="541759" cy="1529658"/>
                    <a:chOff x="600075" y="1458273"/>
                    <a:chExt cx="485775" cy="1371599"/>
                  </a:xfrm>
                </p:grpSpPr>
                <p:sp>
                  <p:nvSpPr>
                    <p:cNvPr id="12" name="Oval 11"/>
                    <p:cNvSpPr/>
                    <p:nvPr/>
                  </p:nvSpPr>
                  <p:spPr>
                    <a:xfrm>
                      <a:off x="600075" y="1915473"/>
                      <a:ext cx="485775" cy="485775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3" name="Straight Arrow Connector 12"/>
                    <p:cNvCxnSpPr/>
                    <p:nvPr/>
                  </p:nvCxnSpPr>
                  <p:spPr>
                    <a:xfrm rot="5400000" flipH="1" flipV="1">
                      <a:off x="685801" y="2139311"/>
                      <a:ext cx="314325" cy="1588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Straight Connector 13"/>
                    <p:cNvCxnSpPr>
                      <a:stCxn id="12" idx="0"/>
                    </p:cNvCxnSpPr>
                    <p:nvPr/>
                  </p:nvCxnSpPr>
                  <p:spPr>
                    <a:xfrm rot="16200000" flipV="1">
                      <a:off x="613966" y="1686476"/>
                      <a:ext cx="457200" cy="79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Straight Connector 14"/>
                    <p:cNvCxnSpPr>
                      <a:stCxn id="12" idx="4"/>
                    </p:cNvCxnSpPr>
                    <p:nvPr/>
                  </p:nvCxnSpPr>
                  <p:spPr>
                    <a:xfrm rot="16200000" flipH="1">
                      <a:off x="628651" y="2615559"/>
                      <a:ext cx="428625" cy="1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" name="Group 15"/>
                  <p:cNvGrpSpPr>
                    <a:grpSpLocks noChangeAspect="1"/>
                  </p:cNvGrpSpPr>
                  <p:nvPr/>
                </p:nvGrpSpPr>
                <p:grpSpPr>
                  <a:xfrm>
                    <a:off x="1911511" y="2397663"/>
                    <a:ext cx="118908" cy="1046963"/>
                    <a:chOff x="4491655" y="3124200"/>
                    <a:chExt cx="160687" cy="1414811"/>
                  </a:xfr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grpSpPr>
                <p:grpSp>
                  <p:nvGrpSpPr>
                    <p:cNvPr id="17" name="Group 52"/>
                    <p:cNvGrpSpPr/>
                    <p:nvPr/>
                  </p:nvGrpSpPr>
                  <p:grpSpPr>
                    <a:xfrm rot="5400000">
                      <a:off x="4169397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20" name="Straight Connector 19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" name="Straight Connector 20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" name="Straight Connector 21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" name="Straight Connector 22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" name="Straight Connector 23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" name="Straight Connector 24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" name="Straight Connector 25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" name="Straight Connector 26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Straight Connector 27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" name="Straight Connector 28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" name="Straight Connector 29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8" name="Straight Connector 17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Straight Connector 18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1" name="Group 30"/>
                  <p:cNvGrpSpPr>
                    <a:grpSpLocks noChangeAspect="1"/>
                  </p:cNvGrpSpPr>
                  <p:nvPr/>
                </p:nvGrpSpPr>
                <p:grpSpPr>
                  <a:xfrm>
                    <a:off x="1917154" y="3927321"/>
                    <a:ext cx="118908" cy="1046963"/>
                    <a:chOff x="4491655" y="3124200"/>
                    <a:chExt cx="160687" cy="1414811"/>
                  </a:xfr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grpSpPr>
                <p:grpSp>
                  <p:nvGrpSpPr>
                    <p:cNvPr id="32" name="Group 52"/>
                    <p:cNvGrpSpPr/>
                    <p:nvPr/>
                  </p:nvGrpSpPr>
                  <p:grpSpPr>
                    <a:xfrm rot="5400000">
                      <a:off x="4169399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35" name="Straight Connector 34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" name="Straight Connector 35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" name="Straight Connector 37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" name="Straight Connector 38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" name="Straight Connector 39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1" name="Straight Connector 40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" name="Straight Connector 41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" name="Straight Connector 42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4" name="Straight Connector 43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" name="Straight Connector 44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1" name="Straight Connector 90"/>
                  <p:cNvCxnSpPr/>
                  <p:nvPr/>
                </p:nvCxnSpPr>
                <p:spPr>
                  <a:xfrm rot="5400000" flipH="1" flipV="1">
                    <a:off x="2499164" y="4460121"/>
                    <a:ext cx="804163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rot="5400000" flipH="1" flipV="1">
                    <a:off x="2487875" y="2919027"/>
                    <a:ext cx="804163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4" name="Group 93"/>
                  <p:cNvGrpSpPr>
                    <a:grpSpLocks noChangeAspect="1"/>
                  </p:cNvGrpSpPr>
                  <p:nvPr/>
                </p:nvGrpSpPr>
                <p:grpSpPr>
                  <a:xfrm>
                    <a:off x="1873946" y="3408990"/>
                    <a:ext cx="141405" cy="1245039"/>
                    <a:chOff x="4491655" y="3124200"/>
                    <a:chExt cx="160687" cy="1414811"/>
                  </a:xfrm>
                  <a:scene3d>
                    <a:camera prst="orthographicFront">
                      <a:rot lat="0" lon="0" rev="18600000"/>
                    </a:camera>
                    <a:lightRig rig="threePt" dir="t"/>
                  </a:scene3d>
                </p:grpSpPr>
                <p:grpSp>
                  <p:nvGrpSpPr>
                    <p:cNvPr id="95" name="Group 52"/>
                    <p:cNvGrpSpPr/>
                    <p:nvPr/>
                  </p:nvGrpSpPr>
                  <p:grpSpPr>
                    <a:xfrm rot="5400000">
                      <a:off x="4169399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98" name="Straight Connector 97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9" name="Straight Connector 98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0" name="Straight Connector 99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1" name="Straight Connector 100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2" name="Straight Connector 101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3" name="Straight Connector 102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4" name="Straight Connector 103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5" name="Straight Connector 104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6" name="Straight Connector 105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7" name="Straight Connector 106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8" name="Straight Connector 107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96" name="Straight Connector 95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Straight Connector 96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9" name="Straight Connector 108"/>
                  <p:cNvCxnSpPr/>
                  <p:nvPr/>
                </p:nvCxnSpPr>
                <p:spPr>
                  <a:xfrm rot="5400000" flipH="1" flipV="1">
                    <a:off x="2216571" y="3292920"/>
                    <a:ext cx="1188720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186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6" name="Group 45"/>
                  <p:cNvGrpSpPr>
                    <a:grpSpLocks noChangeAspect="1"/>
                  </p:cNvGrpSpPr>
                  <p:nvPr/>
                </p:nvGrpSpPr>
                <p:grpSpPr>
                  <a:xfrm>
                    <a:off x="4536202" y="2403306"/>
                    <a:ext cx="118908" cy="1046963"/>
                    <a:chOff x="4491655" y="3124200"/>
                    <a:chExt cx="160687" cy="1414811"/>
                  </a:xfr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grpSpPr>
                <p:grpSp>
                  <p:nvGrpSpPr>
                    <p:cNvPr id="47" name="Group 52"/>
                    <p:cNvGrpSpPr/>
                    <p:nvPr/>
                  </p:nvGrpSpPr>
                  <p:grpSpPr>
                    <a:xfrm rot="5400000">
                      <a:off x="4169399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50" name="Straight Connector 49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1" name="Straight Connector 50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" name="Straight Connector 51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" name="Straight Connector 52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4" name="Straight Connector 53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" name="Straight Connector 54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" name="Straight Connector 55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7" name="Straight Connector 56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" name="Straight Connector 57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9" name="Straight Connector 58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0" name="Straight Connector 59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0" name="Straight Connector 109"/>
                  <p:cNvCxnSpPr/>
                  <p:nvPr/>
                </p:nvCxnSpPr>
                <p:spPr>
                  <a:xfrm rot="5400000" flipH="1" flipV="1">
                    <a:off x="3272459" y="2924670"/>
                    <a:ext cx="804163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/>
                  <p:cNvCxnSpPr/>
                  <p:nvPr/>
                </p:nvCxnSpPr>
                <p:spPr>
                  <a:xfrm rot="5400000" flipH="1" flipV="1">
                    <a:off x="3245003" y="4453562"/>
                    <a:ext cx="1920240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4896994" y="2875940"/>
                    <a:ext cx="486252" cy="1596506"/>
                    <a:chOff x="3409473" y="1458273"/>
                    <a:chExt cx="402824" cy="1472873"/>
                  </a:xfrm>
                  <a:scene3d>
                    <a:camera prst="orthographicFront">
                      <a:rot lat="0" lon="0" rev="10800000"/>
                    </a:camera>
                    <a:lightRig rig="threePt" dir="t"/>
                  </a:scene3d>
                </p:grpSpPr>
                <p:sp>
                  <p:nvSpPr>
                    <p:cNvPr id="131" name="Rectangle 130"/>
                    <p:cNvSpPr/>
                    <p:nvPr/>
                  </p:nvSpPr>
                  <p:spPr>
                    <a:xfrm rot="2700000">
                      <a:off x="3409473" y="1987694"/>
                      <a:ext cx="402824" cy="402824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 rot="16200000" flipV="1">
                      <a:off x="3378784" y="1686476"/>
                      <a:ext cx="457200" cy="79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Straight Connector 132"/>
                    <p:cNvCxnSpPr/>
                    <p:nvPr/>
                  </p:nvCxnSpPr>
                  <p:spPr>
                    <a:xfrm rot="16200000" flipV="1">
                      <a:off x="3379578" y="2702149"/>
                      <a:ext cx="457200" cy="79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Arrow Connector 133"/>
                    <p:cNvCxnSpPr/>
                    <p:nvPr/>
                  </p:nvCxnSpPr>
                  <p:spPr>
                    <a:xfrm rot="5400000" flipH="1" flipV="1">
                      <a:off x="3449031" y="2203521"/>
                      <a:ext cx="314325" cy="1588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6" name="Group 75"/>
                  <p:cNvGrpSpPr>
                    <a:grpSpLocks noChangeAspect="1"/>
                  </p:cNvGrpSpPr>
                  <p:nvPr/>
                </p:nvGrpSpPr>
                <p:grpSpPr>
                  <a:xfrm>
                    <a:off x="4583012" y="3420808"/>
                    <a:ext cx="141405" cy="1245039"/>
                    <a:chOff x="4491655" y="3124200"/>
                    <a:chExt cx="160687" cy="1414811"/>
                  </a:xfrm>
                  <a:scene3d>
                    <a:camera prst="orthographicFront">
                      <a:rot lat="0" lon="0" rev="3000000"/>
                    </a:camera>
                    <a:lightRig rig="threePt" dir="t"/>
                  </a:scene3d>
                </p:grpSpPr>
                <p:grpSp>
                  <p:nvGrpSpPr>
                    <p:cNvPr id="77" name="Group 52"/>
                    <p:cNvGrpSpPr/>
                    <p:nvPr/>
                  </p:nvGrpSpPr>
                  <p:grpSpPr>
                    <a:xfrm rot="5400000">
                      <a:off x="4169397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80" name="Straight Connector 79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" name="Straight Connector 80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" name="Straight Connector 81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" name="Straight Connector 82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" name="Straight Connector 83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5" name="Straight Connector 84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" name="Straight Connector 85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" name="Straight Connector 86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8" name="Straight Connector 87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" name="Straight Connector 88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" name="Straight Connector 89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78" name="Straight Connector 77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Straight Connector 78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35" name="Straight Connector 134"/>
                  <p:cNvCxnSpPr/>
                  <p:nvPr/>
                </p:nvCxnSpPr>
                <p:spPr>
                  <a:xfrm rot="5400000" flipH="1" flipV="1">
                    <a:off x="3170490" y="3309852"/>
                    <a:ext cx="1188720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300000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7" name="Group 136"/>
                  <p:cNvGrpSpPr/>
                  <p:nvPr/>
                </p:nvGrpSpPr>
                <p:grpSpPr>
                  <a:xfrm rot="16200000">
                    <a:off x="2067505" y="1371732"/>
                    <a:ext cx="160687" cy="1414811"/>
                    <a:chOff x="4491655" y="3124200"/>
                    <a:chExt cx="160687" cy="1414811"/>
                  </a:xfrm>
                </p:grpSpPr>
                <p:grpSp>
                  <p:nvGrpSpPr>
                    <p:cNvPr id="138" name="Group 52"/>
                    <p:cNvGrpSpPr/>
                    <p:nvPr/>
                  </p:nvGrpSpPr>
                  <p:grpSpPr>
                    <a:xfrm rot="5400000">
                      <a:off x="4169401" y="3751260"/>
                      <a:ext cx="805211" cy="160687"/>
                      <a:chOff x="457201" y="2514600"/>
                      <a:chExt cx="9144001" cy="1824765"/>
                    </a:xfrm>
                  </p:grpSpPr>
                  <p:cxnSp>
                    <p:nvCxnSpPr>
                      <p:cNvPr id="141" name="Straight Connector 140"/>
                      <p:cNvCxnSpPr/>
                      <p:nvPr/>
                    </p:nvCxnSpPr>
                    <p:spPr>
                      <a:xfrm rot="5400000" flipH="1" flipV="1">
                        <a:off x="22900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2" name="Straight Connector 141"/>
                      <p:cNvCxnSpPr/>
                      <p:nvPr/>
                    </p:nvCxnSpPr>
                    <p:spPr>
                      <a:xfrm rot="10800000">
                        <a:off x="457201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3" name="Straight Connector 142"/>
                      <p:cNvCxnSpPr/>
                      <p:nvPr/>
                    </p:nvCxnSpPr>
                    <p:spPr>
                      <a:xfrm rot="5400000" flipH="1" flipV="1">
                        <a:off x="1143001" y="2743201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4" name="Straight Connector 143"/>
                      <p:cNvCxnSpPr/>
                      <p:nvPr/>
                    </p:nvCxnSpPr>
                    <p:spPr>
                      <a:xfrm rot="16200000" flipH="1">
                        <a:off x="13756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5" name="Straight Connector 144"/>
                      <p:cNvCxnSpPr/>
                      <p:nvPr/>
                    </p:nvCxnSpPr>
                    <p:spPr>
                      <a:xfrm rot="5400000" flipH="1" flipV="1">
                        <a:off x="41188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6" name="Straight Connector 145"/>
                      <p:cNvCxnSpPr/>
                      <p:nvPr/>
                    </p:nvCxnSpPr>
                    <p:spPr>
                      <a:xfrm rot="16200000" flipH="1">
                        <a:off x="32044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7" name="Straight Connector 146"/>
                      <p:cNvCxnSpPr/>
                      <p:nvPr/>
                    </p:nvCxnSpPr>
                    <p:spPr>
                      <a:xfrm rot="10800000">
                        <a:off x="8686802" y="3429001"/>
                        <a:ext cx="914400" cy="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8" name="Straight Connector 147"/>
                      <p:cNvCxnSpPr/>
                      <p:nvPr/>
                    </p:nvCxnSpPr>
                    <p:spPr>
                      <a:xfrm rot="5400000" flipH="1" flipV="1">
                        <a:off x="5947638" y="2971802"/>
                        <a:ext cx="1820726" cy="91439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9" name="Straight Connector 148"/>
                      <p:cNvCxnSpPr/>
                      <p:nvPr/>
                    </p:nvCxnSpPr>
                    <p:spPr>
                      <a:xfrm rot="16200000" flipH="1">
                        <a:off x="5033239" y="2971801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0" name="Straight Connector 149"/>
                      <p:cNvCxnSpPr/>
                      <p:nvPr/>
                    </p:nvCxnSpPr>
                    <p:spPr>
                      <a:xfrm rot="16200000" flipH="1">
                        <a:off x="6862039" y="2967763"/>
                        <a:ext cx="1820725" cy="9144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1" name="Straight Connector 150"/>
                      <p:cNvCxnSpPr/>
                      <p:nvPr/>
                    </p:nvCxnSpPr>
                    <p:spPr>
                      <a:xfrm rot="5400000" flipH="1" flipV="1">
                        <a:off x="8001002" y="3649526"/>
                        <a:ext cx="914400" cy="457200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39" name="Straight Connector 138"/>
                    <p:cNvCxnSpPr/>
                    <p:nvPr/>
                  </p:nvCxnSpPr>
                  <p:spPr>
                    <a:xfrm rot="5400000" flipH="1" flipV="1">
                      <a:off x="4419421" y="3276600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Straight Connector 139"/>
                    <p:cNvCxnSpPr/>
                    <p:nvPr/>
                  </p:nvCxnSpPr>
                  <p:spPr>
                    <a:xfrm rot="5400000" flipH="1" flipV="1">
                      <a:off x="4420132" y="4386611"/>
                      <a:ext cx="304800" cy="0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91" name="Straight Connector 190"/>
                  <p:cNvCxnSpPr/>
                  <p:nvPr/>
                </p:nvCxnSpPr>
                <p:spPr>
                  <a:xfrm rot="5400000" flipH="1" flipV="1">
                    <a:off x="1054169" y="2501331"/>
                    <a:ext cx="804163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 rot="5400000" flipH="1" flipV="1">
                    <a:off x="4719338" y="2482505"/>
                    <a:ext cx="822960" cy="0"/>
                  </a:xfrm>
                  <a:prstGeom prst="line">
                    <a:avLst/>
                  </a:prstGeom>
                  <a:scene3d>
                    <a:camera prst="orthographicFront">
                      <a:rot lat="0" lon="0" rev="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4" name="Title 1"/>
              <p:cNvSpPr txBox="1">
                <a:spLocks/>
              </p:cNvSpPr>
              <p:nvPr/>
            </p:nvSpPr>
            <p:spPr>
              <a:xfrm rot="16200000">
                <a:off x="971464" y="1294496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0.2 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3571148" y="1248303"/>
                <a:ext cx="365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CC00"/>
                    </a:solidFill>
                  </a:rPr>
                  <a:t>i</a:t>
                </a:r>
                <a:r>
                  <a:rPr lang="en-US" baseline="-25000" dirty="0" smtClean="0">
                    <a:solidFill>
                      <a:srgbClr val="00CC00"/>
                    </a:solidFill>
                  </a:rPr>
                  <a:t>1</a:t>
                </a:r>
                <a:endParaRPr lang="en-US" dirty="0">
                  <a:solidFill>
                    <a:srgbClr val="00CC00"/>
                  </a:solidFill>
                </a:endParaRPr>
              </a:p>
            </p:txBody>
          </p:sp>
        </p:grpSp>
        <p:grpSp>
          <p:nvGrpSpPr>
            <p:cNvPr id="212" name="Group 211"/>
            <p:cNvGrpSpPr/>
            <p:nvPr/>
          </p:nvGrpSpPr>
          <p:grpSpPr>
            <a:xfrm>
              <a:off x="44113" y="1983188"/>
              <a:ext cx="5231475" cy="3036098"/>
              <a:chOff x="44113" y="1983188"/>
              <a:chExt cx="5231475" cy="3036098"/>
            </a:xfrm>
          </p:grpSpPr>
          <p:sp>
            <p:nvSpPr>
              <p:cNvPr id="199" name="Title 1"/>
              <p:cNvSpPr txBox="1">
                <a:spLocks/>
              </p:cNvSpPr>
              <p:nvPr/>
            </p:nvSpPr>
            <p:spPr>
              <a:xfrm rot="16200000">
                <a:off x="-164882" y="3128185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0" name="Title 1"/>
              <p:cNvSpPr txBox="1">
                <a:spLocks/>
              </p:cNvSpPr>
              <p:nvPr/>
            </p:nvSpPr>
            <p:spPr>
              <a:xfrm rot="16200000">
                <a:off x="917457" y="3170248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0.5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1" name="Title 1"/>
              <p:cNvSpPr txBox="1">
                <a:spLocks/>
              </p:cNvSpPr>
              <p:nvPr/>
            </p:nvSpPr>
            <p:spPr>
              <a:xfrm rot="16200000">
                <a:off x="2988987" y="3537139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0.2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2" name="Title 1"/>
              <p:cNvSpPr txBox="1">
                <a:spLocks/>
              </p:cNvSpPr>
              <p:nvPr/>
            </p:nvSpPr>
            <p:spPr>
              <a:xfrm rot="16200000">
                <a:off x="760052" y="4139608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 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3" name="Title 1"/>
              <p:cNvSpPr txBox="1">
                <a:spLocks/>
              </p:cNvSpPr>
              <p:nvPr/>
            </p:nvSpPr>
            <p:spPr>
              <a:xfrm rot="16200000">
                <a:off x="3390073" y="2218883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0.5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5" name="Title 1"/>
              <p:cNvSpPr txBox="1">
                <a:spLocks/>
              </p:cNvSpPr>
              <p:nvPr/>
            </p:nvSpPr>
            <p:spPr>
              <a:xfrm rot="16200000">
                <a:off x="805527" y="2192183"/>
                <a:ext cx="1088673" cy="670683"/>
              </a:xfrm>
              <a:prstGeom prst="rect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4763909" y="3284175"/>
                <a:ext cx="5116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CC00"/>
                    </a:solidFill>
                  </a:rPr>
                  <a:t>2V</a:t>
                </a:r>
                <a:r>
                  <a:rPr lang="en-US" baseline="-25000" dirty="0" smtClean="0">
                    <a:solidFill>
                      <a:srgbClr val="00CC00"/>
                    </a:solidFill>
                  </a:rPr>
                  <a:t>0</a:t>
                </a:r>
                <a:endParaRPr lang="en-US" dirty="0">
                  <a:solidFill>
                    <a:srgbClr val="00CC00"/>
                  </a:solidFill>
                </a:endParaRPr>
              </a:p>
            </p:txBody>
          </p:sp>
          <p:sp>
            <p:nvSpPr>
              <p:cNvPr id="208" name="TextBox 207"/>
              <p:cNvSpPr txBox="1"/>
              <p:nvPr/>
            </p:nvSpPr>
            <p:spPr>
              <a:xfrm>
                <a:off x="3486177" y="2712612"/>
                <a:ext cx="879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+   V</a:t>
                </a:r>
                <a:r>
                  <a:rPr lang="en-US" baseline="-25000" dirty="0" smtClean="0">
                    <a:solidFill>
                      <a:srgbClr val="FF0000"/>
                    </a:solidFill>
                  </a:rPr>
                  <a:t>0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 -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9" name="TextBox 208"/>
              <p:cNvSpPr txBox="1"/>
              <p:nvPr/>
            </p:nvSpPr>
            <p:spPr>
              <a:xfrm>
                <a:off x="1851142" y="2836791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i</a:t>
                </a:r>
                <a:r>
                  <a:rPr lang="en-US" baseline="-25000" dirty="0" smtClean="0">
                    <a:solidFill>
                      <a:srgbClr val="FF0000"/>
                    </a:solidFill>
                  </a:rPr>
                  <a:t>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11" name="Straight Arrow Connector 210"/>
              <p:cNvCxnSpPr/>
              <p:nvPr/>
            </p:nvCxnSpPr>
            <p:spPr>
              <a:xfrm rot="5400000">
                <a:off x="1682008" y="3145228"/>
                <a:ext cx="172333" cy="16593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0850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22220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KVL example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576651" y="499030"/>
            <a:ext cx="7927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the voltage is </a:t>
            </a:r>
            <a:r>
              <a:rPr lang="en-US" i="1" dirty="0" smtClean="0">
                <a:solidFill>
                  <a:srgbClr val="FF0000"/>
                </a:solidFill>
              </a:rPr>
              <a:t>dropping</a:t>
            </a:r>
            <a:r>
              <a:rPr lang="en-US" dirty="0" smtClean="0">
                <a:solidFill>
                  <a:srgbClr val="FF0000"/>
                </a:solidFill>
              </a:rPr>
              <a:t> as you go around the loop, the voltage drop 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150150" y="868362"/>
            <a:ext cx="304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Apply KVL to the circuit below</a:t>
            </a:r>
            <a:endParaRPr lang="en-US" dirty="0"/>
          </a:p>
        </p:txBody>
      </p:sp>
      <p:sp>
        <p:nvSpPr>
          <p:cNvPr id="209" name="Title 1"/>
          <p:cNvSpPr txBox="1">
            <a:spLocks/>
          </p:cNvSpPr>
          <p:nvPr/>
        </p:nvSpPr>
        <p:spPr>
          <a:xfrm>
            <a:off x="2416126" y="144944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2" name="Title 1"/>
          <p:cNvSpPr txBox="1">
            <a:spLocks/>
          </p:cNvSpPr>
          <p:nvPr/>
        </p:nvSpPr>
        <p:spPr>
          <a:xfrm>
            <a:off x="-319092" y="26800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9" name="Title 1"/>
          <p:cNvSpPr txBox="1">
            <a:spLocks/>
          </p:cNvSpPr>
          <p:nvPr/>
        </p:nvSpPr>
        <p:spPr>
          <a:xfrm>
            <a:off x="1093916" y="144944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 k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grpSp>
        <p:nvGrpSpPr>
          <p:cNvPr id="5" name="Group 75"/>
          <p:cNvGrpSpPr/>
          <p:nvPr/>
        </p:nvGrpSpPr>
        <p:grpSpPr>
          <a:xfrm>
            <a:off x="647701" y="2307786"/>
            <a:ext cx="485775" cy="1428612"/>
            <a:chOff x="5172949" y="2484911"/>
            <a:chExt cx="485775" cy="1488125"/>
          </a:xfrm>
        </p:grpSpPr>
        <p:sp>
          <p:nvSpPr>
            <p:cNvPr id="52" name="Oval 51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3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78"/>
          <p:cNvGrpSpPr/>
          <p:nvPr/>
        </p:nvGrpSpPr>
        <p:grpSpPr>
          <a:xfrm rot="16200000">
            <a:off x="1517651" y="1599500"/>
            <a:ext cx="160687" cy="1414811"/>
            <a:chOff x="4491655" y="3124200"/>
            <a:chExt cx="160687" cy="1414811"/>
          </a:xfrm>
        </p:grpSpPr>
        <p:grpSp>
          <p:nvGrpSpPr>
            <p:cNvPr id="7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Connector 8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93"/>
          <p:cNvGrpSpPr/>
          <p:nvPr/>
        </p:nvGrpSpPr>
        <p:grpSpPr>
          <a:xfrm>
            <a:off x="4888704" y="2281645"/>
            <a:ext cx="160687" cy="1414811"/>
            <a:chOff x="4491655" y="3124200"/>
            <a:chExt cx="160687" cy="1414811"/>
          </a:xfrm>
        </p:grpSpPr>
        <p:grpSp>
          <p:nvGrpSpPr>
            <p:cNvPr id="9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Straight Connector 9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6"/>
          <p:cNvGrpSpPr/>
          <p:nvPr/>
        </p:nvGrpSpPr>
        <p:grpSpPr>
          <a:xfrm rot="16200000">
            <a:off x="4160327" y="3028813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41"/>
          <p:cNvGrpSpPr/>
          <p:nvPr/>
        </p:nvGrpSpPr>
        <p:grpSpPr>
          <a:xfrm rot="16200000">
            <a:off x="2733261" y="1562305"/>
            <a:ext cx="485775" cy="1488125"/>
            <a:chOff x="5172949" y="2484911"/>
            <a:chExt cx="485775" cy="1488125"/>
          </a:xfrm>
        </p:grpSpPr>
        <p:sp>
          <p:nvSpPr>
            <p:cNvPr id="143" name="Oval 14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5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46" name="Straight Connector 145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41"/>
          <p:cNvGrpSpPr/>
          <p:nvPr/>
        </p:nvGrpSpPr>
        <p:grpSpPr>
          <a:xfrm rot="5400000">
            <a:off x="3982098" y="1563723"/>
            <a:ext cx="485775" cy="1488125"/>
            <a:chOff x="5172949" y="2484911"/>
            <a:chExt cx="485775" cy="1488125"/>
          </a:xfrm>
        </p:grpSpPr>
        <p:sp>
          <p:nvSpPr>
            <p:cNvPr id="142" name="Oval 141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8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9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53" name="Straight Connector 152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78"/>
          <p:cNvGrpSpPr/>
          <p:nvPr/>
        </p:nvGrpSpPr>
        <p:grpSpPr>
          <a:xfrm rot="16200000">
            <a:off x="5596649" y="1603485"/>
            <a:ext cx="160687" cy="1414811"/>
            <a:chOff x="4491655" y="3124200"/>
            <a:chExt cx="160687" cy="1414811"/>
          </a:xfrm>
        </p:grpSpPr>
        <p:grpSp>
          <p:nvGrpSpPr>
            <p:cNvPr id="156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65" name="Straight Connector 16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3" name="Straight Connector 16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93"/>
          <p:cNvGrpSpPr/>
          <p:nvPr/>
        </p:nvGrpSpPr>
        <p:grpSpPr>
          <a:xfrm>
            <a:off x="6304054" y="2328756"/>
            <a:ext cx="160687" cy="1414811"/>
            <a:chOff x="4491655" y="3124200"/>
            <a:chExt cx="160687" cy="1414811"/>
          </a:xfrm>
        </p:grpSpPr>
        <p:grpSp>
          <p:nvGrpSpPr>
            <p:cNvPr id="178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9" name="Straight Connector 17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2" name="Group 141"/>
          <p:cNvGrpSpPr/>
          <p:nvPr/>
        </p:nvGrpSpPr>
        <p:grpSpPr>
          <a:xfrm rot="5400000">
            <a:off x="5390241" y="2989051"/>
            <a:ext cx="485775" cy="1488125"/>
            <a:chOff x="5172949" y="2484911"/>
            <a:chExt cx="485775" cy="1488125"/>
          </a:xfrm>
        </p:grpSpPr>
        <p:sp>
          <p:nvSpPr>
            <p:cNvPr id="193" name="Oval 19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9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5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96" name="Straight Connector 195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9" name="Straight Connector 198"/>
          <p:cNvCxnSpPr/>
          <p:nvPr/>
        </p:nvCxnSpPr>
        <p:spPr>
          <a:xfrm rot="10800000">
            <a:off x="893693" y="3736396"/>
            <a:ext cx="26395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0" name="Title 1"/>
          <p:cNvSpPr txBox="1">
            <a:spLocks/>
          </p:cNvSpPr>
          <p:nvPr/>
        </p:nvSpPr>
        <p:spPr>
          <a:xfrm>
            <a:off x="3696334" y="144944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1" name="Title 1"/>
          <p:cNvSpPr txBox="1">
            <a:spLocks/>
          </p:cNvSpPr>
          <p:nvPr/>
        </p:nvSpPr>
        <p:spPr>
          <a:xfrm>
            <a:off x="5192156" y="390705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 V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2" name="Title 1"/>
          <p:cNvSpPr txBox="1">
            <a:spLocks/>
          </p:cNvSpPr>
          <p:nvPr/>
        </p:nvSpPr>
        <p:spPr>
          <a:xfrm>
            <a:off x="5104477" y="144944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 k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203" name="Title 1"/>
          <p:cNvSpPr txBox="1">
            <a:spLocks/>
          </p:cNvSpPr>
          <p:nvPr/>
        </p:nvSpPr>
        <p:spPr>
          <a:xfrm>
            <a:off x="6464749" y="268756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 k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204" name="Title 1"/>
          <p:cNvSpPr txBox="1">
            <a:spLocks/>
          </p:cNvSpPr>
          <p:nvPr/>
        </p:nvSpPr>
        <p:spPr>
          <a:xfrm>
            <a:off x="3720212" y="390705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k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W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Nodal analysis example 1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1917037" y="968284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9"/>
          <p:cNvGrpSpPr/>
          <p:nvPr/>
        </p:nvGrpSpPr>
        <p:grpSpPr>
          <a:xfrm rot="16200000">
            <a:off x="2630132" y="260878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49"/>
          <p:cNvGrpSpPr/>
          <p:nvPr/>
        </p:nvGrpSpPr>
        <p:grpSpPr>
          <a:xfrm>
            <a:off x="3337537" y="968461"/>
            <a:ext cx="160687" cy="1414811"/>
            <a:chOff x="4491655" y="3124200"/>
            <a:chExt cx="160687" cy="1414811"/>
          </a:xfrm>
        </p:grpSpPr>
        <p:grpSp>
          <p:nvGrpSpPr>
            <p:cNvPr id="36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5" name="Straight Connector 194"/>
          <p:cNvCxnSpPr/>
          <p:nvPr/>
        </p:nvCxnSpPr>
        <p:spPr>
          <a:xfrm rot="10800000">
            <a:off x="802152" y="968811"/>
            <a:ext cx="1200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rot="10800000">
            <a:off x="795946" y="2384997"/>
            <a:ext cx="26224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8" name="Title 1"/>
          <p:cNvSpPr txBox="1">
            <a:spLocks/>
          </p:cNvSpPr>
          <p:nvPr/>
        </p:nvSpPr>
        <p:spPr>
          <a:xfrm>
            <a:off x="1165759" y="126341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441" name="Title 1"/>
          <p:cNvSpPr txBox="1">
            <a:spLocks/>
          </p:cNvSpPr>
          <p:nvPr/>
        </p:nvSpPr>
        <p:spPr>
          <a:xfrm>
            <a:off x="2591686" y="126341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463" name="Title 1"/>
          <p:cNvSpPr txBox="1">
            <a:spLocks/>
          </p:cNvSpPr>
          <p:nvPr/>
        </p:nvSpPr>
        <p:spPr>
          <a:xfrm>
            <a:off x="2167418" y="83591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lang="en-US" baseline="-25000" dirty="0">
              <a:solidFill>
                <a:srgbClr val="00B050"/>
              </a:solidFill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333" name="Title 1"/>
          <p:cNvSpPr txBox="1">
            <a:spLocks/>
          </p:cNvSpPr>
          <p:nvPr/>
        </p:nvSpPr>
        <p:spPr>
          <a:xfrm rot="16200000">
            <a:off x="-171118" y="146073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latin typeface="Times New Roman" pitchFamily="18" charset="0"/>
                <a:cs typeface="Times New Roman" pitchFamily="18" charset="0"/>
              </a:rPr>
              <a:t>3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06" name="Group 333"/>
          <p:cNvGrpSpPr/>
          <p:nvPr/>
        </p:nvGrpSpPr>
        <p:grpSpPr>
          <a:xfrm>
            <a:off x="553055" y="968812"/>
            <a:ext cx="485775" cy="1371599"/>
            <a:chOff x="600075" y="1458273"/>
            <a:chExt cx="485775" cy="1371599"/>
          </a:xfrm>
        </p:grpSpPr>
        <p:sp>
          <p:nvSpPr>
            <p:cNvPr id="335" name="Oval 33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6" name="Straight Arrow Connector 33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stCxn id="33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stCxn id="33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9"/>
          <p:cNvGrpSpPr/>
          <p:nvPr/>
        </p:nvGrpSpPr>
        <p:grpSpPr>
          <a:xfrm>
            <a:off x="-79810" y="548856"/>
            <a:ext cx="670683" cy="1542982"/>
            <a:chOff x="785404" y="1743238"/>
            <a:chExt cx="670683" cy="1542982"/>
          </a:xfrm>
        </p:grpSpPr>
        <p:sp>
          <p:nvSpPr>
            <p:cNvPr id="19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" name="Group 405"/>
            <p:cNvGrpSpPr/>
            <p:nvPr/>
          </p:nvGrpSpPr>
          <p:grpSpPr>
            <a:xfrm rot="5400000">
              <a:off x="604252" y="2434385"/>
              <a:ext cx="1542982" cy="160687"/>
              <a:chOff x="1809818" y="1385407"/>
              <a:chExt cx="1542982" cy="160687"/>
            </a:xfrm>
          </p:grpSpPr>
          <p:cxnSp>
            <p:nvCxnSpPr>
              <p:cNvPr id="407" name="Straight Connector 40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Straight Connector 40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Straight Connector 40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Straight Connector 41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Straight Connector 41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" name="Straight Connector 41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4" name="Straight Connector 41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Straight Connector 414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Straight Connector 415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" name="Straight Connector 416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452"/>
          <p:cNvGrpSpPr/>
          <p:nvPr/>
        </p:nvGrpSpPr>
        <p:grpSpPr>
          <a:xfrm rot="10800000">
            <a:off x="3343813" y="550396"/>
            <a:ext cx="969184" cy="1542982"/>
            <a:chOff x="2971800" y="1743238"/>
            <a:chExt cx="969184" cy="1542982"/>
          </a:xfrm>
        </p:grpSpPr>
        <p:sp>
          <p:nvSpPr>
            <p:cNvPr id="391" name="Oval 390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2" name="Straight Arrow Connector 391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>
              <a:stCxn id="391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/>
            <p:cNvCxnSpPr>
              <a:stCxn id="391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7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5" name="Group 453"/>
          <p:cNvGrpSpPr/>
          <p:nvPr/>
        </p:nvGrpSpPr>
        <p:grpSpPr>
          <a:xfrm>
            <a:off x="1298572" y="548063"/>
            <a:ext cx="955385" cy="1542983"/>
            <a:chOff x="3810000" y="1743238"/>
            <a:chExt cx="955385" cy="1542983"/>
          </a:xfrm>
        </p:grpSpPr>
        <p:sp>
          <p:nvSpPr>
            <p:cNvPr id="396" name="Rectangle 395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398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399" name="Straight Connector 398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8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6" name="Group 454"/>
          <p:cNvGrpSpPr/>
          <p:nvPr/>
        </p:nvGrpSpPr>
        <p:grpSpPr>
          <a:xfrm>
            <a:off x="4345613" y="546251"/>
            <a:ext cx="995797" cy="1542983"/>
            <a:chOff x="4724400" y="1743238"/>
            <a:chExt cx="995797" cy="1542983"/>
          </a:xfrm>
        </p:grpSpPr>
        <p:sp>
          <p:nvSpPr>
            <p:cNvPr id="402" name="Rectangle 401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3" name="Straight Connector 402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Arrow Connector 404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49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7" name="Group 451"/>
          <p:cNvGrpSpPr/>
          <p:nvPr/>
        </p:nvGrpSpPr>
        <p:grpSpPr>
          <a:xfrm rot="5400000">
            <a:off x="800106" y="-465523"/>
            <a:ext cx="994846" cy="1542982"/>
            <a:chOff x="1676400" y="1743238"/>
            <a:chExt cx="994846" cy="1542982"/>
          </a:xfrm>
        </p:grpSpPr>
        <p:grpSp>
          <p:nvGrpSpPr>
            <p:cNvPr id="8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9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419" name="Oval 418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0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21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422" name="Straight Connector 421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3" name="Straight Connector 422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6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0" name="Group 449"/>
          <p:cNvGrpSpPr/>
          <p:nvPr/>
        </p:nvGrpSpPr>
        <p:grpSpPr>
          <a:xfrm rot="5400000">
            <a:off x="946496" y="1054346"/>
            <a:ext cx="670683" cy="1542982"/>
            <a:chOff x="785404" y="1743238"/>
            <a:chExt cx="670683" cy="1542982"/>
          </a:xfrm>
        </p:grpSpPr>
        <p:sp>
          <p:nvSpPr>
            <p:cNvPr id="4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1" name="Group 405"/>
            <p:cNvGrpSpPr/>
            <p:nvPr/>
          </p:nvGrpSpPr>
          <p:grpSpPr>
            <a:xfrm rot="5400000">
              <a:off x="604254" y="2434387"/>
              <a:ext cx="1542982" cy="160687"/>
              <a:chOff x="1809818" y="1385407"/>
              <a:chExt cx="1542982" cy="160687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oup 449"/>
          <p:cNvGrpSpPr/>
          <p:nvPr/>
        </p:nvGrpSpPr>
        <p:grpSpPr>
          <a:xfrm rot="5400000">
            <a:off x="4012878" y="-469191"/>
            <a:ext cx="670683" cy="1542982"/>
            <a:chOff x="785404" y="1743238"/>
            <a:chExt cx="670683" cy="1542982"/>
          </a:xfrm>
        </p:grpSpPr>
        <p:sp>
          <p:nvSpPr>
            <p:cNvPr id="61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oup 449"/>
          <p:cNvGrpSpPr/>
          <p:nvPr/>
        </p:nvGrpSpPr>
        <p:grpSpPr>
          <a:xfrm rot="5400000">
            <a:off x="2476708" y="1052774"/>
            <a:ext cx="670683" cy="1542982"/>
            <a:chOff x="785404" y="1743238"/>
            <a:chExt cx="670683" cy="1542982"/>
          </a:xfrm>
        </p:grpSpPr>
        <p:sp>
          <p:nvSpPr>
            <p:cNvPr id="89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5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Group 451"/>
          <p:cNvGrpSpPr/>
          <p:nvPr/>
        </p:nvGrpSpPr>
        <p:grpSpPr>
          <a:xfrm rot="5400000">
            <a:off x="3845977" y="1051939"/>
            <a:ext cx="994846" cy="1542982"/>
            <a:chOff x="1676400" y="1743238"/>
            <a:chExt cx="994846" cy="1542982"/>
          </a:xfrm>
        </p:grpSpPr>
        <p:grpSp>
          <p:nvGrpSpPr>
            <p:cNvPr id="17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18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108" name="Oval 107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0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4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9" name="Group 452"/>
          <p:cNvGrpSpPr/>
          <p:nvPr/>
        </p:nvGrpSpPr>
        <p:grpSpPr>
          <a:xfrm rot="5400000">
            <a:off x="2340226" y="-452692"/>
            <a:ext cx="969184" cy="1542982"/>
            <a:chOff x="2971800" y="1743238"/>
            <a:chExt cx="969184" cy="1542982"/>
          </a:xfrm>
        </p:grpSpPr>
        <p:sp>
          <p:nvSpPr>
            <p:cNvPr id="112" name="Oval 111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12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112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0" name="Group 449"/>
          <p:cNvGrpSpPr/>
          <p:nvPr/>
        </p:nvGrpSpPr>
        <p:grpSpPr>
          <a:xfrm rot="5400000">
            <a:off x="5570830" y="-466224"/>
            <a:ext cx="670683" cy="1542982"/>
            <a:chOff x="785404" y="1743238"/>
            <a:chExt cx="670683" cy="1542982"/>
          </a:xfrm>
        </p:grpSpPr>
        <p:sp>
          <p:nvSpPr>
            <p:cNvPr id="118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1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oup 449"/>
          <p:cNvGrpSpPr/>
          <p:nvPr/>
        </p:nvGrpSpPr>
        <p:grpSpPr>
          <a:xfrm>
            <a:off x="-79810" y="2079802"/>
            <a:ext cx="670683" cy="1542982"/>
            <a:chOff x="785404" y="1743238"/>
            <a:chExt cx="670683" cy="1542982"/>
          </a:xfrm>
        </p:grpSpPr>
        <p:sp>
          <p:nvSpPr>
            <p:cNvPr id="132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3" name="Group 405"/>
            <p:cNvGrpSpPr/>
            <p:nvPr/>
          </p:nvGrpSpPr>
          <p:grpSpPr>
            <a:xfrm rot="5400000">
              <a:off x="604254" y="2434387"/>
              <a:ext cx="1542982" cy="160687"/>
              <a:chOff x="1809818" y="1385407"/>
              <a:chExt cx="1542982" cy="160687"/>
            </a:xfrm>
          </p:grpSpPr>
          <p:cxnSp>
            <p:nvCxnSpPr>
              <p:cNvPr id="134" name="Straight Connector 133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449"/>
          <p:cNvGrpSpPr/>
          <p:nvPr/>
        </p:nvGrpSpPr>
        <p:grpSpPr>
          <a:xfrm rot="5400000">
            <a:off x="957852" y="2601931"/>
            <a:ext cx="670683" cy="1542982"/>
            <a:chOff x="785404" y="1743238"/>
            <a:chExt cx="670683" cy="1542982"/>
          </a:xfrm>
        </p:grpSpPr>
        <p:sp>
          <p:nvSpPr>
            <p:cNvPr id="146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" name="Group 452"/>
          <p:cNvGrpSpPr/>
          <p:nvPr/>
        </p:nvGrpSpPr>
        <p:grpSpPr>
          <a:xfrm rot="5400000">
            <a:off x="2341882" y="2612280"/>
            <a:ext cx="969184" cy="1542982"/>
            <a:chOff x="2971800" y="1743238"/>
            <a:chExt cx="969184" cy="1542982"/>
          </a:xfrm>
        </p:grpSpPr>
        <p:sp>
          <p:nvSpPr>
            <p:cNvPr id="169" name="Oval 168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Arrow Connector 169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>
              <a:stCxn id="169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169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7" name="Group 449"/>
          <p:cNvGrpSpPr/>
          <p:nvPr/>
        </p:nvGrpSpPr>
        <p:grpSpPr>
          <a:xfrm>
            <a:off x="1457203" y="2084471"/>
            <a:ext cx="670683" cy="1542982"/>
            <a:chOff x="785404" y="1743238"/>
            <a:chExt cx="670683" cy="1542982"/>
          </a:xfrm>
        </p:grpSpPr>
        <p:sp>
          <p:nvSpPr>
            <p:cNvPr id="160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8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 449"/>
          <p:cNvGrpSpPr/>
          <p:nvPr/>
        </p:nvGrpSpPr>
        <p:grpSpPr>
          <a:xfrm rot="10800000">
            <a:off x="3506168" y="2080659"/>
            <a:ext cx="670683" cy="1542982"/>
            <a:chOff x="785404" y="1743238"/>
            <a:chExt cx="670683" cy="1542982"/>
          </a:xfrm>
        </p:grpSpPr>
        <p:sp>
          <p:nvSpPr>
            <p:cNvPr id="18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0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187" name="Straight Connector 18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Group 451"/>
          <p:cNvGrpSpPr/>
          <p:nvPr/>
        </p:nvGrpSpPr>
        <p:grpSpPr>
          <a:xfrm rot="5400000">
            <a:off x="3855452" y="2600631"/>
            <a:ext cx="994846" cy="1542982"/>
            <a:chOff x="1676400" y="1743238"/>
            <a:chExt cx="994846" cy="1542982"/>
          </a:xfrm>
        </p:grpSpPr>
        <p:grpSp>
          <p:nvGrpSpPr>
            <p:cNvPr id="32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33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205" name="Oval 204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7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203" name="Straight Connector 202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1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4" name="Group 449"/>
          <p:cNvGrpSpPr/>
          <p:nvPr/>
        </p:nvGrpSpPr>
        <p:grpSpPr>
          <a:xfrm rot="10800000">
            <a:off x="5058707" y="2077967"/>
            <a:ext cx="670683" cy="1542982"/>
            <a:chOff x="785404" y="1743238"/>
            <a:chExt cx="670683" cy="1542982"/>
          </a:xfrm>
        </p:grpSpPr>
        <p:sp>
          <p:nvSpPr>
            <p:cNvPr id="209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5" name="Group 405"/>
            <p:cNvGrpSpPr/>
            <p:nvPr/>
          </p:nvGrpSpPr>
          <p:grpSpPr>
            <a:xfrm rot="5400000">
              <a:off x="604262" y="2434395"/>
              <a:ext cx="1542982" cy="160687"/>
              <a:chOff x="1809818" y="1385407"/>
              <a:chExt cx="1542982" cy="160687"/>
            </a:xfrm>
          </p:grpSpPr>
          <p:cxnSp>
            <p:nvCxnSpPr>
              <p:cNvPr id="211" name="Straight Connector 21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" name="Group 449"/>
          <p:cNvGrpSpPr/>
          <p:nvPr/>
        </p:nvGrpSpPr>
        <p:grpSpPr>
          <a:xfrm rot="10800000">
            <a:off x="5055411" y="3619359"/>
            <a:ext cx="670683" cy="1542982"/>
            <a:chOff x="785404" y="1743238"/>
            <a:chExt cx="670683" cy="1542982"/>
          </a:xfrm>
        </p:grpSpPr>
        <p:sp>
          <p:nvSpPr>
            <p:cNvPr id="22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7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225" name="Straight Connector 22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Group 451"/>
          <p:cNvGrpSpPr/>
          <p:nvPr/>
        </p:nvGrpSpPr>
        <p:grpSpPr>
          <a:xfrm rot="5400000">
            <a:off x="5415207" y="1051894"/>
            <a:ext cx="994846" cy="1542982"/>
            <a:chOff x="1676400" y="1743238"/>
            <a:chExt cx="994846" cy="1542982"/>
          </a:xfrm>
        </p:grpSpPr>
        <p:grpSp>
          <p:nvGrpSpPr>
            <p:cNvPr id="39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40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242" name="Oval 241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44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240" name="Straight Connector 239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8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41" name="Group 453"/>
          <p:cNvGrpSpPr/>
          <p:nvPr/>
        </p:nvGrpSpPr>
        <p:grpSpPr>
          <a:xfrm rot="5400000">
            <a:off x="786661" y="4144363"/>
            <a:ext cx="955385" cy="1542983"/>
            <a:chOff x="3810000" y="1743238"/>
            <a:chExt cx="955385" cy="1542983"/>
          </a:xfrm>
        </p:grpSpPr>
        <p:sp>
          <p:nvSpPr>
            <p:cNvPr id="246" name="Rectangle 245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48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49" name="Straight Connector 248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42" name="Group 449"/>
          <p:cNvGrpSpPr/>
          <p:nvPr/>
        </p:nvGrpSpPr>
        <p:grpSpPr>
          <a:xfrm>
            <a:off x="-85757" y="3623100"/>
            <a:ext cx="670683" cy="1542982"/>
            <a:chOff x="785404" y="1743238"/>
            <a:chExt cx="670683" cy="1542982"/>
          </a:xfrm>
        </p:grpSpPr>
        <p:sp>
          <p:nvSpPr>
            <p:cNvPr id="25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3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55" name="Straight Connector 25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Group 449"/>
          <p:cNvGrpSpPr/>
          <p:nvPr/>
        </p:nvGrpSpPr>
        <p:grpSpPr>
          <a:xfrm>
            <a:off x="1463213" y="3637074"/>
            <a:ext cx="670683" cy="1542982"/>
            <a:chOff x="785404" y="1743238"/>
            <a:chExt cx="670683" cy="1542982"/>
          </a:xfrm>
        </p:grpSpPr>
        <p:sp>
          <p:nvSpPr>
            <p:cNvPr id="26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5" name="Group 405"/>
            <p:cNvGrpSpPr/>
            <p:nvPr/>
          </p:nvGrpSpPr>
          <p:grpSpPr>
            <a:xfrm rot="5400000">
              <a:off x="604262" y="2434395"/>
              <a:ext cx="1542982" cy="160687"/>
              <a:chOff x="1809818" y="1385407"/>
              <a:chExt cx="1542982" cy="160687"/>
            </a:xfrm>
          </p:grpSpPr>
          <p:cxnSp>
            <p:nvCxnSpPr>
              <p:cNvPr id="269" name="Straight Connector 26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Group 452"/>
          <p:cNvGrpSpPr/>
          <p:nvPr/>
        </p:nvGrpSpPr>
        <p:grpSpPr>
          <a:xfrm rot="5400000">
            <a:off x="2341632" y="4170976"/>
            <a:ext cx="969184" cy="1542982"/>
            <a:chOff x="2971800" y="1743238"/>
            <a:chExt cx="969184" cy="1542982"/>
          </a:xfrm>
        </p:grpSpPr>
        <p:sp>
          <p:nvSpPr>
            <p:cNvPr id="281" name="Oval 280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2" name="Straight Arrow Connector 281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>
              <a:stCxn id="281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>
              <a:stCxn id="281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5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48" name="Group 449"/>
          <p:cNvGrpSpPr/>
          <p:nvPr/>
        </p:nvGrpSpPr>
        <p:grpSpPr>
          <a:xfrm rot="10800000">
            <a:off x="3507984" y="3629084"/>
            <a:ext cx="670683" cy="1542982"/>
            <a:chOff x="785404" y="1743238"/>
            <a:chExt cx="670683" cy="1542982"/>
          </a:xfrm>
        </p:grpSpPr>
        <p:sp>
          <p:nvSpPr>
            <p:cNvPr id="28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60" name="Group 405"/>
            <p:cNvGrpSpPr/>
            <p:nvPr/>
          </p:nvGrpSpPr>
          <p:grpSpPr>
            <a:xfrm rot="5400000">
              <a:off x="604262" y="2434395"/>
              <a:ext cx="1542982" cy="160687"/>
              <a:chOff x="1809818" y="1385407"/>
              <a:chExt cx="1542982" cy="160687"/>
            </a:xfrm>
          </p:grpSpPr>
          <p:cxnSp>
            <p:nvCxnSpPr>
              <p:cNvPr id="289" name="Straight Connector 28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2" name="Group 449"/>
          <p:cNvGrpSpPr/>
          <p:nvPr/>
        </p:nvGrpSpPr>
        <p:grpSpPr>
          <a:xfrm rot="5400000">
            <a:off x="4019685" y="4162649"/>
            <a:ext cx="670683" cy="1542982"/>
            <a:chOff x="785404" y="1743238"/>
            <a:chExt cx="670683" cy="1542982"/>
          </a:xfrm>
        </p:grpSpPr>
        <p:sp>
          <p:nvSpPr>
            <p:cNvPr id="301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4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303" name="Straight Connector 302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5" name="Group 452"/>
          <p:cNvGrpSpPr/>
          <p:nvPr/>
        </p:nvGrpSpPr>
        <p:grpSpPr>
          <a:xfrm rot="10800000">
            <a:off x="6450016" y="2077922"/>
            <a:ext cx="969184" cy="1542982"/>
            <a:chOff x="2971800" y="1743238"/>
            <a:chExt cx="969184" cy="1542982"/>
          </a:xfrm>
        </p:grpSpPr>
        <p:sp>
          <p:nvSpPr>
            <p:cNvPr id="315" name="Oval 314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6" name="Straight Arrow Connector 315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stCxn id="315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>
              <a:stCxn id="315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9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76" name="Group 449"/>
          <p:cNvGrpSpPr/>
          <p:nvPr/>
        </p:nvGrpSpPr>
        <p:grpSpPr>
          <a:xfrm rot="10800000">
            <a:off x="6613524" y="545234"/>
            <a:ext cx="670683" cy="1542982"/>
            <a:chOff x="785404" y="1743238"/>
            <a:chExt cx="670683" cy="1542982"/>
          </a:xfrm>
        </p:grpSpPr>
        <p:sp>
          <p:nvSpPr>
            <p:cNvPr id="321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7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323" name="Straight Connector 322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449"/>
          <p:cNvGrpSpPr/>
          <p:nvPr/>
        </p:nvGrpSpPr>
        <p:grpSpPr>
          <a:xfrm rot="10800000">
            <a:off x="6614737" y="3629096"/>
            <a:ext cx="670683" cy="1542982"/>
            <a:chOff x="785404" y="1743238"/>
            <a:chExt cx="670683" cy="1542982"/>
          </a:xfrm>
        </p:grpSpPr>
        <p:sp>
          <p:nvSpPr>
            <p:cNvPr id="33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9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337" name="Straight Connector 33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Group 449"/>
          <p:cNvGrpSpPr/>
          <p:nvPr/>
        </p:nvGrpSpPr>
        <p:grpSpPr>
          <a:xfrm rot="5400000">
            <a:off x="5576949" y="2602160"/>
            <a:ext cx="670683" cy="1542982"/>
            <a:chOff x="785404" y="1743238"/>
            <a:chExt cx="670683" cy="1542982"/>
          </a:xfrm>
        </p:grpSpPr>
        <p:sp>
          <p:nvSpPr>
            <p:cNvPr id="349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81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351" name="Straight Connector 35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2" name="Group 449"/>
          <p:cNvGrpSpPr/>
          <p:nvPr/>
        </p:nvGrpSpPr>
        <p:grpSpPr>
          <a:xfrm rot="5400000">
            <a:off x="5581948" y="4162299"/>
            <a:ext cx="670683" cy="1542982"/>
            <a:chOff x="785404" y="1743238"/>
            <a:chExt cx="670683" cy="1542982"/>
          </a:xfrm>
        </p:grpSpPr>
        <p:sp>
          <p:nvSpPr>
            <p:cNvPr id="36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83" name="Group 405"/>
            <p:cNvGrpSpPr/>
            <p:nvPr/>
          </p:nvGrpSpPr>
          <p:grpSpPr>
            <a:xfrm rot="5400000">
              <a:off x="604268" y="2434401"/>
              <a:ext cx="1542982" cy="160687"/>
              <a:chOff x="1809818" y="1385407"/>
              <a:chExt cx="1542982" cy="160687"/>
            </a:xfrm>
          </p:grpSpPr>
          <p:cxnSp>
            <p:nvCxnSpPr>
              <p:cNvPr id="365" name="Straight Connector 36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449"/>
          <p:cNvGrpSpPr/>
          <p:nvPr/>
        </p:nvGrpSpPr>
        <p:grpSpPr>
          <a:xfrm rot="10800000">
            <a:off x="5057550" y="5167691"/>
            <a:ext cx="670683" cy="1542982"/>
            <a:chOff x="785404" y="1743238"/>
            <a:chExt cx="670683" cy="1542982"/>
          </a:xfrm>
        </p:grpSpPr>
        <p:sp>
          <p:nvSpPr>
            <p:cNvPr id="37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85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379" name="Straight Connector 37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Straight Connector 38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Straight Connector 38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6" name="Group 449"/>
          <p:cNvGrpSpPr/>
          <p:nvPr/>
        </p:nvGrpSpPr>
        <p:grpSpPr>
          <a:xfrm rot="10800000">
            <a:off x="3505655" y="5172138"/>
            <a:ext cx="670683" cy="1542982"/>
            <a:chOff x="785404" y="1743238"/>
            <a:chExt cx="670683" cy="1542982"/>
          </a:xfrm>
        </p:grpSpPr>
        <p:sp>
          <p:nvSpPr>
            <p:cNvPr id="43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87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436" name="Straight Connector 43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Straight Connector 43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Straight Connector 44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Straight Connector 44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Straight Connector 44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8" name="Group 449"/>
          <p:cNvGrpSpPr/>
          <p:nvPr/>
        </p:nvGrpSpPr>
        <p:grpSpPr>
          <a:xfrm rot="5400000">
            <a:off x="7086983" y="-467360"/>
            <a:ext cx="670683" cy="1542982"/>
            <a:chOff x="785404" y="1743238"/>
            <a:chExt cx="670683" cy="1542982"/>
          </a:xfrm>
        </p:grpSpPr>
        <p:sp>
          <p:nvSpPr>
            <p:cNvPr id="452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90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454" name="Straight Connector 453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5" name="Straight Connector 454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Straight Connector 458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Straight Connector 459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Straight Connector 460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" name="Group 449"/>
          <p:cNvGrpSpPr/>
          <p:nvPr/>
        </p:nvGrpSpPr>
        <p:grpSpPr>
          <a:xfrm rot="10800000">
            <a:off x="8101101" y="544098"/>
            <a:ext cx="670683" cy="1542982"/>
            <a:chOff x="785404" y="1743238"/>
            <a:chExt cx="670683" cy="1542982"/>
          </a:xfrm>
        </p:grpSpPr>
        <p:sp>
          <p:nvSpPr>
            <p:cNvPr id="466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03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468" name="Straight Connector 46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9" name="Straight Connector 46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Straight Connector 46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1" name="Straight Connector 47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Straight Connector 47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3" name="Straight Connector 47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4" name="Straight Connector 473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5" name="Straight Connector 474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Straight Connector 47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7" name="Straight Connector 47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8" name="Straight Connector 47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5" name="Group 451"/>
          <p:cNvGrpSpPr/>
          <p:nvPr/>
        </p:nvGrpSpPr>
        <p:grpSpPr>
          <a:xfrm rot="5400000">
            <a:off x="6918094" y="1051849"/>
            <a:ext cx="994846" cy="1542982"/>
            <a:chOff x="1676400" y="1743238"/>
            <a:chExt cx="994846" cy="1542982"/>
          </a:xfrm>
        </p:grpSpPr>
        <p:grpSp>
          <p:nvGrpSpPr>
            <p:cNvPr id="111" name="Group 450"/>
            <p:cNvGrpSpPr/>
            <p:nvPr/>
          </p:nvGrpSpPr>
          <p:grpSpPr>
            <a:xfrm>
              <a:off x="2185471" y="1743238"/>
              <a:ext cx="485775" cy="1542982"/>
              <a:chOff x="2185471" y="1743238"/>
              <a:chExt cx="485775" cy="1542982"/>
            </a:xfrm>
          </p:grpSpPr>
          <p:grpSp>
            <p:nvGrpSpPr>
              <p:cNvPr id="117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485" name="Oval 484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6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87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483" name="Straight Connector 482"/>
              <p:cNvCxnSpPr/>
              <p:nvPr/>
            </p:nvCxnSpPr>
            <p:spPr>
              <a:xfrm rot="5400000" flipH="1" flipV="1">
                <a:off x="2147110" y="3001867"/>
                <a:ext cx="568707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Straight Connector 483"/>
              <p:cNvCxnSpPr/>
              <p:nvPr/>
            </p:nvCxnSpPr>
            <p:spPr>
              <a:xfrm rot="5400000" flipH="1" flipV="1">
                <a:off x="2184109" y="1987488"/>
                <a:ext cx="488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1" name="Title 1"/>
            <p:cNvSpPr txBox="1">
              <a:spLocks/>
            </p:cNvSpPr>
            <p:nvPr/>
          </p:nvSpPr>
          <p:spPr>
            <a:xfrm rot="16200000">
              <a:off x="1467405" y="211659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19" name="Group 452"/>
          <p:cNvGrpSpPr/>
          <p:nvPr/>
        </p:nvGrpSpPr>
        <p:grpSpPr>
          <a:xfrm rot="10800000">
            <a:off x="7938615" y="2077877"/>
            <a:ext cx="969184" cy="1542982"/>
            <a:chOff x="2971800" y="1743238"/>
            <a:chExt cx="969184" cy="1542982"/>
          </a:xfrm>
        </p:grpSpPr>
        <p:sp>
          <p:nvSpPr>
            <p:cNvPr id="489" name="Oval 488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0" name="Straight Arrow Connector 489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1" name="Straight Connector 490"/>
            <p:cNvCxnSpPr>
              <a:stCxn id="489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Connector 491"/>
            <p:cNvCxnSpPr>
              <a:stCxn id="489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3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31" name="Group 449"/>
          <p:cNvGrpSpPr/>
          <p:nvPr/>
        </p:nvGrpSpPr>
        <p:grpSpPr>
          <a:xfrm rot="10800000">
            <a:off x="8097889" y="5178815"/>
            <a:ext cx="670683" cy="1542982"/>
            <a:chOff x="785404" y="1743238"/>
            <a:chExt cx="670683" cy="1542982"/>
          </a:xfrm>
        </p:grpSpPr>
        <p:sp>
          <p:nvSpPr>
            <p:cNvPr id="495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3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497" name="Straight Connector 496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8" name="Straight Connector 497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Straight Connector 498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Straight Connector 499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1" name="Straight Connector 500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2" name="Straight Connector 501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3" name="Straight Connector 502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4" name="Straight Connector 503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Straight Connector 504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6" name="Straight Connector 505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Straight Connector 506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5" name="Group 449"/>
          <p:cNvGrpSpPr/>
          <p:nvPr/>
        </p:nvGrpSpPr>
        <p:grpSpPr>
          <a:xfrm rot="5400000">
            <a:off x="7095821" y="4159023"/>
            <a:ext cx="670683" cy="1542982"/>
            <a:chOff x="785404" y="1743238"/>
            <a:chExt cx="670683" cy="1542982"/>
          </a:xfrm>
        </p:grpSpPr>
        <p:sp>
          <p:nvSpPr>
            <p:cNvPr id="509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47" name="Group 405"/>
            <p:cNvGrpSpPr/>
            <p:nvPr/>
          </p:nvGrpSpPr>
          <p:grpSpPr>
            <a:xfrm rot="5400000">
              <a:off x="604268" y="2434401"/>
              <a:ext cx="1542982" cy="160687"/>
              <a:chOff x="1809818" y="1385407"/>
              <a:chExt cx="1542982" cy="160687"/>
            </a:xfrm>
          </p:grpSpPr>
          <p:cxnSp>
            <p:nvCxnSpPr>
              <p:cNvPr id="511" name="Straight Connector 510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2" name="Straight Connector 511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" name="Straight Connector 512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4" name="Straight Connector 513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5" name="Straight Connector 514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6" name="Straight Connector 515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7" name="Straight Connector 516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8" name="Straight Connector 517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9" name="Straight Connector 518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0" name="Straight Connector 519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" name="Straight Connector 520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9" name="Group 449"/>
          <p:cNvGrpSpPr/>
          <p:nvPr/>
        </p:nvGrpSpPr>
        <p:grpSpPr>
          <a:xfrm rot="5400000">
            <a:off x="7089064" y="2599692"/>
            <a:ext cx="670683" cy="1542982"/>
            <a:chOff x="785404" y="1743238"/>
            <a:chExt cx="670683" cy="1542982"/>
          </a:xfrm>
        </p:grpSpPr>
        <p:sp>
          <p:nvSpPr>
            <p:cNvPr id="523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61" name="Group 405"/>
            <p:cNvGrpSpPr/>
            <p:nvPr/>
          </p:nvGrpSpPr>
          <p:grpSpPr>
            <a:xfrm rot="5400000">
              <a:off x="604268" y="2434401"/>
              <a:ext cx="1542982" cy="160687"/>
              <a:chOff x="1809818" y="1385407"/>
              <a:chExt cx="1542982" cy="160687"/>
            </a:xfrm>
          </p:grpSpPr>
          <p:cxnSp>
            <p:nvCxnSpPr>
              <p:cNvPr id="525" name="Straight Connector 524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6" name="Straight Connector 525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7" name="Straight Connector 526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8" name="Straight Connector 527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9" name="Straight Connector 528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0" name="Straight Connector 529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1" name="Straight Connector 530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2" name="Straight Connector 531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3" name="Straight Connector 532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4" name="Straight Connector 533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5" name="Straight Connector 534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2" name="Group 449"/>
          <p:cNvGrpSpPr/>
          <p:nvPr/>
        </p:nvGrpSpPr>
        <p:grpSpPr>
          <a:xfrm rot="10800000">
            <a:off x="8102622" y="3640791"/>
            <a:ext cx="670683" cy="1542982"/>
            <a:chOff x="785404" y="1743238"/>
            <a:chExt cx="670683" cy="1542982"/>
          </a:xfrm>
        </p:grpSpPr>
        <p:sp>
          <p:nvSpPr>
            <p:cNvPr id="53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63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539" name="Straight Connector 53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0" name="Straight Connector 53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1" name="Straight Connector 54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Straight Connector 54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3" name="Straight Connector 54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4" name="Straight Connector 54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5" name="Straight Connector 54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6" name="Straight Connector 54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7" name="Straight Connector 54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8" name="Straight Connector 54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9" name="Straight Connector 54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4" name="Group 452"/>
          <p:cNvGrpSpPr/>
          <p:nvPr/>
        </p:nvGrpSpPr>
        <p:grpSpPr>
          <a:xfrm rot="5400000">
            <a:off x="2322744" y="5706821"/>
            <a:ext cx="969184" cy="1542982"/>
            <a:chOff x="2971800" y="1743238"/>
            <a:chExt cx="969184" cy="1542982"/>
          </a:xfrm>
        </p:grpSpPr>
        <p:sp>
          <p:nvSpPr>
            <p:cNvPr id="551" name="Oval 550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2" name="Straight Arrow Connector 551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3" name="Straight Connector 552"/>
            <p:cNvCxnSpPr>
              <a:stCxn id="551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/>
            <p:cNvCxnSpPr>
              <a:stCxn id="551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5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65" name="Group 449"/>
          <p:cNvGrpSpPr/>
          <p:nvPr/>
        </p:nvGrpSpPr>
        <p:grpSpPr>
          <a:xfrm>
            <a:off x="-79521" y="5165828"/>
            <a:ext cx="670683" cy="1542982"/>
            <a:chOff x="785404" y="1743238"/>
            <a:chExt cx="670683" cy="1542982"/>
          </a:xfrm>
        </p:grpSpPr>
        <p:sp>
          <p:nvSpPr>
            <p:cNvPr id="55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66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559" name="Straight Connector 55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0" name="Straight Connector 55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Straight Connector 56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2" name="Straight Connector 56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3" name="Straight Connector 56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4" name="Straight Connector 56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5" name="Straight Connector 56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6" name="Straight Connector 56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7" name="Straight Connector 56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8" name="Straight Connector 56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9" name="Straight Connector 56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7" name="Group 449"/>
          <p:cNvGrpSpPr/>
          <p:nvPr/>
        </p:nvGrpSpPr>
        <p:grpSpPr>
          <a:xfrm rot="5400000">
            <a:off x="932170" y="5694003"/>
            <a:ext cx="670683" cy="1542982"/>
            <a:chOff x="785404" y="1743238"/>
            <a:chExt cx="670683" cy="1542982"/>
          </a:xfrm>
        </p:grpSpPr>
        <p:sp>
          <p:nvSpPr>
            <p:cNvPr id="578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84" name="Group 405"/>
            <p:cNvGrpSpPr/>
            <p:nvPr/>
          </p:nvGrpSpPr>
          <p:grpSpPr>
            <a:xfrm rot="5400000">
              <a:off x="604260" y="2434393"/>
              <a:ext cx="1542982" cy="160687"/>
              <a:chOff x="1809818" y="1385407"/>
              <a:chExt cx="1542982" cy="160687"/>
            </a:xfrm>
          </p:grpSpPr>
          <p:cxnSp>
            <p:nvCxnSpPr>
              <p:cNvPr id="580" name="Straight Connector 579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1" name="Straight Connector 580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2" name="Straight Connector 581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3" name="Straight Connector 582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4" name="Straight Connector 583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5" name="Straight Connector 584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6" name="Straight Connector 585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7" name="Straight Connector 586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8" name="Straight Connector 587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9" name="Straight Connector 588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0" name="Straight Connector 589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6" name="Group 449"/>
          <p:cNvGrpSpPr/>
          <p:nvPr/>
        </p:nvGrpSpPr>
        <p:grpSpPr>
          <a:xfrm>
            <a:off x="1463617" y="5177830"/>
            <a:ext cx="670683" cy="1542982"/>
            <a:chOff x="785404" y="1743238"/>
            <a:chExt cx="670683" cy="1542982"/>
          </a:xfrm>
        </p:grpSpPr>
        <p:sp>
          <p:nvSpPr>
            <p:cNvPr id="592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5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99" name="Group 405"/>
            <p:cNvGrpSpPr/>
            <p:nvPr/>
          </p:nvGrpSpPr>
          <p:grpSpPr>
            <a:xfrm rot="5400000">
              <a:off x="604264" y="2434397"/>
              <a:ext cx="1542982" cy="160687"/>
              <a:chOff x="1809818" y="1385407"/>
              <a:chExt cx="1542982" cy="160687"/>
            </a:xfrm>
          </p:grpSpPr>
          <p:cxnSp>
            <p:nvCxnSpPr>
              <p:cNvPr id="594" name="Straight Connector 593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5" name="Straight Connector 594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6" name="Straight Connector 595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7" name="Straight Connector 596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8" name="Straight Connector 597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9" name="Straight Connector 598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Straight Connector 599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1" name="Straight Connector 600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2" name="Straight Connector 601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3" name="Straight Connector 602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4" name="Straight Connector 603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0" name="Group 452"/>
          <p:cNvGrpSpPr/>
          <p:nvPr/>
        </p:nvGrpSpPr>
        <p:grpSpPr>
          <a:xfrm rot="5400000">
            <a:off x="3858582" y="5706078"/>
            <a:ext cx="969184" cy="1542982"/>
            <a:chOff x="2971800" y="1743238"/>
            <a:chExt cx="969184" cy="1542982"/>
          </a:xfrm>
        </p:grpSpPr>
        <p:sp>
          <p:nvSpPr>
            <p:cNvPr id="606" name="Oval 605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7" name="Straight Arrow Connector 606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8" name="Straight Connector 607"/>
            <p:cNvCxnSpPr>
              <a:stCxn id="606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Straight Connector 608"/>
            <p:cNvCxnSpPr>
              <a:stCxn id="606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02" name="Group 449"/>
          <p:cNvGrpSpPr/>
          <p:nvPr/>
        </p:nvGrpSpPr>
        <p:grpSpPr>
          <a:xfrm rot="10800000">
            <a:off x="6612691" y="5162692"/>
            <a:ext cx="670683" cy="1542982"/>
            <a:chOff x="785404" y="1743238"/>
            <a:chExt cx="670683" cy="1542982"/>
          </a:xfrm>
        </p:grpSpPr>
        <p:sp>
          <p:nvSpPr>
            <p:cNvPr id="612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08" name="Group 405"/>
            <p:cNvGrpSpPr/>
            <p:nvPr/>
          </p:nvGrpSpPr>
          <p:grpSpPr>
            <a:xfrm rot="5400000">
              <a:off x="604266" y="2434399"/>
              <a:ext cx="1542982" cy="160687"/>
              <a:chOff x="1809818" y="1385407"/>
              <a:chExt cx="1542982" cy="160687"/>
            </a:xfrm>
          </p:grpSpPr>
          <p:cxnSp>
            <p:nvCxnSpPr>
              <p:cNvPr id="614" name="Straight Connector 613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5" name="Straight Connector 614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6" name="Straight Connector 615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7" name="Straight Connector 616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8" name="Straight Connector 617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9" name="Straight Connector 618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0" name="Straight Connector 619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1" name="Straight Connector 620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2" name="Straight Connector 621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3" name="Straight Connector 622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4" name="Straight Connector 623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0" name="Group 449"/>
          <p:cNvGrpSpPr/>
          <p:nvPr/>
        </p:nvGrpSpPr>
        <p:grpSpPr>
          <a:xfrm rot="5400000">
            <a:off x="5541098" y="5699360"/>
            <a:ext cx="670683" cy="1542982"/>
            <a:chOff x="785404" y="1743238"/>
            <a:chExt cx="670683" cy="1542982"/>
          </a:xfrm>
        </p:grpSpPr>
        <p:sp>
          <p:nvSpPr>
            <p:cNvPr id="626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2" name="Group 405"/>
            <p:cNvGrpSpPr/>
            <p:nvPr/>
          </p:nvGrpSpPr>
          <p:grpSpPr>
            <a:xfrm rot="5400000">
              <a:off x="604270" y="2434403"/>
              <a:ext cx="1542982" cy="160687"/>
              <a:chOff x="1809818" y="1385407"/>
              <a:chExt cx="1542982" cy="160687"/>
            </a:xfrm>
          </p:grpSpPr>
          <p:cxnSp>
            <p:nvCxnSpPr>
              <p:cNvPr id="628" name="Straight Connector 627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9" name="Straight Connector 628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0" name="Straight Connector 629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1" name="Straight Connector 630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2" name="Straight Connector 631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3" name="Straight Connector 632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4" name="Straight Connector 633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5" name="Straight Connector 634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6" name="Straight Connector 635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7" name="Straight Connector 636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8" name="Straight Connector 637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4" name="Group 449"/>
          <p:cNvGrpSpPr/>
          <p:nvPr/>
        </p:nvGrpSpPr>
        <p:grpSpPr>
          <a:xfrm rot="5400000">
            <a:off x="7083521" y="5696093"/>
            <a:ext cx="670700" cy="1542982"/>
            <a:chOff x="785404" y="1743256"/>
            <a:chExt cx="670700" cy="1542982"/>
          </a:xfrm>
        </p:grpSpPr>
        <p:sp>
          <p:nvSpPr>
            <p:cNvPr id="640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en-US" dirty="0" smtClean="0">
                  <a:solidFill>
                    <a:srgbClr val="00B050"/>
                  </a:solidFill>
                  <a:latin typeface="Symbol" pitchFamily="18" charset="2"/>
                  <a:cs typeface="Times New Roman" pitchFamily="18" charset="0"/>
                </a:rPr>
                <a:t>W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36" name="Group 405"/>
            <p:cNvGrpSpPr/>
            <p:nvPr/>
          </p:nvGrpSpPr>
          <p:grpSpPr>
            <a:xfrm rot="5400000">
              <a:off x="604270" y="2434403"/>
              <a:ext cx="1542982" cy="160687"/>
              <a:chOff x="1809818" y="1385407"/>
              <a:chExt cx="1542982" cy="160687"/>
            </a:xfrm>
          </p:grpSpPr>
          <p:cxnSp>
            <p:nvCxnSpPr>
              <p:cNvPr id="642" name="Straight Connector 641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3" name="Straight Connector 642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4" name="Straight Connector 643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5" name="Straight Connector 644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6" name="Straight Connector 645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7" name="Straight Connector 646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8" name="Straight Connector 647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9" name="Straight Connector 648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0" name="Straight Connector 649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1" name="Straight Connector 650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2" name="Straight Connector 651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7" name="Group 525"/>
          <p:cNvGrpSpPr/>
          <p:nvPr/>
        </p:nvGrpSpPr>
        <p:grpSpPr>
          <a:xfrm rot="16200000">
            <a:off x="-202257" y="431618"/>
            <a:ext cx="706952" cy="559236"/>
            <a:chOff x="5620837" y="2038275"/>
            <a:chExt cx="706952" cy="559236"/>
          </a:xfrm>
        </p:grpSpPr>
        <p:cxnSp>
          <p:nvCxnSpPr>
            <p:cNvPr id="654" name="Straight Arrow Connector 653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55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591" name="Oval 590"/>
          <p:cNvSpPr/>
          <p:nvPr/>
        </p:nvSpPr>
        <p:spPr>
          <a:xfrm>
            <a:off x="8604277" y="48559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Oval 592"/>
          <p:cNvSpPr/>
          <p:nvPr/>
        </p:nvSpPr>
        <p:spPr>
          <a:xfrm>
            <a:off x="8604277" y="199441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TextBox 604"/>
          <p:cNvSpPr txBox="1"/>
          <p:nvPr/>
        </p:nvSpPr>
        <p:spPr>
          <a:xfrm>
            <a:off x="8640908" y="18584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1" name="TextBox 610"/>
          <p:cNvSpPr txBox="1"/>
          <p:nvPr/>
        </p:nvSpPr>
        <p:spPr>
          <a:xfrm>
            <a:off x="8629688" y="220375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13" name="TextBox 612"/>
          <p:cNvSpPr txBox="1"/>
          <p:nvPr/>
        </p:nvSpPr>
        <p:spPr>
          <a:xfrm>
            <a:off x="8521972" y="47998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25" name="TextBox 624"/>
          <p:cNvSpPr txBox="1"/>
          <p:nvPr/>
        </p:nvSpPr>
        <p:spPr>
          <a:xfrm>
            <a:off x="8529367" y="170489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653" name="Straight Connector 652"/>
          <p:cNvCxnSpPr/>
          <p:nvPr/>
        </p:nvCxnSpPr>
        <p:spPr>
          <a:xfrm>
            <a:off x="8183131" y="563609"/>
            <a:ext cx="44655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7" name="Straight Connector 656"/>
          <p:cNvCxnSpPr/>
          <p:nvPr/>
        </p:nvCxnSpPr>
        <p:spPr>
          <a:xfrm>
            <a:off x="8149090" y="2078138"/>
            <a:ext cx="44655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Resistors</a:t>
            </a:r>
            <a:endParaRPr lang="en-US" dirty="0"/>
          </a:p>
        </p:txBody>
      </p:sp>
      <p:grpSp>
        <p:nvGrpSpPr>
          <p:cNvPr id="3" name="Group 70"/>
          <p:cNvGrpSpPr/>
          <p:nvPr/>
        </p:nvGrpSpPr>
        <p:grpSpPr>
          <a:xfrm>
            <a:off x="2706985" y="1732358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Connector 7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 flipH="1">
            <a:off x="1699637" y="141246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 flipH="1">
            <a:off x="1684691" y="325550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01" name="Straight Connector 100"/>
          <p:cNvCxnSpPr/>
          <p:nvPr/>
        </p:nvCxnSpPr>
        <p:spPr>
          <a:xfrm rot="10800000" flipH="1" flipV="1">
            <a:off x="2120045" y="3440179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6200000">
            <a:off x="2577245" y="3230629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6200000">
            <a:off x="2577243" y="1817753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0800000" flipH="1" flipV="1">
            <a:off x="2120042" y="1608202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1994911" y="154563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1994911" y="337760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1917448" y="162437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1924843" y="306522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5" name="Group 100"/>
          <p:cNvGrpSpPr/>
          <p:nvPr/>
        </p:nvGrpSpPr>
        <p:grpSpPr>
          <a:xfrm>
            <a:off x="2529072" y="1421450"/>
            <a:ext cx="517588" cy="498606"/>
            <a:chOff x="1835341" y="1760299"/>
            <a:chExt cx="517588" cy="498606"/>
          </a:xfrm>
        </p:grpSpPr>
        <p:cxnSp>
          <p:nvCxnSpPr>
            <p:cNvPr id="93" name="Straight Arrow Connector 92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8" name="Title 1"/>
          <p:cNvSpPr txBox="1">
            <a:spLocks/>
          </p:cNvSpPr>
          <p:nvPr/>
        </p:nvSpPr>
        <p:spPr>
          <a:xfrm>
            <a:off x="2180041" y="74177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3886200" y="1209980"/>
            <a:ext cx="4121989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x R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667195" y="2456398"/>
            <a:ext cx="2722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Resistance units: Ohms [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]</a:t>
            </a:r>
          </a:p>
        </p:txBody>
      </p:sp>
      <p:sp>
        <p:nvSpPr>
          <p:cNvPr id="109" name="Title 1"/>
          <p:cNvSpPr txBox="1">
            <a:spLocks/>
          </p:cNvSpPr>
          <p:nvPr/>
        </p:nvSpPr>
        <p:spPr>
          <a:xfrm>
            <a:off x="2529072" y="209116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40994" name="Comment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8502650" y="5586413"/>
            <a:ext cx="6350" cy="3175"/>
          </a:xfrm>
          <a:custGeom>
            <a:avLst/>
            <a:gdLst>
              <a:gd name="T0" fmla="+- 0 23619 23619"/>
              <a:gd name="T1" fmla="*/ T0 w 16"/>
              <a:gd name="T2" fmla="+- 0 15526 15520"/>
              <a:gd name="T3" fmla="*/ 15526 h 7"/>
              <a:gd name="T4" fmla="+- 0 23624 23619"/>
              <a:gd name="T5" fmla="*/ T4 w 16"/>
              <a:gd name="T6" fmla="+- 0 15524 15520"/>
              <a:gd name="T7" fmla="*/ 15524 h 7"/>
              <a:gd name="T8" fmla="+- 0 23629 23619"/>
              <a:gd name="T9" fmla="*/ T8 w 16"/>
              <a:gd name="T10" fmla="+- 0 15522 15520"/>
              <a:gd name="T11" fmla="*/ 15522 h 7"/>
              <a:gd name="T12" fmla="+- 0 23634 23619"/>
              <a:gd name="T13" fmla="*/ T12 w 16"/>
              <a:gd name="T14" fmla="+- 0 15520 15520"/>
              <a:gd name="T15" fmla="*/ 15520 h 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6" h="7" extrusionOk="0">
                <a:moveTo>
                  <a:pt x="0" y="6"/>
                </a:moveTo>
                <a:cubicBezTo>
                  <a:pt x="5" y="4"/>
                  <a:pt x="10" y="2"/>
                  <a:pt x="15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Generalize: N resistors in parallel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3450879" y="1190277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4"/>
          <p:cNvGrpSpPr/>
          <p:nvPr/>
        </p:nvGrpSpPr>
        <p:grpSpPr>
          <a:xfrm>
            <a:off x="4120344" y="1190277"/>
            <a:ext cx="160687" cy="1414811"/>
            <a:chOff x="4491655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itle 1"/>
          <p:cNvSpPr txBox="1">
            <a:spLocks/>
          </p:cNvSpPr>
          <p:nvPr/>
        </p:nvSpPr>
        <p:spPr>
          <a:xfrm>
            <a:off x="3433278" y="11464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2684856" y="115973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389033" y="112771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2249529" y="4130173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grpSp>
        <p:nvGrpSpPr>
          <p:cNvPr id="7" name="Group 39"/>
          <p:cNvGrpSpPr/>
          <p:nvPr/>
        </p:nvGrpSpPr>
        <p:grpSpPr>
          <a:xfrm>
            <a:off x="3316329" y="3887408"/>
            <a:ext cx="160687" cy="1414811"/>
            <a:chOff x="4491655" y="3124200"/>
            <a:chExt cx="160687" cy="1414811"/>
          </a:xfrm>
        </p:grpSpPr>
        <p:grpSp>
          <p:nvGrpSpPr>
            <p:cNvPr id="8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Oval 141"/>
          <p:cNvSpPr/>
          <p:nvPr/>
        </p:nvSpPr>
        <p:spPr>
          <a:xfrm>
            <a:off x="3351904" y="3762288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3351904" y="530221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itle 1"/>
          <p:cNvSpPr txBox="1">
            <a:spLocks/>
          </p:cNvSpPr>
          <p:nvPr/>
        </p:nvSpPr>
        <p:spPr>
          <a:xfrm>
            <a:off x="3621129" y="421920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033963" y="3946525"/>
          <a:ext cx="23241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08" name="Equation" r:id="rId4" imgW="761760" imgH="457200" progId="Equation.3">
                  <p:embed/>
                </p:oleObj>
              </mc:Choice>
              <mc:Fallback>
                <p:oleObj name="Equation" r:id="rId4" imgW="76176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963" y="3946525"/>
                        <a:ext cx="2324100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54"/>
          <p:cNvGrpSpPr/>
          <p:nvPr/>
        </p:nvGrpSpPr>
        <p:grpSpPr>
          <a:xfrm>
            <a:off x="6324600" y="1190277"/>
            <a:ext cx="160687" cy="1414811"/>
            <a:chOff x="4491655" y="3124200"/>
            <a:chExt cx="160687" cy="1414811"/>
          </a:xfrm>
        </p:grpSpPr>
        <p:grpSp>
          <p:nvGrpSpPr>
            <p:cNvPr id="10" name="Group 52"/>
            <p:cNvGrpSpPr/>
            <p:nvPr/>
          </p:nvGrpSpPr>
          <p:grpSpPr>
            <a:xfrm rot="5400000">
              <a:off x="4169402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3" name="Straight Connector 9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Title 1"/>
          <p:cNvSpPr txBox="1">
            <a:spLocks/>
          </p:cNvSpPr>
          <p:nvPr/>
        </p:nvSpPr>
        <p:spPr>
          <a:xfrm>
            <a:off x="5638800" y="11464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>
            <a:off x="2514153" y="1190277"/>
            <a:ext cx="22763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54"/>
          <p:cNvGrpSpPr/>
          <p:nvPr/>
        </p:nvGrpSpPr>
        <p:grpSpPr>
          <a:xfrm>
            <a:off x="4710345" y="1190277"/>
            <a:ext cx="160687" cy="1414811"/>
            <a:chOff x="4491655" y="3124200"/>
            <a:chExt cx="160687" cy="1414811"/>
          </a:xfrm>
        </p:grpSpPr>
        <p:grpSp>
          <p:nvGrpSpPr>
            <p:cNvPr id="12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3" name="Straight Connector 14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" name="Title 1"/>
          <p:cNvSpPr txBox="1">
            <a:spLocks/>
          </p:cNvSpPr>
          <p:nvPr/>
        </p:nvSpPr>
        <p:spPr>
          <a:xfrm>
            <a:off x="4022529" y="11464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>
            <a:off x="4791232" y="1190277"/>
            <a:ext cx="161425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2514153" y="2605088"/>
            <a:ext cx="22763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4791232" y="2605088"/>
            <a:ext cx="161425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2389033" y="2542528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1545258" y="5823466"/>
            <a:ext cx="4456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ǁ R</a:t>
            </a:r>
            <a:r>
              <a:rPr lang="en-US" baseline="-25000" dirty="0" smtClean="0"/>
              <a:t>2</a:t>
            </a:r>
            <a:r>
              <a:rPr lang="en-US" dirty="0" smtClean="0"/>
              <a:t> is notation for “R</a:t>
            </a:r>
            <a:r>
              <a:rPr lang="en-US" baseline="-25000" dirty="0" smtClean="0"/>
              <a:t>1</a:t>
            </a:r>
            <a:r>
              <a:rPr lang="en-US" dirty="0" smtClean="0"/>
              <a:t> in parallel with R</a:t>
            </a:r>
            <a:r>
              <a:rPr lang="en-US" baseline="-25000" dirty="0" smtClean="0"/>
              <a:t>2</a:t>
            </a:r>
            <a:r>
              <a:rPr lang="en-US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Generalize: N resistors in series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909168" y="609600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4"/>
          <p:cNvGrpSpPr/>
          <p:nvPr/>
        </p:nvGrpSpPr>
        <p:grpSpPr>
          <a:xfrm>
            <a:off x="909168" y="1969566"/>
            <a:ext cx="160687" cy="1414811"/>
            <a:chOff x="4491655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itle 1"/>
          <p:cNvSpPr txBox="1">
            <a:spLocks/>
          </p:cNvSpPr>
          <p:nvPr/>
        </p:nvSpPr>
        <p:spPr>
          <a:xfrm>
            <a:off x="895757" y="228811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895757" y="109380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52"/>
          <p:cNvGrpSpPr/>
          <p:nvPr/>
        </p:nvGrpSpPr>
        <p:grpSpPr>
          <a:xfrm rot="5400000">
            <a:off x="586916" y="3859037"/>
            <a:ext cx="805211" cy="160687"/>
            <a:chOff x="457201" y="2514600"/>
            <a:chExt cx="9144001" cy="1824765"/>
          </a:xfrm>
        </p:grpSpPr>
        <p:cxnSp>
          <p:nvCxnSpPr>
            <p:cNvPr id="78" name="Straight Connector 77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Straight Connector 73"/>
          <p:cNvCxnSpPr/>
          <p:nvPr/>
        </p:nvCxnSpPr>
        <p:spPr>
          <a:xfrm rot="5400000" flipH="1" flipV="1">
            <a:off x="836934" y="3384377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837645" y="4494388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itle 1"/>
          <p:cNvSpPr txBox="1">
            <a:spLocks/>
          </p:cNvSpPr>
          <p:nvPr/>
        </p:nvSpPr>
        <p:spPr>
          <a:xfrm>
            <a:off x="895757" y="355052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 rot="5400000">
            <a:off x="739144" y="4897699"/>
            <a:ext cx="501823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52"/>
          <p:cNvGrpSpPr/>
          <p:nvPr/>
        </p:nvGrpSpPr>
        <p:grpSpPr>
          <a:xfrm rot="5400000">
            <a:off x="586918" y="5580060"/>
            <a:ext cx="805211" cy="160687"/>
            <a:chOff x="457201" y="2514600"/>
            <a:chExt cx="9144001" cy="1824765"/>
          </a:xfrm>
        </p:grpSpPr>
        <p:cxnSp>
          <p:nvCxnSpPr>
            <p:cNvPr id="96" name="Straight Connector 95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Straight Connector 93"/>
          <p:cNvCxnSpPr/>
          <p:nvPr/>
        </p:nvCxnSpPr>
        <p:spPr>
          <a:xfrm rot="5400000" flipH="1" flipV="1">
            <a:off x="934740" y="5203206"/>
            <a:ext cx="1091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 flipH="1" flipV="1">
            <a:off x="837645" y="6215411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itle 1"/>
          <p:cNvSpPr txBox="1">
            <a:spLocks/>
          </p:cNvSpPr>
          <p:nvPr/>
        </p:nvSpPr>
        <p:spPr>
          <a:xfrm>
            <a:off x="895757" y="527154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941680" y="48448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941680" y="636781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2667000" y="2888116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grpSp>
        <p:nvGrpSpPr>
          <p:cNvPr id="9" name="Group 39"/>
          <p:cNvGrpSpPr/>
          <p:nvPr/>
        </p:nvGrpSpPr>
        <p:grpSpPr>
          <a:xfrm>
            <a:off x="3733800" y="2645351"/>
            <a:ext cx="160687" cy="1414811"/>
            <a:chOff x="4491655" y="3124200"/>
            <a:chExt cx="160687" cy="1414811"/>
          </a:xfrm>
        </p:grpSpPr>
        <p:grpSp>
          <p:nvGrpSpPr>
            <p:cNvPr id="10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Oval 141"/>
          <p:cNvSpPr/>
          <p:nvPr/>
        </p:nvSpPr>
        <p:spPr>
          <a:xfrm>
            <a:off x="3769375" y="252023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3769375" y="406016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itle 1"/>
          <p:cNvSpPr txBox="1">
            <a:spLocks/>
          </p:cNvSpPr>
          <p:nvPr/>
        </p:nvSpPr>
        <p:spPr>
          <a:xfrm>
            <a:off x="4038600" y="297715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562600" y="2734578"/>
          <a:ext cx="2168865" cy="131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32" name="Equation" r:id="rId4" imgW="711000" imgH="431640" progId="Equation.3">
                  <p:embed/>
                </p:oleObj>
              </mc:Choice>
              <mc:Fallback>
                <p:oleObj name="Equation" r:id="rId4" imgW="71100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734578"/>
                        <a:ext cx="2168865" cy="131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Kirchoff’s</a:t>
            </a:r>
            <a:r>
              <a:rPr lang="en-US" dirty="0" smtClean="0"/>
              <a:t> current law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1734968" y="1902002"/>
            <a:ext cx="647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41285" y="1902002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36973" y="1670446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688988" y="115219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58802" y="1578168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58802" y="2225836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352135" y="1450924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2204150" y="93267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352135" y="2368515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>
            <a:off x="2205899" y="226896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3663763" y="913557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51230" y="2225836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Like water in a river…</a:t>
            </a:r>
            <a:endParaRPr lang="en-US" i="1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2352135" y="4404280"/>
          <a:ext cx="1703388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56" name="Equation" r:id="rId3" imgW="558720" imgH="431640" progId="Equation.3">
                  <p:embed/>
                </p:oleObj>
              </mc:Choice>
              <mc:Fallback>
                <p:oleObj name="Equation" r:id="rId3" imgW="55872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135" y="4404280"/>
                        <a:ext cx="1703388" cy="131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892263" y="5623480"/>
            <a:ext cx="3500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</a:t>
            </a:r>
            <a:r>
              <a:rPr lang="en-US" i="1" dirty="0" smtClean="0"/>
              <a:t>entering</a:t>
            </a:r>
            <a:r>
              <a:rPr lang="en-US" dirty="0" smtClean="0"/>
              <a:t> a node: </a:t>
            </a:r>
            <a:r>
              <a:rPr lang="en-US" i="1" dirty="0" smtClean="0"/>
              <a:t>i</a:t>
            </a:r>
            <a:r>
              <a:rPr lang="en-US" i="1" baseline="-25000" dirty="0" smtClean="0"/>
              <a:t>n</a:t>
            </a:r>
            <a:r>
              <a:rPr lang="en-US" dirty="0" smtClean="0"/>
              <a:t> positive</a:t>
            </a:r>
          </a:p>
          <a:p>
            <a:r>
              <a:rPr lang="en-US" dirty="0" smtClean="0"/>
              <a:t>Current </a:t>
            </a:r>
            <a:r>
              <a:rPr lang="en-US" i="1" dirty="0" smtClean="0"/>
              <a:t>leaving</a:t>
            </a:r>
            <a:r>
              <a:rPr lang="en-US" dirty="0" smtClean="0"/>
              <a:t> a node: </a:t>
            </a:r>
            <a:r>
              <a:rPr lang="en-US" i="1" dirty="0" smtClean="0"/>
              <a:t>i</a:t>
            </a:r>
            <a:r>
              <a:rPr lang="en-US" i="1" baseline="-25000" dirty="0" smtClean="0"/>
              <a:t>n</a:t>
            </a:r>
            <a:r>
              <a:rPr lang="en-US" dirty="0" smtClean="0"/>
              <a:t> negative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1"/>
          </p:cNvCxnSpPr>
          <p:nvPr/>
        </p:nvCxnSpPr>
        <p:spPr>
          <a:xfrm rot="10800000">
            <a:off x="3251033" y="5394880"/>
            <a:ext cx="641230" cy="551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41285" y="748006"/>
            <a:ext cx="232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have already seen: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6973" y="2939534"/>
            <a:ext cx="1667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generally: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219200" y="3308866"/>
            <a:ext cx="605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 of currents </a:t>
            </a:r>
            <a:r>
              <a:rPr lang="en-US" i="1" dirty="0" smtClean="0"/>
              <a:t>entering</a:t>
            </a:r>
            <a:r>
              <a:rPr lang="en-US" dirty="0" smtClean="0"/>
              <a:t> node = sum of currents </a:t>
            </a:r>
            <a:r>
              <a:rPr lang="en-US" i="1" dirty="0" smtClean="0"/>
              <a:t>leaving</a:t>
            </a:r>
            <a:r>
              <a:rPr lang="en-US" dirty="0" smtClean="0"/>
              <a:t> node.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36973" y="3962400"/>
            <a:ext cx="3677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Stated as </a:t>
            </a:r>
            <a:r>
              <a:rPr lang="en-US" dirty="0" err="1" smtClean="0"/>
              <a:t>Kirchoff’s</a:t>
            </a:r>
            <a:r>
              <a:rPr lang="en-US" dirty="0" smtClean="0"/>
              <a:t> current law (KCL):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Kirchoff’s</a:t>
            </a:r>
            <a:r>
              <a:rPr lang="en-US" dirty="0" smtClean="0"/>
              <a:t> voltage law</a:t>
            </a:r>
            <a:endParaRPr lang="en-US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1854200" y="2052430"/>
          <a:ext cx="1781175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80" name="Equation" r:id="rId3" imgW="583920" imgH="431640" progId="Equation.3">
                  <p:embed/>
                </p:oleObj>
              </mc:Choice>
              <mc:Fallback>
                <p:oleObj name="Equation" r:id="rId3" imgW="58392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2052430"/>
                        <a:ext cx="1781175" cy="131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rot="10800000">
            <a:off x="3194170" y="2818289"/>
            <a:ext cx="641230" cy="551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35375" y="3329980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</a:t>
            </a:r>
            <a:r>
              <a:rPr lang="en-US" i="1" dirty="0" smtClean="0"/>
              <a:t>drops</a:t>
            </a:r>
            <a:endParaRPr lang="en-US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038600" y="2448957"/>
            <a:ext cx="2491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around </a:t>
            </a:r>
            <a:r>
              <a:rPr lang="en-US" i="1" dirty="0" smtClean="0"/>
              <a:t>any</a:t>
            </a:r>
            <a:r>
              <a:rPr lang="en-US" dirty="0" smtClean="0"/>
              <a:t> closed loop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222207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 of voltage drop</a:t>
            </a:r>
            <a:endParaRPr lang="en-US" dirty="0"/>
          </a:p>
        </p:txBody>
      </p:sp>
      <p:grpSp>
        <p:nvGrpSpPr>
          <p:cNvPr id="3" name="Group 141"/>
          <p:cNvGrpSpPr/>
          <p:nvPr/>
        </p:nvGrpSpPr>
        <p:grpSpPr>
          <a:xfrm>
            <a:off x="762000" y="936963"/>
            <a:ext cx="2667000" cy="760984"/>
            <a:chOff x="762000" y="936963"/>
            <a:chExt cx="2667000" cy="760984"/>
          </a:xfrm>
        </p:grpSpPr>
        <p:grpSp>
          <p:nvGrpSpPr>
            <p:cNvPr id="4" name="Group 78"/>
            <p:cNvGrpSpPr/>
            <p:nvPr/>
          </p:nvGrpSpPr>
          <p:grpSpPr>
            <a:xfrm rot="16200000">
              <a:off x="2074862" y="910198"/>
              <a:ext cx="160687" cy="1414811"/>
              <a:chOff x="4491655" y="3124200"/>
              <a:chExt cx="160687" cy="1414811"/>
            </a:xfrm>
          </p:grpSpPr>
          <p:grpSp>
            <p:nvGrpSpPr>
              <p:cNvPr id="5" name="Group 52"/>
              <p:cNvGrpSpPr/>
              <p:nvPr/>
            </p:nvGrpSpPr>
            <p:grpSpPr>
              <a:xfrm rot="5400000">
                <a:off x="416939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Straight Connector 8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9" name="TextBox 98"/>
            <p:cNvSpPr txBox="1"/>
            <p:nvPr/>
          </p:nvSpPr>
          <p:spPr>
            <a:xfrm>
              <a:off x="1953902" y="1034534"/>
              <a:ext cx="4026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</a:t>
              </a:r>
              <a:endParaRPr lang="en-US" sz="2400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V="1">
              <a:off x="1190449" y="1455218"/>
              <a:ext cx="409751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01" name="Title 1"/>
            <p:cNvSpPr txBox="1">
              <a:spLocks/>
            </p:cNvSpPr>
            <p:nvPr/>
          </p:nvSpPr>
          <p:spPr>
            <a:xfrm>
              <a:off x="1042464" y="936963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>
            <a:xfrm rot="10800000">
              <a:off x="762000" y="1617781"/>
              <a:ext cx="685800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10800000">
              <a:off x="2743200" y="1617782"/>
              <a:ext cx="685800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78"/>
          <p:cNvGrpSpPr/>
          <p:nvPr/>
        </p:nvGrpSpPr>
        <p:grpSpPr>
          <a:xfrm rot="16200000">
            <a:off x="5630069" y="909833"/>
            <a:ext cx="160687" cy="1414811"/>
            <a:chOff x="4491660" y="3124200"/>
            <a:chExt cx="160687" cy="1414811"/>
          </a:xfrm>
        </p:grpSpPr>
        <p:grpSp>
          <p:nvGrpSpPr>
            <p:cNvPr id="7" name="Group 52"/>
            <p:cNvGrpSpPr/>
            <p:nvPr/>
          </p:nvGrpSpPr>
          <p:grpSpPr>
            <a:xfrm rot="5400000">
              <a:off x="4169398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5" name="Straight Connector 16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TextBox 152"/>
          <p:cNvSpPr txBox="1"/>
          <p:nvPr/>
        </p:nvSpPr>
        <p:spPr>
          <a:xfrm>
            <a:off x="5509109" y="1034174"/>
            <a:ext cx="402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endParaRPr lang="en-US" sz="2400" dirty="0"/>
          </a:p>
        </p:txBody>
      </p:sp>
      <p:cxnSp>
        <p:nvCxnSpPr>
          <p:cNvPr id="154" name="Straight Arrow Connector 153"/>
          <p:cNvCxnSpPr/>
          <p:nvPr/>
        </p:nvCxnSpPr>
        <p:spPr>
          <a:xfrm flipH="1" flipV="1">
            <a:off x="4745656" y="1454858"/>
            <a:ext cx="40975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5" name="Title 1"/>
          <p:cNvSpPr txBox="1">
            <a:spLocks/>
          </p:cNvSpPr>
          <p:nvPr/>
        </p:nvSpPr>
        <p:spPr>
          <a:xfrm>
            <a:off x="4597671" y="93660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rot="10800000">
            <a:off x="4317207" y="1617421"/>
            <a:ext cx="68580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10800000">
            <a:off x="6298407" y="1617422"/>
            <a:ext cx="68580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1600200" y="2438400"/>
            <a:ext cx="1383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drop</a:t>
            </a:r>
          </a:p>
          <a:p>
            <a:r>
              <a:rPr lang="en-US" dirty="0" smtClean="0"/>
              <a:t>= + </a:t>
            </a:r>
            <a:r>
              <a:rPr lang="en-US" dirty="0" err="1" smtClean="0"/>
              <a:t>i</a:t>
            </a:r>
            <a:r>
              <a:rPr lang="en-US" dirty="0" smtClean="0"/>
              <a:t> R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5139592" y="2438400"/>
            <a:ext cx="1383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drop</a:t>
            </a:r>
          </a:p>
          <a:p>
            <a:r>
              <a:rPr lang="en-US" dirty="0" smtClean="0"/>
              <a:t>= - </a:t>
            </a:r>
            <a:r>
              <a:rPr lang="en-US" dirty="0" err="1" smtClean="0"/>
              <a:t>i</a:t>
            </a:r>
            <a:r>
              <a:rPr lang="en-US" dirty="0" smtClean="0"/>
              <a:t> R</a:t>
            </a:r>
            <a:endParaRPr lang="en-US" dirty="0"/>
          </a:p>
        </p:txBody>
      </p:sp>
      <p:sp>
        <p:nvSpPr>
          <p:cNvPr id="186" name="Arc 185"/>
          <p:cNvSpPr/>
          <p:nvPr/>
        </p:nvSpPr>
        <p:spPr>
          <a:xfrm rot="18949938">
            <a:off x="1142570" y="1931804"/>
            <a:ext cx="2105788" cy="2105788"/>
          </a:xfrm>
          <a:prstGeom prst="arc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Arc 186"/>
          <p:cNvSpPr/>
          <p:nvPr/>
        </p:nvSpPr>
        <p:spPr>
          <a:xfrm rot="18949938">
            <a:off x="4697777" y="1931804"/>
            <a:ext cx="2105788" cy="2105788"/>
          </a:xfrm>
          <a:prstGeom prst="arc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141"/>
          <p:cNvGrpSpPr/>
          <p:nvPr/>
        </p:nvGrpSpPr>
        <p:grpSpPr>
          <a:xfrm rot="16200000">
            <a:off x="5427262" y="3612555"/>
            <a:ext cx="485775" cy="1488125"/>
            <a:chOff x="5172949" y="2484911"/>
            <a:chExt cx="485775" cy="1488125"/>
          </a:xfrm>
        </p:grpSpPr>
        <p:sp>
          <p:nvSpPr>
            <p:cNvPr id="49" name="Oval 48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0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141"/>
          <p:cNvGrpSpPr/>
          <p:nvPr/>
        </p:nvGrpSpPr>
        <p:grpSpPr>
          <a:xfrm rot="5400000">
            <a:off x="1948975" y="3645323"/>
            <a:ext cx="485775" cy="1488125"/>
            <a:chOff x="5172949" y="2484911"/>
            <a:chExt cx="485775" cy="1488125"/>
          </a:xfrm>
        </p:grpSpPr>
        <p:sp>
          <p:nvSpPr>
            <p:cNvPr id="55" name="Oval 54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6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Arc 59"/>
          <p:cNvSpPr/>
          <p:nvPr/>
        </p:nvSpPr>
        <p:spPr>
          <a:xfrm rot="18949938">
            <a:off x="1142569" y="5068238"/>
            <a:ext cx="2105788" cy="2105788"/>
          </a:xfrm>
          <a:prstGeom prst="arc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c 60"/>
          <p:cNvSpPr/>
          <p:nvPr/>
        </p:nvSpPr>
        <p:spPr>
          <a:xfrm rot="18949938">
            <a:off x="4536735" y="5245589"/>
            <a:ext cx="2105788" cy="2105788"/>
          </a:xfrm>
          <a:prstGeom prst="arc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503864" y="5596129"/>
            <a:ext cx="1383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drop</a:t>
            </a:r>
          </a:p>
          <a:p>
            <a:r>
              <a:rPr lang="en-US" dirty="0" smtClean="0"/>
              <a:t>= - 5 V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978550" y="5596129"/>
            <a:ext cx="1383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drop</a:t>
            </a:r>
          </a:p>
          <a:p>
            <a:r>
              <a:rPr lang="en-US" dirty="0" smtClean="0"/>
              <a:t>= + 5 V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453162" y="3684833"/>
            <a:ext cx="659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 V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1948558" y="3652064"/>
            <a:ext cx="659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 V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Nodal Analysis(Review)</a:t>
            </a:r>
            <a:endParaRPr lang="en-US" dirty="0"/>
          </a:p>
        </p:txBody>
      </p:sp>
      <p:sp>
        <p:nvSpPr>
          <p:cNvPr id="4" name="Title 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lvl="0" indent="-457200">
              <a:spcBef>
                <a:spcPct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Based on KCL, use node voltages as circuits variables.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Define a reference node.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Label remaining nodes (n-1 nodes) e.g. 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…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Supernode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”:</a:t>
            </a:r>
          </a:p>
          <a:p>
            <a:pPr marL="857250" lvl="1" indent="-457200">
              <a:spcBef>
                <a:spcPct val="0"/>
              </a:spcBef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Case 1: Voltage source connected to reference node: solves one node.</a:t>
            </a:r>
          </a:p>
          <a:p>
            <a:pPr marL="857250" lvl="1" indent="-457200">
              <a:spcBef>
                <a:spcPct val="0"/>
              </a:spcBef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Case 2: Voltage source not connected to reference: Define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supernode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Apply KCL all nodes (&amp;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supernodes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257300" lvl="2" indent="-457200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Express all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i’s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terms of 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v’s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using Ohm’s law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Apply KVL to loops with voltage source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Solve the n-1 simultaneous equations, to find V’s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(e.g. using Kramer’s rule)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Ohm’s law to find the currents.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Supernode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3481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node with a voltage source in it…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916237" y="1960412"/>
            <a:ext cx="1050374" cy="1702369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173999" y="2908394"/>
            <a:ext cx="25348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41425" y="1640968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441425" y="2326768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79425" y="349002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441425" y="417582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1911902" y="1488568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Title 1"/>
          <p:cNvSpPr txBox="1">
            <a:spLocks/>
          </p:cNvSpPr>
          <p:nvPr/>
        </p:nvSpPr>
        <p:spPr>
          <a:xfrm>
            <a:off x="2088640" y="125049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rot="10800000" flipH="1">
            <a:off x="1887564" y="2198482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Title 1"/>
          <p:cNvSpPr txBox="1">
            <a:spLocks/>
          </p:cNvSpPr>
          <p:nvPr/>
        </p:nvSpPr>
        <p:spPr>
          <a:xfrm>
            <a:off x="2064302" y="196041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10800000" flipH="1">
            <a:off x="457200" y="3616174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Title 1"/>
          <p:cNvSpPr txBox="1">
            <a:spLocks/>
          </p:cNvSpPr>
          <p:nvPr/>
        </p:nvSpPr>
        <p:spPr>
          <a:xfrm>
            <a:off x="633938" y="337810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10800000" flipH="1">
            <a:off x="1898625" y="4008232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5" name="Title 1"/>
          <p:cNvSpPr txBox="1">
            <a:spLocks/>
          </p:cNvSpPr>
          <p:nvPr/>
        </p:nvSpPr>
        <p:spPr>
          <a:xfrm>
            <a:off x="2075363" y="377016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" name="Group 46"/>
          <p:cNvGrpSpPr/>
          <p:nvPr/>
        </p:nvGrpSpPr>
        <p:grpSpPr>
          <a:xfrm>
            <a:off x="1198537" y="2133600"/>
            <a:ext cx="485775" cy="1488125"/>
            <a:chOff x="5172949" y="2484911"/>
            <a:chExt cx="485775" cy="1488125"/>
          </a:xfrm>
        </p:grpSpPr>
        <p:sp>
          <p:nvSpPr>
            <p:cNvPr id="49" name="Oval 48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171201" y="4572000"/>
            <a:ext cx="7773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Must</a:t>
            </a:r>
            <a:r>
              <a:rPr lang="en-US" dirty="0" smtClean="0"/>
              <a:t> define a </a:t>
            </a:r>
            <a:r>
              <a:rPr lang="en-US" dirty="0" err="1" smtClean="0"/>
              <a:t>supernode</a:t>
            </a:r>
            <a:r>
              <a:rPr lang="en-US" dirty="0" smtClean="0"/>
              <a:t> if a voltage source appears when doing nodal analysis…</a:t>
            </a:r>
          </a:p>
          <a:p>
            <a:r>
              <a:rPr lang="en-US" dirty="0" smtClean="0"/>
              <a:t>(unless one end of voltage source connected to reference node)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267682" y="1591080"/>
            <a:ext cx="57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KCL: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2967</TotalTime>
  <Words>645</Words>
  <Application>Microsoft Office PowerPoint</Application>
  <PresentationFormat>On-screen Show (4:3)</PresentationFormat>
  <Paragraphs>279</Paragraphs>
  <Slides>18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Office Theme</vt:lpstr>
      <vt:lpstr>Equation</vt:lpstr>
      <vt:lpstr>EECS 70A: Network Analysis</vt:lpstr>
      <vt:lpstr>Resistors</vt:lpstr>
      <vt:lpstr>Generalize: N resistors in parallel</vt:lpstr>
      <vt:lpstr>Generalize: N resistors in series</vt:lpstr>
      <vt:lpstr>Kirchoff’s current law</vt:lpstr>
      <vt:lpstr>Kirchoff’s voltage law</vt:lpstr>
      <vt:lpstr>Sign of voltage drop</vt:lpstr>
      <vt:lpstr>Nodal Analysis(Review)</vt:lpstr>
      <vt:lpstr>“Supernode”</vt:lpstr>
      <vt:lpstr>Finding Vth, Rth</vt:lpstr>
      <vt:lpstr>Finding Vth, Rth</vt:lpstr>
      <vt:lpstr>Finding Vth, Rth</vt:lpstr>
      <vt:lpstr>Finding Vth, Rth</vt:lpstr>
      <vt:lpstr>Example nodal w/voltage source</vt:lpstr>
      <vt:lpstr>Nodal Analysis-Example</vt:lpstr>
      <vt:lpstr>KVL example</vt:lpstr>
      <vt:lpstr>Nodal analysis example 1</vt:lpstr>
      <vt:lpstr>PowerPoint Presentation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1006</cp:revision>
  <dcterms:created xsi:type="dcterms:W3CDTF">2010-03-26T00:11:49Z</dcterms:created>
  <dcterms:modified xsi:type="dcterms:W3CDTF">2018-04-30T18:40:44Z</dcterms:modified>
</cp:coreProperties>
</file>