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4.xml" ContentType="application/inkml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25.xml" ContentType="application/vnd.openxmlformats-officedocument.presentationml.notesSlide+xml"/>
  <Override PartName="/ppt/ink/ink18.xml" ContentType="application/inkml+xml"/>
  <Override PartName="/ppt/notesSlides/notesSlide26.xml" ContentType="application/vnd.openxmlformats-officedocument.presentationml.notesSlide+xml"/>
  <Override PartName="/ppt/ink/ink19.xml" ContentType="application/inkml+xml"/>
  <Override PartName="/ppt/notesSlides/notesSlide27.xml" ContentType="application/vnd.openxmlformats-officedocument.presentationml.notesSlide+xml"/>
  <Override PartName="/ppt/ink/ink20.xml" ContentType="application/inkml+xml"/>
  <Override PartName="/ppt/notesSlides/notesSlide28.xml" ContentType="application/vnd.openxmlformats-officedocument.presentationml.notesSlide+xml"/>
  <Override PartName="/ppt/ink/ink21.xml" ContentType="application/inkml+xml"/>
  <Override PartName="/ppt/notesSlides/notesSlide29.xml" ContentType="application/vnd.openxmlformats-officedocument.presentationml.notesSlide+xml"/>
  <Override PartName="/ppt/ink/ink2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79" r:id="rId3"/>
    <p:sldId id="320" r:id="rId4"/>
    <p:sldId id="322" r:id="rId5"/>
    <p:sldId id="324" r:id="rId6"/>
    <p:sldId id="323" r:id="rId7"/>
    <p:sldId id="328" r:id="rId8"/>
    <p:sldId id="330" r:id="rId9"/>
    <p:sldId id="331" r:id="rId10"/>
    <p:sldId id="339" r:id="rId11"/>
    <p:sldId id="332" r:id="rId12"/>
    <p:sldId id="335" r:id="rId13"/>
    <p:sldId id="336" r:id="rId14"/>
    <p:sldId id="326" r:id="rId15"/>
    <p:sldId id="340" r:id="rId16"/>
    <p:sldId id="341" r:id="rId17"/>
    <p:sldId id="342" r:id="rId18"/>
    <p:sldId id="343" r:id="rId19"/>
    <p:sldId id="344" r:id="rId20"/>
    <p:sldId id="346" r:id="rId21"/>
    <p:sldId id="359" r:id="rId22"/>
    <p:sldId id="360" r:id="rId23"/>
    <p:sldId id="361" r:id="rId24"/>
    <p:sldId id="362" r:id="rId25"/>
    <p:sldId id="363" r:id="rId26"/>
    <p:sldId id="347" r:id="rId27"/>
    <p:sldId id="349" r:id="rId28"/>
    <p:sldId id="358" r:id="rId29"/>
    <p:sldId id="280" r:id="rId30"/>
    <p:sldId id="350" r:id="rId31"/>
    <p:sldId id="351" r:id="rId32"/>
    <p:sldId id="352" r:id="rId33"/>
    <p:sldId id="373" r:id="rId34"/>
    <p:sldId id="374" r:id="rId35"/>
    <p:sldId id="375" r:id="rId36"/>
    <p:sldId id="371" r:id="rId37"/>
    <p:sldId id="372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54" r:id="rId46"/>
    <p:sldId id="353" r:id="rId47"/>
    <p:sldId id="355" r:id="rId48"/>
    <p:sldId id="356" r:id="rId49"/>
    <p:sldId id="357" r:id="rId50"/>
    <p:sldId id="283" r:id="rId51"/>
    <p:sldId id="291" r:id="rId52"/>
    <p:sldId id="325" r:id="rId5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7849" autoAdjust="0"/>
    <p:restoredTop sz="93800" autoAdjust="0"/>
  </p:normalViewPr>
  <p:slideViewPr>
    <p:cSldViewPr snapToObjects="1">
      <p:cViewPr varScale="1">
        <p:scale>
          <a:sx n="67" d="100"/>
          <a:sy n="67" d="100"/>
        </p:scale>
        <p:origin x="17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8736"/>
    </p:cViewPr>
  </p:sorterViewPr>
  <p:notesViewPr>
    <p:cSldViewPr snapToObjects="1">
      <p:cViewPr varScale="1">
        <p:scale>
          <a:sx n="98" d="100"/>
          <a:sy n="98" d="100"/>
        </p:scale>
        <p:origin x="-3594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20:51.5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23035 962 153 0,'0'0'1'0,"0"0"0"16,0 0 2-16,0 0 3 15,0 0 3-15,0 0 2 16,0-10 4-16,0 0 3 16,2 0 1-16,0-2 1 15,-2 12 2-15,0 0-2 0,2-10-1 16,1 0 1-16,-1 0-2 15,-1 0-1-15,-1 10-1 16,0 0-2-16,0 0-2 16,0 0-2-16,0 0-1 15,0 0-3-15,0 0-1 16,0 0 0-16,0 0-1 0,-26 15 0 15,26 5 0-15,0-1-1 16,0 3 1-16,5 3 0 16,3 0 2-16,5 0-2 15,1 3 2-15,3-3-1 0,3 0 2 16,3 1-1-16,3-5-1 15,2-1-5-15,1-4 0 47,1-2 0-47,0-3 0 0,-3-7 0 0,-2-2 0 0,0-2 0 0,-1 0 0 0,-3-6 0 16,-4-1-13-16,-4-4-30 15,-13 11-47-15,0 0-3 16</inkml:trace>
  <inkml:trace contextRef="#ctx0" brushRef="#br0" timeOffset="274">23519 748 497 0,'0'0'3'16,"0"0"0"-16,0 0 1 15,0 0 0-15,0 0-4 16,0 0 0-16,0 0 0 16,0 0-6-16,0 0-20 15,0 0-60-15,0 0-4 0</inkml:trace>
  <inkml:trace contextRef="#ctx0" brushRef="#br0" timeOffset="668">23248 721 493 0,'0'0'1'0,"0"0"0"15,0 0 0-15,0 0 0 16,0 0-3-16,0 0-3 16,0 0-7-1,0 0-30-15,0 0-43 0,0 0-2 0</inkml:trace>
  <inkml:trace contextRef="#ctx0" brushRef="#br0" timeOffset="1478">23067 445 359 0,'0'0'2'0,"0"0"2"15,0 0 0 1,0 0 1-16,0 0 0 0,0 0 2 16,-9 0 0-16,-2 4 1 15,0-1-2-15,-25 14 0 16,13-5-2-1,23-12-1-15,-27 24 2 0,-2-1-2 0,9 0-2 16,-1 2 0-16,1 4 0 16,-1-1 0-16,-13 42 0 31,18-29 0-31,5 0-1 0,3 3 0 0,1 0 1 0,4 2-1 15,3 0 0-15,0 1 0 16,9-1 1-16,0-1-1 16,5-3 2-16,4-3-2 15,1 0 2-15,3-3 0 0,5-1 1 16,0-1 0-16,4-5-1 15,3 1 3-15,4-4-2 16,-1-2 1-16,2-1 0 16,3-5 1-16,4-1-1 15,-2-4 0-15,3-4 1 0,-2-6-1 16,4-3 0-16,2-1 0 15,-2-7 1-15,0-3-2 16,2-4 1 15,-2-3-1-31,-2-3-3 0,1-5 0 0,-2-8 0 0,2 1 0 0,-3-6 0 16,-1-1 0-16,-2-7 0 15,-1 1 0-15,-2-2 0 16,-3 2 0-16,-7-3 0 16,-1 2 0-16,-5-5 0 0,-7 3 0 15,-5-4 0-15,-4 4 0 16,-7-5 0-16,-8 8 0 15,-12 6 0 1,-10-1 0-16,-12 4 0 0,-9 5 0 16,-13 5 0-16,-9 8 0 15,-9 2 0-15,-5 2 0 0,-4 7 0 16,1 3 0 15,1 4-84-31,-1 5-7 0</inkml:trace>
  <inkml:trace contextRef="#ctx0" brushRef="#br0" timeOffset="36444">893 14164 225 0,'0'0'7'16,"0"0"2"-16,0 0 4 0,0 0 2 15,0 0 2-15,0 0 0 16,0 0 0-16,0 0 2 16,-5-9-6-16,3-1-4 15,0-8-1-15,0 2-4 0,0-5-2 16,2 1 1-16,-2-3-2 15,2-2 0-15,0-4 0 16,4-1 1-16,-1 0-2 16,0-2 1-16,0-1 0 15,-1-3 0-15,-1-3 0 0,1-2 0 16,-2 1 1-16,0-2 1 15,0-2 0 17,-2-4 1-32,-1-4 0 0,-2-5 0 0,1-4 1 0,1-4-1 0,-1-3-2 15,-2-1 1-15,0-4 0 16,1 0-1-16,0-3 0 15,-4 1 0-15,3-1 0 0,-3-1 0 16,2 1 1-16,-2 1 0 16,0 2 0-16,1 1 0 15,-2-1-1-15,4 4 0 16,-4 0 0-16,2 3-1 0,0 1 0 15,2-2-1-15,-2 2 1 16,3 1 0-16,0-1-1 16,1 1 1-16,0 2-1 15,2-1 0-15,0-1 0 16,1 5 1-16,1-1-2 0,0-1 0 15,0 2 1-15,0-2-1 16,0-1 0-16,-1-2-1 16,1-2 1 15,0-1 0-31,0 0 0 0,0-1 1 0,4 1 0 0,-1 0-1 0,4 3 3 15,0-1-2-15,2 1 1 16,-1 0-1-16,1-2 0 16,-2-1 0-16,3 0 0 0,-2-1 1 15,0-1-1-15,-3 2 1 16,1 1 0-16,-4-1 0 15,2 4 0-15,-2-2 0 16,1-1 0-16,1 2 0 0,-1 1 0 16,3 3 0-16,-1 0 0 15,2 0 0-15,0-1 0 16,0-1 1-16,-1 4-1 0,4 1 1 15,-5-1-1 1,3-4-1-16,0-3 1 0,3 1-1 16,1-3 0-16,3 2-1 15,-1-1 0-15,1 0 1 16,2 2 1-16,-3 2-1 0,0 4 1 15,-1 1-1-15,1 5 1 16,-4-1-1-16,2 1 1 16,-4-1-2-16,-1-2 0 15,0-1 0-15,-2-1 0 0,2 1-1 16,-2-2 1-16,-3-2-1 15,3 2 1-15,2 4 0 16,0 3 1-16,-1 0-1 0,-1-1 1 16,-1 1 0-16,-2 3 0 15,2-2 1 1,-2 3 0-16,0-1-1 0,0 0 0 15,-1 2 1-15,4 2-1 0,-2 2 0 16,0-2 1-16,1 2-1 16,1 1 0-16,0 1 0 15,0 3 0-15,5 0-1 16,-1 2 1-16,1 2 1 0,1 4-1 15,0 0 0-15,5 0 0 16,0-1 0 0,2 1 0-16,0-3 0 0,1 0 0 15,3-1 0-15,1 1 0 16,3 0 0-16,1 0 0 0,-1 3 0 15,2 0 0-15,2 2-1 16,-1 1 1-16,2 0-1 16,0 4 1-16,1-5-1 15,1 5 0-15,2-1 0 0,1 1 1 16,-2 1 0-16,1 2-1 15,0 2 0-15,-3 1 1 16,-3 3-1-16,-2 0 0 0,-3 4 0 16,1-1 1-16,0 3-1 15,1-1 0-15,1 1 1 16,-2 1-1-1,5 0 1-15,-2 1 0 0,1 0 0 0,1 0 0 16,-2 4-1-16,-2-2 1 16,-1 2-1-16,-2 1 0 15,-1 0-1 1,-1 0 1-16,-3 3 0 0,1 1 0 0,-3 1 0 15,2 1 1-15,-2-1 0 16,2 2-1-16,-2-1 1 16,3 1 0-16,-2 3-1 15,1-1 1-15,-1 1-1 16,-2 3 1-16,0-2-1 0,-3 4-1 15,2-1 2-15,-2 4 0 16,-1 0 0-16,-1 2 0 16,0-1 0-16,1 5-2 15,-2 0 2-15,2 1 0 0,0 2 0 16,-2 0-1-16,1 1 1 15,0 0-1-15,0 1 1 16,-2-3-1-16,-1 0 1 31,0 0 0-31,-1-3 0 0,-2 0-1 0,2 0 1 0,-4 0 0 16,-1 2 0-16,0 3 0 15,0 3 0-15,-1 6 0 0,0 3 0 16,0 2 0-16,0 0 0 16,0-1 0-16,0-2 0 15,0-3-1-15,1-3 1 16,2-5 0-16,1-3-1 15,-1-2 2-15,0 1-1 0,-2 1 1 16,0 3-1-16,-1 4 1 16,0 5 0-16,-3 5 0 15,-4 4 0-15,0 1-2 16,3 4 1-16,-1-4 0 31,1-1 0-31,2-5-1 0,1-4 1 0,1-7-1 0,3-4 1 16,-1-4-1-16,0-2 1 15,-1 0 0-15,0 10 1 16,-1 1 0-16,1 5 0 15,-1 2 2-15,0 9-2 16,0 2 1-16,0 5 0 0,1 0 1 16,0-3-2-1,0-3 1-15,0-3-1 0,1-3 0 16,0-6 0-16,4 1 0 15,-1-3-1-15,0-1 0 0,0 1 0 16,0 3 0 15,1 3 0-31,-1 3 1 0,-1 3-1 0,1 2 0 0,-2-2 2 16,-1 2-1-16,0-1 0 15,-2 1 0-15,0-4 0 0,0-1-1 16,0-1 0-16,0 0 0 16,0 0 0-16,0 0 0 15,0-2 0-15,3 2-1 16,-1 3 1-16,0 1 0 0,-1 2 0 15,-1 1 0-15,0 2 0 16,0 0 0-16,-4 2 0 16,-2 3 0-16,1-1 0 15,-2 1 0-15,0-1 0 0,-1 0 0 16,1 1 0-16,-1 0 0 31,-4 2 0-31,2-1-1 0,-2 0 1 0,-2 1-1 0,2 1 2 16,-1-2-1-16,-1 1 1 15,1 0-1-15,3-2 0 16,0 0 0-16,1 1 1 15,1-1-1-15,1 0 0 0,-1-2-1 16,0 0 1-16,2 1 0 16,-1-5-1-16,0 1 3 15,1-2-1-15,-4-1 1 16,2 0 0-16,1 0 0 15,1-2 0-15,-3 2 0 0,3 0 0 16,1 3-1-16,-1-4 0 16,0 0 0-16,1-1 0 31,1-3-1-31,1 0 0 0,0-2 0 0,1-2 0 0,0-1-1 15,1-1 1-15,1-1-1 16,0 1 1-16,0-1-1 16,0-1 1-16,0 1 1 15,1-1-1-15,-1 1 0 0,0 0 0 16,0 0 0-16,0 0 0 15,2 1 0-15,-1-2 0 16,-1 3 0-16,0-1 0 0,1 0 0 16,-1-1-1-16,1 1 1 15,-3-1 0-15,-2 1 0 16,0 1-1-16,-3-1 1 15,2-1 0-15,-3 3 0 0,2 1 0 32,-1 2-1-32,1 0 1 0,-2-1 0 0,2 0-1 15,0 0 1-15,0 0 0 16,0-2 1-16,0 0-1 15,1-3 0-15,0 2 0 0,1-2 0 16,-2 0 1-16,-1-1-1 16,3-1-1-16,-2-2 1 15,0 1 0-15,-1-2-1 16,-1-2 1-1,1 0 0-15,0-4 0 0,-2 3 1 0,-2-2-1 16,2-3 1-16,-3-1-1 16,-2 1 1-16,0-1 0 15,-3 0-1-15,-2 0 1 0,-1-3-1 16,-1 1 1-16,0-1-1 15,3-1 1-15,-7 0-1 16,5 0 0-16,-4-2 1 16,1 0-1-16,0 1 1 15,-2 1-1-15,1-2 1 16,-3 1 0-16,4-1-1 15,-5 0 1-15,4-2 0 0,0 0-1 16,-2-1 1-16,5-1-1 31,-4 0 0-31,-1 1 1 0,3 0-1 0,-2-3 1 16,2 4-1-16,-1-2 0 15,2-2 1-15,-2 3-1 0,1-3 0 16,0 0 1-16,2 0-1 16,-3 2 0-16,-3-4 1 15,4 4 0-15,-1-1-1 16,-2 1 1-16,-3-1-1 0,4 1 1 15,-1-2-1-15,4 0 1 16,2-2-1-16,0-1 0 16,5-2 1-16,3-2-1 15,12-3 0-15,-15 3 1 0,15-3-1 16,0 0 0-16,0 0-1 15,-10-1 0-15,10 1 1 16,0 0-1-16,10-17 0 16,-2 6 0-16,6-4 0 15,4-4 0-15,4-3 0 0,1-4 1 16,7-1-1 15,3-6 0-31,-2 2 0 0,-2-1 1 0,1 4-1 0,-1-1 1 0,-4 4-1 16,-3 4 1-16,-6 3 0 15,-4 7 1-15,-2 1 0 16,-10 10 0-16,9-11 0 15,-9 11 1-15,0 0 0 0,0 0 0 16,0 0 0-16,0 0-1 16,0 0 0-16,0 0-1 15,0 0 0-15,0 0 0 16,0 0 0-16,-1 8-1 0,-6 2 1 15,-2 1 0-15,-5 6-1 16,-2 4 2-16,-5 8-1 31,-5 1 1-31,-3 8 0 0,-2 1 0 0,-2 2 1 16,-1 4-1-16,-4-2 1 0,1-2-1 15,-1-5 0-15,5-2 0 16,4-9 0-16,4-2-1 16,4-9 0-16,12 0 1 15,9-14 1-15,6 9-2 0,23-9 0 16,17-6 0-16,14-2 0 15,12 2 0 1,10 1 0-16,8 1 0 0,8 4 0 0,-2 2 0 16,2 17-10-16,-18 4-33 15,-9 8-39-15,-9 0-11 16</inkml:trace>
  <inkml:trace contextRef="#ctx0" brushRef="#br0" timeOffset="49581">5588 5520 310 0,'0'0'3'0,"0"0"-1"16,0 0-5-16,0 0-2 16,0 0 3-16,7-5 0 0,7 5-1 15,8 0 1-15,11 0-4 16,3 3 2-16,13 0 8 15,11 0 2-15,7 1-1 16,4-3 0-16,4 2 1 0,3-3 0 16,0 0 2-16,-1 2-2 15,-2-2-1-15,-5-2-4 16,-5 1-8-16,-7-1-14 15,-7 0-28-15,-4 2-25 16</inkml:trace>
  <inkml:trace contextRef="#ctx0" brushRef="#br0" timeOffset="50754">5767 5532 298 0,'0'0'4'0,"0"0"0"16,0 0 0-1,0 0 0-15,-13-4-1 0,13 4-1 16,0 0 2-16,-9-3-2 15,9 3-3-15,-9 0-1 0,9 0 0 16,-10 0 1-16,10 0 1 16,-12 0 3-16,12 0-2 15,-9 2 1-15,9-2 1 16,0 0 1-16,-11 0 0 0,11 0 2 15,0 0-1 1,0 0 1-16,0 0-2 0,-8 0 0 16,8 0-3-16,0 0-3 0,0 0-1 15,0 0-1-15,0 0-1 16,0 9-1-16,0-9 2 15,10 16 0 17,0-4 3-32,3-1 2 0,3 2 1 0,4 2 1 0,2-1 1 0,5 1 0 15,4 1 0-15,1-2 0 16,2 2 0-16,-2-2-1 15,2 1 0-15,-1 1-3 16,-2-1 1-16,-5 1 0 16,-3 0 1-16,-2 0-1 0,-4-2-1 31,0 1 1-31,-3-3-1 0,-4 0 1 0,1-2-1 15,-3 0 1-15,-8-10-1 0,9 15 0 16,-9-15 0-16,0 0 0 16,4 11 0-16,-4-11 0 31,0 0-1-31,0 0 1 0,0 0 0 0,0 9 1 0,0-9 0 15,-5 10 0-15,5-10 0 16,-12 16 1-16,2-9 0 16,-2 2 1-16,2-1-1 0,-4 1 0 15,0 0-1-15,-6 1 0 16,-1 1-1-16,-4 1-1 15,-4 7 1-15,-7-2-1 16,-6 4 1-16,-1-1-1 16,-1 4 0-16,0-3 1 0,1 1-1 15,0-1 1-15,7-2 0 16,5-2-1-16,7-2-1 15,5 1 0-15,3-3 0 16,6 0 0 0,5-2 0-16,4 0 1 0,1 3 0 0,10-3 1 15,6 2 1-15,8 1 1 16,8-3 1-16,11 0 1 15,8 0 0-15,9-3 0 0,5 1 0 16,5-5-1-16,0 2-1 16,-5-2 0-16,-3 2 0 15,-9-2-2-15,-9 2 0 16,-8 0-3-16,-10-1-3 15,-4 5-7-15,-12-4-15 0,-10-6-37 16,16 9-15-16</inkml:trace>
  <inkml:trace contextRef="#ctx0" brushRef="#br0" timeOffset="51656">6742 5717 370 0,'0'0'2'15,"0"0"-1"-15,0 0-1 16,0 0-3-1,0 0-2-15,0 0-1 0,1 4 0 16,-1-4 1-16,4 14-2 0,-3-4 2 16,2 3 0-16,0 4 4 15,2 0 1-15,2 7 3 16,-1-1-1-16,6 4 1 15,-3-2 0-15,2 6-1 16,1 0 2-16,2 1-1 0,0 3 1 16,0-3-1-16,2 3 0 15,-1 0 0-15,2 4 0 16,-1-3 0-16,1 2-2 15,0 0 1-15,-1 1 0 0,0 0 0 16,-2-3-1-16,-2-2 0 16,-1-6 0-16,-1-4 1 15,-4-4 0-15,-1-6 0 16,-1-4 0-16,-4-10 2 0,5 10 1 15,-5-10 2-15,0 0 1 16,0 0 1-16,0 0 0 16,0 0 0-16,0 0-2 0,5-12 0 15,-3 0-3-15,-1-6-1 16,2-10-2-16,2-6 0 15,3-8-1-15,0-7 0 16,4-5 0-16,2-7 1 16,3-7 1-16,-1-3 1 0,2-4 0 15,0-2 1-15,-1 3 1 16,-2 0 0-16,-2 4 0 31,1 11 0-31,-5 5-1 0,0 12-3 0,-5 8-3 0,2 14-9 16,-6 3-13-16,0 17-6 15,0 0-28-15,0 0-30 16,2 9-7-16</inkml:trace>
  <inkml:trace contextRef="#ctx0" brushRef="#br0" timeOffset="52406">7471 6268 412 0,'0'0'0'0,"0"0"-1"15,0 0 1-15,0 0 1 0,7 18-1 16,-2-7 0-16,3 6 1 15,0 5 0-15,0 5 0 16,2 2 1-16,1 1-1 0,-3 1-1 16,-2-2 1-16,-2-1-1 15,2-6 0-15,-5-3 0 16,-1-4 0-1,0-4 0-15,0-11 2 0,0 11 0 0,0-11 2 16,0 0 0-16,0 0 0 16,-5-12-1-16,3-1-1 15,2-5-2-15,0-5-2 31,2-4-1-31,5-7-1 0,2-1 1 0,3-1 0 0,4-2 1 16,0 2 1-16,2-1 2 16,0 5 0-16,1 5 1 15,-2 4-1-15,-3 4 1 16,-1 4-2-16,-1 5 0 0,-3 3-2 15,-9 7 0-15,14-3 0 16,-14 3 1-16,12 7-1 16,-5 2 0-16,2 4 1 0,-1 1 1 15,3 7 1-15,-2 1 0 16,0 5 0-16,-1 3-1 15,-1 1 0-15,0 3 1 16,0 0 0-16,0 2-1 0,0-2 2 31,5-4-1-31,-1-2 1 0,1-6 1 0,6-3-1 16,1-3 1-16,0-5-2 15,5-2-3-15,0-9-6 0,6 2-13 47,0-2-57-47,5-8-4 0</inkml:trace>
  <inkml:trace contextRef="#ctx0" brushRef="#br0" timeOffset="52775">8297 5698 342 0,'0'0'0'0,"0"0"2"0,10 3 0 16,3 2 1-16,9 1 1 15,7 0 0-15,6 4 2 16,8-1 0-16,1-1 1 0,6-2-2 16,-4 1 0 15,3-4-1-31,-7-3-2 0,-4 0-4 0,0 0-10 0,-9-4-19 15,0-6-38-15,-1 5-11 0</inkml:trace>
  <inkml:trace contextRef="#ctx0" brushRef="#br0" timeOffset="53084">8323 6060 330 0,'0'0'5'16,"8"0"2"-16,7 1 3 15,9 1 1-15,5-1 2 0,9 2 0 16,8 0 0-16,5 0-1 16,-2 2-4-16,1-2-4 0,-3 3-5 15,-5-2-6-15,-4 2-7 31,-5 3-9-31,-4-2-25 0,3 3-32 0,-4-4-6 16</inkml:trace>
  <inkml:trace contextRef="#ctx0" brushRef="#br0" timeOffset="53455">9441 5643 320 0,'0'0'0'0,"0"0"0"15,-14 3 0-15,4 7 2 0,-2 8-1 16,-4 8 1 15,-2 6 0-31,-1 11 0 0,5 2 1 0,1 7 0 0,12 0 1 16,2-3 0-16,14-6 0 31,8-10 2-15,12-8-1-16,10-16 2 0,8-8-1 0,8-13 1 0,0-14 0 0,-1-12-3 15,-8-7-1-15,-6-9 2 16,-12-5 1-16,-15-2-1 0,-19 1 0 15,-17 6-1 1,-23 7-1-16,-18 9 1 0,-9 12-1 16,-9 14-3-16,-2 11-5 0,3 18-8 15,3 19-36-15,9 9-29 31,11 4-5-31</inkml:trace>
  <inkml:trace contextRef="#ctx0" brushRef="#br0" timeOffset="62252">6622 7742 203 0,'0'0'3'16,"0"0"-3"-16,0 0 1 15,0 0 1-15,0 0 2 16,0 0-1-16,11 5 1 15,-4 4 1-15,0 0-3 16,5 6 4-16,-3-1 0 0,2 2-2 16,0 0 1-16,-2 4 2 15,2-1-2-15,-1 15 5 31,-1 5-1-31,-2-1-1 16,2 4 2-16,0-2-2 16,-2 3 0-16,1-3 2 15,-1 0-2-15,-1-18-2 0,1 0 1 16,-2-3-1-16,1-2 0 15,-1-1 0-15,0 0 1 16,2-3-2-16,-2 0 0 16,-1 1 1-16,1 1 0 0,0 0-1 15,-1 1 0-15,0 1 1 16,0 1 0-16,1 1-1 15,1-1 0-15,-2 1 1 16,3-1-2-16,-2-3 1 0,0 0-1 16,1-1-1-16,-1-4 0 15,-1-1-1-15,-4-9 0 16,7 13 0-16,-7-13-1 15,5 10-1-15,-5-10 1 0,0 0-1 16,5 9 1-16,-5-9 0 16,0 0 2-16,0 0-1 15,0 0 2-15,0 0 1 16,0 0 1-16,0 0 0 0,0 0-1 15,0 0-1-15,7-11 0 16,-4-3-1-16,1-2-1 16,2-5-1-16,2-8-1 15,3-9-1-15,-1-3 0 16,7-10 0-16,-4-4 0 0,4-5-1 15,-1-5 0-15,-2-3 0 16,-4-1-1-16,4 3 0 16,-4 0 1-16,-2 5-1 31,-2 4 2-31,-1 7-1 0,-1 8 2 0,-3 8-1 0,2 7 1 15,-3 5 0-15,0 7 0 16,0 4 0-16,0 11-4 0,0-9-2 16,0 9-4-16,0 0-4 15,8 0-6-15,-8 0-28 16,17 5-39-16,0-2-4 15</inkml:trace>
  <inkml:trace contextRef="#ctx0" brushRef="#br0" timeOffset="62803">7479 8216 169 0,'0'0'-1'16,"0"0"-1"-16,0 0 3 0,0 6 4 15,0-6 0-15,1 19 5 16,1-5 3-16,-1 2 4 16,2 4 2-16,-1 1 3 15,2 3-1-15,-3 3-3 16,-1 1-2-16,0 5 0 0,0 1-6 15,1 4-3 1,-1 1 0-16,1-3-2 0,-1 0-1 16,0-6 1-16,1-4 4 15,-1-8 1-15,1-4 2 0,-1-14-1 16,0 9-6-16,0-9-24 31,0 0-52-31,9-10-7 0</inkml:trace>
  <inkml:trace contextRef="#ctx0" brushRef="#br0" timeOffset="65679">6037 8170 263 0,'0'0'2'16,"0"0"-1"-16,0 0-2 16,0 0 3-16,13-14 2 15,3 5 1-15,8-1 2 0,9-1-1 16,6 0-1-16,4 2 3 15,6 1 0-15,0 2-1 16,3 3-2-16,-5 0-1 16,-3 2 0-16,-7 0-3 0,-7 0-4 15,-5 0-13-15,-8 0-10 16,0 2-23-16,-17-1-24 15</inkml:trace>
  <inkml:trace contextRef="#ctx0" brushRef="#br0" timeOffset="66068">6271 7875 157 0,'0'0'7'16,"0"0"-4"-16,0 0-3 15,0 6 5-15,0 2 3 0,-4 24 4 31,0 3 3-15,1 6 1-16,-3 1-7 0,6 7 5 16,-4-4 1-16,4 4-3 15,0-7-4-15,4-17-11 16,4-3-31-16,2-7-31 15,10-5-4-15</inkml:trace>
  <inkml:trace contextRef="#ctx0" brushRef="#br0" timeOffset="71635">7587 8105 92 0,'0'0'-4'0,"0"0"-3"0,0 0 2 15,0 0 2-15,0 0 0 16,5 10 0-16,-5-10-1 16,16 13 1-16,-2-6 5 15,4 1 4-15,-1-1-1 0,7-1-3 16,-1-2 2-16,11-1 2 15,4-2 1-15,4 0-1 16,9-1 2-16,-2-4-2 16,7-1 3-16,-2-4 4 15,1 2 1-15,-10-1 3 0,-7 1 0 16,-6-1-1-16,-10 2-2 15,-2 3-5-15,-10 0-8 16,-10 3-12-16,13 3-25 0,-13-3-26 16</inkml:trace>
  <inkml:trace contextRef="#ctx0" brushRef="#br0" timeOffset="73837">7883 7839 92 0,'0'0'-1'16,"0"0"-4"-16,0 0-1 15,0 4-4-15,0-4 3 16,-1 11 1-16,0 2 5 0,0 1 6 15,-2 20 7 1,0 15 2 0,1 5 7-16,-1 9 2 0,0 1-2 15,3 6 0-15,-2-3-3 16,0-3-5-16,1-22-5 15,1-10 0-15,0-7-1 16,0-7 2-16,0-5-9 16,0-4-11-16,0-1-47 0,5 4-3 15</inkml:trace>
  <inkml:trace contextRef="#ctx0" brushRef="#br0" timeOffset="75743">8401 7598 177 0,'0'0'4'16,"0"0"2"-16,6-1-2 15,-6 1 0-15,0 0-2 16,0 0-2-16,12-3-3 16,-12 3-5-16,0 0-3 0,0 0 0 15,0 7 5-15,0 3 6 16,0 6 2-16,0 1 4 15,0 8 2-15,0 2 6 16,2 5 1-16,3-1-2 16,0 4-4-16,5-3-3 0,-4 1-3 15,4 6 7 1,-5-4 0-1,5 2 0-15,-4-8-2 16,2 3 1-16,-5-5-2 16,0 1 2-16,0-4-1 15,0-9-5-15,0 0-1 0,-1-2 1 16,1 0-1-16,-1-1-1 15,1-1-1-15,0-1 1 16,-1 1-1-16,0-1-1 16,1 1 0-16,-1-2 1 0,1 3 0 15,0 0 1-15,1 2 1 16,2 1 2-16,-2 0-2 15,1 3 1-15,-1-1 1 16,2 2 0-16,-2-3 0 16,2-1-1-16,-2 0 2 31,-1-3-1-31,-1-3 1 0,0 0-1 0,-2-9 1 0,3 12-1 15,-3-12-1-15,0 0 1 16,4 10-1-16,-4-10-1 0,0 0 1 16,4 9-1-16,-4-9 0 15,0 0 1-15,5 12-1 16,-5-12 0-16,0 0-1 0,0 0 2 15,1 11 0-15,-1-11 3 16,0 0 0-16,0 0 2 16,0 0 0-16,0 0 0 15,0 0 0-15,0 0 0 0,1-6-3 16,3-4-1-16,-1-5-2 15,2-7-1 1,2-6 0-16,1-11-1 0,4-5-1 16,0-9 1-16,3-6-1 0,-1-4-1 15,1-6 1-15,-2 1-1 16,2-2 0-16,-1 3 1 15,-2 1 0-15,2 4 0 16,-6 4 2-16,1 8 0 16,-4 7 0-16,2 7-2 0,-4 7-5 15,2 8-14-15,-3 7-6 16,3 4-34-16,5 8-25 15,0 1-7-15</inkml:trace>
  <inkml:trace contextRef="#ctx0" brushRef="#br0" timeOffset="76430">8820 8226 134 0,'0'0'-3'0,"0"0"2"15,0 0 3-15,7-1 3 16,4-2 2-16,10-2 2 0,2-1 3 16,8-1 3-16,2 0 4 15,6-1-1-15,3 1-2 16,-2 0-3-16,-1 2-1 0,-4 0-4 15,-3 2-2-15,-8 2-4 16,1 2-2-16,-9-1-1 16,-2 0 0-16,-6 4-1 15,-8-4 1-15,9 13-2 16,-9-4 1-1,0 1 2-15,-1 2 1 0,-5 2 1 0,-4 0 0 16,-4 6 1-16,-1-1 0 16,-5 4 3-16,-3 2-2 31,-2 0 0-31,-5 0-1 0,3-1-1 0,0-5-1 0,7 2-1 15,2-7 0-15,6-3 2 16,5-2 5-16,7-9 2 16,3 12 4-16,13-11 1 0,9-1 1 15,5 0 2-15,11-3 0 16,2-4-3-16,4-1-5 15,-1 0-3-15,-1-2-1 16,-8 2-2-16,-6 0-2 16,-8 3-6-16,-8 0-6 0,-6 5-14 15,-9 0-21-15,0 0-28 16,0 0-10-16</inkml:trace>
  <inkml:trace contextRef="#ctx0" brushRef="#br0" timeOffset="77006">9500 7801 9 0,'0'0'20'15,"6"0"7"-15,4 0 6 16,11 0 5-16,7-2 1 0,11 0-1 15,11-1 1-15,6-3-10 16,7-1-9-16,0-3-6 16,1 1-5-16,-7-1-1 15,-5 1-3-15,-10 1 0 0,-11 0-3 16,-4 2-7 15,-11 0-12-31,-5 2-23 0,-1 4-25 0,-10 0-13 0</inkml:trace>
  <inkml:trace contextRef="#ctx0" brushRef="#br0" timeOffset="77413">9494 8111 44 0,'0'0'15'15,"6"0"10"-15,8 0 6 16,8-3 6-16,12-4 1 16,11 0 1-16,7-2 0 15,10-1 0-15,7-2-11 0,7-2-10 16,0 1-5-16,-2 1-3 15,-10 0-3-15,-9 2-1 16,-6 1-2-16,-10 0-2 16,-11 4-6-16,-12-1-6 0</inkml:trace>
  <inkml:trace contextRef="#ctx0" brushRef="#br0" timeOffset="78119">10694 7667 99 0,'0'0'7'0,"0"0"4"16,-12 0 3-16,12 0 1 15,-17 10 4-15,3 0 2 16,-1 2 0-16,-5 4 1 0,1 2-6 16,-1 6-4-16,1-2-2 15,1 3-3-15,1-1 0 16,5 0-1-16,1 1 0 0,9 4 6 31,2 0 1-31,8-1 3 16,10-1 0-16,6-3 1 15,10 1 2-15,8-8-3 0,9-1-1 16,0-14-4-16,8-2-1 15,5-4-3-15,3-7-1 16,0-3-1-16,-1-5-1 16,-3-1 0-16,-3 1-1 15,-3-3 0-15,-5 2-1 0,-5-1 0 16,-10 0 0-16,-3 0 0 15,-8-1 0-15,-5 1-1 16,-6-3 0-16,-9-1 0 16,-7-1-1-16,-18 0 0 0,-12-1-1 15,-16 4 0-15,-13 2 0 16,-19 7 0-16,-16 5-1 15,-2 9-4-15,-7 6-2 16,9 10-5-16,4 4-13 0,12 8-59 16,17 2-3-16</inkml:trace>
  <inkml:trace contextRef="#ctx0" brushRef="#br0" timeOffset="83193">5965 7552 80 0,'0'0'-5'0,"0"0"-7"16,0 0-1-16,0 0 0 0,0 5-1 16,-1 4 1-16,-1 4 3 15</inkml:trace>
  <inkml:trace contextRef="#ctx0" brushRef="#br0" timeOffset="83394">5939 7820 12 0,'-1'86'18'16,"-2"4"5"-1,3 8-1-15,0-3 2 0,0 5 3 0,4 2-3 16,3-8-1-16,-1-26-4 15,0-10 0 1,0-3-5-16,-1-14-2 0,0-4-1 16,-2-12 0-16,-2-6-2 0,0-8-3 15,-1-11-4-15,0 0-13 16,10 2-23-16,-5-11-30 31,6-15-6-31</inkml:trace>
  <inkml:trace contextRef="#ctx0" brushRef="#br0" timeOffset="85238">5851 7582 192 0,'0'0'2'15,"0"0"-2"-15,-14-4-2 0,14 4 1 16,-12-4 0-16,12 4 0 15,-12-4-2-15,12 4-6 16,0 0 0-16,0 0 0 16,0 0 1-16,0 0 0 31,0 0 3-31,10 3 5 0,4-3 3 0,8 0 8 0,9 0 2 15,3-4-1-15,9-2 2 16,0-1 2-16,12 0-3 16,1 0-4-16,6 1-1 0,-1 0-1 15,0 0-2-15,7 1 0 16,6-1-1-16,2 0 1 15,3-2-2-15,3-2 0 32,2-1-1-32,0-2 1 0,-2-1 3 0,0-2-1 0,-4 1 0 15,-1 0 0-15,-1 2 2 16,-2 2-2-16,6 0 1 31,0 4-2-31,3 0 1 0,2 1-2 0,5 2-1 0,4-4 0 16,0-3 0-16,5-2-1 15,-3 0 0-15,5-3 0 16,4-2 0-16,-5-1-1 0,-1 0 0 15,4 2 1-15,-5 2 0 16,1-2 0-16,3 2 0 16,-5 1 0-16,1 1 0 15,0 0 0-15,-1 0 0 16,2 3 1-16,9-2-1 0,-7 1 0 15,1 0 1-15,5-1-1 16,-4 2 1-16,5 0-1 16,-1 1 0-16,-5-1 0 31,-1 1 0-31,-3-2-1 0,-1 2 1 0,-2-1-1 0,-1 0 0 15,-3-1 1-15,1-1-1 16,-2 1 1-16,-2 0-1 0,-3 0 1 16,-7 2 0 15,-5-1 1-31,-5 4 0 0,-14 0 0 0,-3-1 2 0,-3 3-1 15,-4-1 0-15,-2 5-1 0,1-1 2 16,-4 1-3-16,1 0 0 16,-5 0 1-16,-1 3-2 15,-9 0-1-15,-6-1 0 16,-2 0 0-16,-17-2-3 0,12 4 2 15,-12-4-2 1,0 0 2-16,0 0 1 0,0 12-1 16,0-12 0-16,0 17 2 15,0-4 2-15,-3 2-1 0,0 2 1 16,-1 6-2-16,1 1 1 15,-2 2-1 17,1 3 0-32,2 3 0 0,0 2-1 0,2 3 1 0,0-3-1 0,0 5 1 15,1-1 0-15,0 1 0 16,1 0 0-16,1 0 0 15,-3 3 0-15,0 1 0 16,0 3 0-16,-2 2 0 0,-2 1 0 16,0 2 1-16,-2 1 1 15,-3 3 0 1,0-2 0-16,-4 11 4 15,0-1 0-15,3-4 0 16,-1-1 0-16,2-6 0 16,1-1-1 15,2-6 0-31,0-3 1 0,5-13-4 0,0-4 1 0,0-1 0 0,0-4 0 15,-1 0 0-15,1 1-1 16,1-1 1-16,-1-1-1 16,-2-1 1-16,2 0 0 15,0 0-1-15,-1-1 0 0,0-3 0 16,0 0 0-16,-1-4 0 15,1-1-1-15,2-9 1 16,-5 14 0-16,5-14 1 16,-13 8-1-16,13-8 0 15,-15 7 0-15,-2-4 0 0,-3 1 0 16,-6 0-1-16,-6 1-2 15,-5 0 1-15,-6-1 0 16,-7 3-1-16,-5-1 1 0,0 1-1 16,-6-2-1-16,-5 2 2 15,-4-2 0-15,-6 0 0 16,-3 1 0-16,-8 1 0 15,-7 1 0 1,-9 0-1-16,-4 1 1 0,-9 0 0 0,-3 4 0 16,-5 2 0-16,-10 1 0 15,-4 3 0-15,-3 1 0 16,-6 1 0-16,-3 3 0 0,-5 2 0 15,-3 2 0-15,-4 0 0 16,1 2 0-16,-5 0 0 16,2-1 0-16,0 1 0 15,-1 1 1-15,5-3-1 16,3-1 0-16,4-1 0 0,3-1-1 15,7-3 0-15,5 3 0 16,4-3 0-16,6-1 0 16,7 2 0-1,1-3 0-15,6 2 0 0,10-4 1 0,7 0 0 16,9-2 0-16,10-1 0 15,12-3 0-15,10-3 0 16,15-1 1-16,11-2-1 0,6-2 1 16,9-2-1-16,6-1 1 15,9-1-1-15,0 0 0 16,0 0-1-16,0 0 0 15,0 0 0-15,0 0 0 16,0 0 0-16,5-6 1 0,4-1 1 16,2-1 1-16,-1-4 0 15,3-7 1-15,-1-5 1 16,-2-10-1-16,-3-9 1 0,-5-8-1 31,-2-9-1-31,-3-10-1 0,-6-6 0 0,-2-1-1 16,1 4-4-16,-6 5-12 15,0 8-68-15,1 6-2 0</inkml:trace>
  <inkml:trace contextRef="#ctx0" brushRef="#br1" timeOffset="101390">1106 14463 196 0,'0'0'1'0,"0"0"-2"16,0 0 0-16,0 0 0 15,0 0 1-15,0 0 0 0,9 0 1 16,-9 0 1-16,13-2-1 16,-13 2 4-16,15-1-1 15,-5 1 2-15,-1 0 0 16,2 0-1-16,0 0 1 0,1 0-1 15,1 0 2-15,4 0-2 16,0 0 0-16,3 0-2 16,-1 0 1-16,6 0-2 15,-3 0 1-15,4 0-1 0,7-3 0 16,-6 0 0-16,6-2 1 15,-3 1-1-15,6-1 1 16,-4-1-1-16,3 2-1 16,-4-1 0-16,0 1-1 15,-4 0 3-15,0 0-2 16,0 0 1-16,-1-1 0 0,0 1 1 15,-1-1 2-15,0-1 0 16,-3 0-2-16,6 1-2 0,-6-1-1 16,5 3 0-16,-8 0-1 15,4 2 1-15,-4 0 0 16,1 1-1-16,0 0 1 31,-2 0 2-31,0 0 0 0,0 0 1 0,1 1 0 0,-1-1 0 16,5 0 1-16,-4 1 0 15,2-1-2-15,3 0 0 16,0 0 1-16,4 0-1 0,-1 0 0 15,2-4 0-15,-1 0-1 16,1-3 1-16,-2-6 1 16,1 4-1-16,-3-4 0 15,0 1 0-15,-1-3 0 16,0 1 0-16,-1-2 1 0,0 4 1 15,0 0 0-15,-1-3 2 16,-1 3 1-16,-2-5 0 16,4 1 0-16,-4-3-1 15,0 0-1 1,-2-2-1-16,1-2-1 0,-4-1 0 0,3-3-2 15,-3 0 0-15,-2-2 0 16,1-1-1-16,-2-3 0 0,0 2 0 16,0 0 0-16,-3 0 1 15,-3 2 0-15,4-2-1 16,-4 0 1-16,0-2 1 15,-1-2-1-15,1-2 1 16,1-1-1 0,2-6 0-16,0-1 0 0,-1 1 0 0,3-1 0 15,-3 2 1-15,0 1 0 16,-1 0 0-16,-1 1 0 15,1 3 0-15,-3 1 1 0,0 2-1 16,-1 0-1-16,0-1 0 16,-1 0 0-16,-1 0 0 15,0-3 0-15,0 0-1 16,-1-2 1-16,-1-1 0 0,0-1 0 15,1 1 0-15,1-2 0 16,0-1 0-16,0-1 0 16,3 1 1-16,1-1-1 15,0-1 0-15,2 1 1 16,-1-3-1-16,2-2 0 0,-1 1 1 15,-1 0-1-15,0-3 0 16,3 2 0-16,1-4 0 0,-1 0 0 16,2 3 0-16,-1 0 0 31,2-1 1-31,3 3-1 0,1 1-1 0,-2 1 1 15,4 2-1-15,-2-2 1 16,4-1-1-16,-1 4-1 16,-4-1 0-16,-3 0 1 31,-1-2-1-31,-2-2 0 0,-3-2 1 0,-1-2-1 0,1-5 0 15,0-2-1-15,1-4 1 0,0 2 0 16,1 0 1-16,0 0-1 16,0 4 0-16,-1-1 2 15,-1 6 0-15,-1-1-1 16,0 2 0-16,-1-1 0 0,0-2 0 15,2 1 0-15,-2 0 0 32,0-1-1-32,1-1 1 0,-1 1 1 0,-1-2 0 15,0 4 0-15,-1-1 0 0,-1 4 0 16,0-1-1-16,-3 0 1 15,-1 3 0-15,-1-1 0 16,0-1 0-16,-1 1-1 16,-1 0 0-16,0-4 1 15,3 4-1-15,-3-1 0 0,0-1 0 16,2 1 1-16,0-1 0 15,-2 1-1-15,2-1 1 16,-2 3 0-16,0-3-1 0,1 1 1 16,1 0 0-16,0 2-1 15,2 0 0 16,-2 1 0-31,2 2 0 0,1 0 1 0,0 1-1 0,1 3 2 0,-1 0-1 16,-1 3 1-16,-1 0-1 16,-1 0 0-16,0-2 0 62,0 2 0-62,0-4-1 0,0 3-1 0,-2-2 1 0,3-3-1 16,-1 2 0-16,-2-1 0 0,3 0 0 0,-2-1 1 0,1 2-1 0,0-2 0 15,-3 1 0-15,2-1 1 0,-1-1 0 16,-2-2 0-16,1-1 0 15,1 0 0-15,0-7 0 16,2 1 1-16,-2-3 0 47,1 0-1-47,3-2 0 0,1 3 1 0,-3-1-1 0,1 1 0 15,0 4 1-15,0 2-1 0,1 0 0 0,-1 2 1 16,0 0 0-16,1-3 0 0,1 3 0 16,-1-3-1-16,-3-2 1 15,-1 3 0-15,-1-4 0 16,-4 3-1-16,1-1 1 15,-5 1-1 17,0 0 0-32,-3 1 0 0,1 2 0 0,-1 2 0 0,-1 1 0 0,-1 1 0 15,1 3 0-15,-1 2 0 16,-1 1 1-16,3 1 0 15,-5 0 0-15,1 3-1 0,-2-1 1 16,2 2-1-16,-2 0 0 16,0 4 0-16,-1 2-1 15,-2 3 0-15,4 4-1 16,-6 2 0-16,3 3 0 0,-5 4 1 15,-1-1 0-15,-4 3 0 16,1 0 0-16,-2 1 0 16,0-1 1-16,1 3 0 31,-2-1-1-31,-1 3 1 0,1-1 0 0,2 5 0 0,0 1-1 15,0 0 1-15,-2 1-1 16,2 6 0-16,-2-1 1 0,3 5-1 16,1 0 1-16,1 1-1 15,-2 1 1-15,2 1-1 16,1 0 0-16,1-3 0 15,1 4 0-15,-4-1 0 0,3 3 0 16,-3-1 1 0,1 1-1-16,1 1 1 0,-2 5 0 15,0 1 0-15,-2 4-1 16,-1 0 1-16,1 2-1 0,1 2 0 15,2 1 0-15,1 1 0 32,3 2 0-32,0-1 0 0,7 0 1 0,0 1 0 15,3 1-1-15,0-1 1 16,0 3 0-16,2-1 0 0,-3-1 0 15,2 0 0-15,0-3-1 16,0-1 0-16,5-2-1 16,1 0 0-16,3-1 0 15,-1 0 0-15,5 2 0 0,1-1 0 16,0 2 1-1,2 2 0-15,0 3 1 0,0-1 0 16,0 3 0-16,1 1 0 0,-2-1 0 16,2 1 0-16,0-1 0 15,1-1 0 1,1 0 0-16,1-3 1 0,-1-2-1 15,0-2 0-15,5-2 0 0,-3 0 0 16,1-1 0-16,0 1 0 16,0 0-1-16,-1 3 1 15,0 0 0-15,-1 3-1 16,0 0 2-16,-1 3-2 15,0-1 1-15,0-1 1 0,0-1-1 16,-2-1 0-16,-1 0 0 16,0-1 0-16,3-3-1 15,0 4 2 1,0 0-1-16,0-2 1 0,0 2 0 15,0-2 0-15,0 0 0 16,0 1 0 0,0-4-1-16,-3-2 1 0,-1 1-1 0,-1 1 1 15,-2-2 0-15,3 3 0 16,-2 0-1-16,3-2 2 15,-2 3-1-15,0-1 1 16,3-1-2-16,-2-1 2 0,0 1-2 16,0-1 0-16,-2 0 0 15,-2 0 0-15,3 1 0 16,-5 1 0-16,2-1-1 15,0 0 0-15,-1-1 2 16,4 3-1-16,-1-1 0 0,3 1 0 16,1 1 0-16,2 1 0 15,0 0 0-15,1 2 1 16,-1-1 0-1,0-1 0-15,0 1-1 0,-1-2 1 0,-1 0-1 16,0 1-1-16,0 0 1 16,1 1-1-16,0 0 0 15,0 1 1-15,-1 2-1 16,2 1 1-16,0 0 1 0,-1 1-1 15,-2 3 0-15,0-1 0 16,1 0 0-16,2-2 0 16,-2 2-1-16,-1-2 1 31,1-1 0-31,-2 0 0 0,2-1 0 0,-1-2 0 0,-1 1 0 15,-5 2 0-15,2 1-1 16,0 2 1-16,-2-2 0 16,1 0-1-16,-1 1 1 0,3 0-1 15,-1 1 1 1,1-1-1-16,2-3 0 0,3 0 1 15,-1 2 0-15,0 2 1 16,0 0-1-16,-1-2 0 0,3 1 1 16,-3 0-1-16,-1 3 1 15,-5 0-1-15,1 0 0 16,0 0 0-16,-1-2 0 15,2 2-1 1,-2 0 1-16,2-1 0 16,1 1 0-16,1-1-1 0,1-1 2 0,0-1 0 15,1 4 0-15,-3-2 0 16,0 2 1-16,2 0-1 0,-3-2 1 15,2 0 0-15,1 0-2 16,-2 0 0-16,2-1 0 16,3-1 1-16,0-2-1 0,0-3 0 15,1 1 1-15,1 1-2 16,1-1 1-16,2-2 0 15,-2 1 0-15,1 0 0 16,-1-2 0-16,-2 4 0 0,0-1 0 16,0 2 0-16,-2 0 0 31,-2 3 1-31,-2-1-1 0,2 3 0 0,-1 2 0 15,-3 0 0-15,0 2 1 16,1-1-1-16,-3 2 0 0,1 0 0 16,-1 2 0-16,-1 1 0 15,0-3 0-15,2 2-1 16,2-1 1-16,-2-3-1 15,2 1 0-15,3-4 1 0,0 0-1 16,-1-2 1-16,4 1 0 16,-3-3 1-16,3-1-1 15,-1 0 0-15,2-3 0 16,-2 2 0-16,2-2 1 0,0 1-1 15,0-2-1-15,0-2 0 32,0 0 1-32,0-1 0 0,0 1-1 0,1-3 1 0,0 0-1 15,2-1 1-15,0-1-1 16,0-1 1-16,1-1-1 15,0 0 1-15,-1-1 0 16,2-3-1-16,2 0 1 0,0 2-1 16,0-3 1-16,3 3-1 15,-2-2 1-15,2 4 0 16,-1-3 0-16,2 0 0 15,-1 0 0-15,-2-2 0 16,1 0 1-16,0 0-1 0,-4-3 1 16,3 2-1-16,-1-1 1 15,-1 0-1-15,4-2 1 16,0 3-1-16,0-3 1 15,1 2-1-15,-1 0 1 0,0-2 0 16,0-1 0-16,-2-1 0 16,0 2-1-16,2-2 1 15,-4 3 0-15,0-1 0 16,4 1 0-16,-2 1 1 0,2 4-1 15,-3-1-1-15,1 3 1 16,1-2-1-16,-1-2 0 16,-1 1 0-1,-2-3 0-15,2-1-1 0,-3-4 1 16,0-1 0-16,0-3 1 0,0-2 0 15,-4-8-1-15,5 13 1 16,-5-13-1-16,0 0 1 16,2 10 0-16,-2-10 0 0,0 0 0 15,0 0-2-15,0 0-1 16,0-9-1-16,-4-2 1 15,-1-1-2-15,-4-6 2 16,0 1 0-16,-8-2 0 0,0 0 1 16,-1 0 1-16,1 2 1 15,1 4 0-15,0-1 0 16,1 4-1-16,-2 0 0 31,6-1 0-31,-1 3 0 0,-1-1-1 0,3 0 1 0,-5-1 0 16,0 2 0-16,1 1 0 15,3 0 0-15,-1 2 1 16,0 0-1-16,12 5 0 15,-14-5 0-15,14 5 1 16,0 0-2-16,0 0 0 0,0 0 0 16,0 0 0-16,0 0 0 15,-3 8 1-15,3-8 0 16,4 15 0-16,2-4 0 0,4 4 1 15,-1 1 0-15,5 5-1 16,0 1 0-16,4 1 0 16,-1 3 1-16,2 0-1 0,1 2 0 31,1-2 0-31,-3-1 0 0,2-1 1 0,-4-3 0 15,0-4 0-15,-1 1-1 16,-1-5 1-16,-3-3-1 0,-4-2 1 16,-7-8 0-16,15 11 0 15,-15-11 1-15,0 0 0 16,0 0 1-16,0 0 0 15,0 0 0-15,11-19-1 16,-8-6 0-16,5-11 0 0,6-12 0 16,8-5-1-16,4-9-1 15,3 0-1-15,5 3-4 16,0 0-7-1,4 7-37-15,-2 11-41 0,-10 3-2 32</inkml:trace>
  <inkml:trace contextRef="#ctx0" brushRef="#br1" timeOffset="107679">6025 11710 327 0,'0'0'2'0,"0"0"-3"0,0 0-5 15,0 0 3-15,0 0 6 16,12 0 3-16,10 0 3 16,8-5 3-16,14-6-1 0,13 1 4 15,12-5 6-15,5 3-5 16,5-3-3-16,-3 0-5 15,-6 2-2-15,-7 2-3 16,-14 2-1-16,-11 4 0 0,-11 1 0 16,-9 0-5-16,-6 4-6 31,-12 0-10-31,10-6-44 0,-10 6-17 0</inkml:trace>
  <inkml:trace contextRef="#ctx0" brushRef="#br1" timeOffset="108956">6905 11053 225 0,'0'0'1'0,"0"0"0"0,0 0 1 16,0 0-1-16,0 9 3 31,0-9 6-31,5 12 2 0,1-3 2 0,2 6 1 16,2 5 2-16,6 2-2 0,1 10 2 15,2-2-2-15,1 9-5 16,2-1-2-16,-4 4 2 16,1-3-3-16,-1 1-1 0,-1-3-1 15,0 2 1-15,1-3-1 16,-1-4-1-16,-2-1 0 15,2-1-1 1,-2-2 0-16,2-1-1 0,-4 0-1 0,3-2 0 16,-4 2 1-16,-2-2-1 15,1-3 1-15,-3 1 0 16,0-6-1-16,-2 1 1 15,1-7 2-15,-3-2-3 16,-4-9 1-16,5 11 0 0,-5-11 0 16,0 0-1-16,2 11 0 15,-2-11 0-15,0 0 0 16,4 12 1-16,-4-12-1 15,3 10 1-15,-3-10-1 0,0 0 1 16,4 11-1-16,-4-11 0 16,0 0-1-16,0 0 1 15,3 11-1-15,-3-11 0 16,0 0 1-16,1 9-1 0,-1-9 0 15,0 0 1-15,1 10 0 16,-1-10 0-16,0 0 0 16,0 0 0-16,0 0 0 15,0 0 0-15,0 0-1 0,0 0 1 16,0 0-1-1,2 10 1-15,-2-10-1 0,0 0 0 16,0 0 0-16,0 0 0 16,1 10 0-16,-1-10 0 0,0 0 1 15,0 0-1-15,0 0 1 16,0 0 0-16,0 0 0 15,0 0 1-15,0 0-1 16,0 0 1-16,0 0 1 0,0 0 0 16,0 0 1-16,0 0-1 15,0 0 0-15,0 0 0 16,0-4-1-16,0-7 0 15,0-4 0-15,-1-7-2 16,1-7 2-16,0-7-1 0,0-8-1 16,0-6 1-16,0-7 0 15,0-2-1-15,0-6 2 16,0-1-2-16,-2 1-2 0,2-1 1 15,-2 5 1-15,-3 3-2 16,0 5 0-16,1 4 1 16,-3 7-1-16,2 8 0 0,-1 7 0 15,1 3-2-15,2 10-3 31,-1-1-3-31,4 5-7 0,0 0-13 0,0 10-59 16,0-15-2-16</inkml:trace>
  <inkml:trace contextRef="#ctx0" brushRef="#br1" timeOffset="110267">7464 11693 237 0,'0'0'5'0,"0"0"-1"16,0 5 1-16,0-5 0 15,0 0 3-15,0 0 1 0,0 0 2 16,11 5-1-16,1-5-1 16,3-2-1-16,8-4 0 15,4 2 1-15,2-3-3 16,1 1-2-16,6 0 0 0,-5 1-1 15,1 0-1-15,-3 2 0 16,0 0-1-16,-3 3 0 16,-3 0-1-16,1 0 0 0,-7 0 0 15,2 4-1-15,-7 1 1 16,1 1 0-16,-13-6 1 15,11 15 0-15,-9-2 0 16,-2 0 0-16,0 5 1 0,-2 5 0 16,-5 2 0-1,-5 6-1-15,-4 3 0 0,-8 4 0 16,1 1-1-16,-5 4 2 15,-1-1-1-15,-1-3 0 16,4 0 1-16,6-6 0 31,5-5 4-31,14-3 5 0,2-9 0 0,20-6 0 0,14-8 1 16,12-2 0-16,8-11 1 15,8-4-2-15,5-1-1 0,-1-4-4 16,-4-2 0-16,-8 5 0 16,-13 1 1-16,-9 3 0 15,-9 4-1-15,-9 4-1 16,-15 5-5-16,10-3 0 0,-10 3 0 15,0 0 0-15,0 0 0 16,0 0 0-16,0 0 0 16,0 0 0-16,0 0 0 0,-5 0 0 15,5 0-10-15,0 0-9 16,0 0-16-16,3 4-54 15,-3-4-2-15</inkml:trace>
  <inkml:trace contextRef="#ctx0" brushRef="#br1" timeOffset="113790">8106 11389 282 0,'0'0'8'16,"0"0"1"-16,0 0-2 16,0 0-3-16,0 0 2 15,0 0 5-15,15 4 3 16,4-4 3-16,13-2-5 0,13-3-1 15,12-2 3-15,9 0 2 16,4-1-1 0,2-1-5-16,-2-1-4 0,-8 2-2 0,-9 0-3 15,-16 5-3-15,-10-2-5 16,-9 3-9-16,-6 1-40 15,0-5-25-15,-3-5-7 16</inkml:trace>
  <inkml:trace contextRef="#ctx0" brushRef="#br1" timeOffset="126335">8879 10818 335 0,'0'0'3'0,"0"0"0"15,0 0-1-15,1-11 0 0,-1 11-2 16,0 0 0-16,0 0-1 15,12-4 0-15,-12 4-3 16,11 7 1-16,-4 2 1 16,2 5 0-16,1 2 2 15,3 4 2-15,1 6 1 0,3 3 3 16,-1 7 1-16,6 3 0 15,0 6 2-15,2 4 2 16,1 4 0-16,2 2-1 16,0 1-3-16,2 2 0 0,-2-4-2 15,1 1 1-15,-1-3-4 16,-1-5 0-1,1-1 1-15,-2-4-1 0,-2-2-1 16,-1-5 0-16,-2-4 0 0,-3-4-1 16,-5-6 1-16,0-4 1 15,-7-6 0 16,3 0 2-31,-8-11 2 0,0 0 3 0,0 0 0 0,8 6 0 0,-7-11 1 16,-1-11-2-16,1-10-1 16,3-11-1-16,3-13-3 15,-1-13-3-15,5-16 0 16,2-11 0-16,-1-5-2 0,5-6-1 15,-4 1 0-15,-3 0 1 16,1 6 0-16,-6 8 0 16,0 11 0-16,-4 7 0 15,2 14-2-15,-3 7-5 0,2 16-13 16,-2 12-39-16,1 4-28 15,-1 15-4-15</inkml:trace>
  <inkml:trace contextRef="#ctx0" brushRef="#br1" timeOffset="126694">10091 11336 341 0,'0'0'6'0,"3"15"2"0,1 1 2 16,2 4 0-16,3 5 2 15,0 7 0-15,0 4 1 16,2 3 1-16,-3 0-6 16,-1-1-1-16,-1-4-1 15,-3-3-2-15,-3-6-5 0,1-1-11 16,-1-7-23-16,-15-7-44 15,15-10-6-15</inkml:trace>
  <inkml:trace contextRef="#ctx0" brushRef="#br1" timeOffset="127079">10416 11006 282 0,'0'0'-1'0,"0"0"-4"16,0 0 0-16,0 0 2 16,4-1 4-16,5 1 2 15,6-2 1-15,5 0 4 0,6 0 3 31,4-3 5-31,2 1 2 0,2-4-3 0,0 0-3 16,-5-2-1-16,-3 1-1 16,-7 4-4-16,-6-2-9 15,-4 5-11-15,-9 2-9 0,0 0-21 16,0 0-33-16,0 6-7 15</inkml:trace>
  <inkml:trace contextRef="#ctx0" brushRef="#br1" timeOffset="127469">10225 11431 379 0,'0'0'5'15,"17"-8"0"-15,9-3 0 16,7-3 2-16,12 0-1 16,7-2 0-16,6-1 1 15,6 1 0-15,-2 3-4 0,-5 1-1 16,-9 5-1-16,-5 1-1 31,-8 2 0-31,-6 0-3 0,-4 1-3 0,-5-1-4 16,0 1-10-16,-7-2-26 15,0-1-33-15,3-1-8 31</inkml:trace>
  <inkml:trace contextRef="#ctx0" brushRef="#br1" timeOffset="127997">10299 11137 299 0,'0'0'0'0,"0"0"-4"16,-9-5-2-16,9 5 0 16,0 0 2-16,9-11 0 0,8 3 2 15,6 0 3 1,11-1 4-16,0-1 3 0,10 3 4 15,-4-3-1-15,5 3-1 16,-7-3 0-16,-2 5-2 0,0 1-5 16,-4 1-7-16,2 3-19 15,-2 2-35-15,0 1-18 16</inkml:trace>
  <inkml:trace contextRef="#ctx0" brushRef="#br1" timeOffset="128532">11215 10862 318 0,'0'0'4'16,"0"0"-2"-16,0 0-3 16,0 0-2-16,-11 0 2 0,6 10-1 15,-4 7 1-15,-3 4-1 16,1 10-2-1,-4 4 1-15,1 10 4 0,0 5 1 16,1 1 0-16,4 2 0 0,5-5 0 16,3-1 0-16,2-9 0 15,10-3 4-15,4-13-1 16,5-8 1-16,7-10 1 0,6-4 1 15,5-14 1-15,8-7 2 16,0-10-2-16,3-8-2 16,-4-6-3-16,-6-8-1 15,-9 0 0-15,-11-2 2 16,-12 3-1-16,-11 3-1 0,-19 6 1 15,-16 11-1-15,-11 10 0 16,-8 9-6-16,-4 9-10 16,-4 4-29-1,-2 12-38-15,12 4-7 0</inkml:trace>
  <inkml:trace contextRef="#ctx0" brushRef="#br1" timeOffset="130447">11776 10223 304 0,'0'0'-2'0,"0"0"0"0,0 6 0 15,2 7 1-15,3 6 1 16,0 5-2-16,3 14 5 16,3 8 0-16,1 10 2 15,2 9 1-15,-1 6 0 0,2 8 1 16,0 5-1-16,-4 2 0 15,-1 1 0-15,-1 2 1 16,-4-1 1-16,-3 0 3 16,-2 1-2-16,-1-1 2 15,-5 0-1-15,-2-1-1 0,2-4-2 16,-4-2-2-16,2-4-1 15,-2-4-2-15,1-7 0 16,-1-6 0 0,1-9-2 15,-1-5 2-31,2-7 0 0,-1-8-1 0,3-6 2 0,-2-5-3 0,2-6 1 0,2-3 1 15,4-11 0-15,-8 13 1 16,8-13 0-16,0 0 0 0,-10 11 0 16,10-11 0-16,-20 8 0 15,2-1 0-15,-5 0-2 16,-3 2 0-16,-9 1 0 0,-3 1 0 15,-6 1 0-15,-6 1 0 16,-6-1-1-16,-2-1 1 16,-5 0-1-16,-7 0 1 15,-7-2-1-15,-6-1 0 0,-4-2 0 16,-2 1 1-16,-5-1-1 15,-4-1 0-15,-1 3 0 16,-1-1 0-16,-5 4 0 16,0 1-1-16,-4 1 1 0,-3 1-1 15,-5 3 1 1,-2-1-1-16,-6 1 0 0,-3 0 0 15,-2 1 1-15,-7 1-1 16,-3 0 0-16,-2 1 1 16,-5 1 0-16,-1 0-1 15,-3 2 1-15,3-1 0 0,-3-1 0 16,6 3-1-16,-2-1 1 15,1 0 0-15,5-1 0 16,-2-1 0-16,4 0 0 0,2-2 0 16,4-1 0-16,5-3 0 15,8 0 0 1,3-2 1-16,8 0-1 0,8-2 0 0,4 1 0 15,8-2 0-15,4 0 1 32,5 0-1-32,7 0 2 0,9-1-1 0,7-2 1 15,4-1 1-15,9-2 0 0,6-2-1 16,7-3 1-16,4-2-1 15,2-8 0 17,5-4-1-32,-1-8 0 0,6-8 0 0,-2-6 0 0,2-11-1 0,-1-8 1 15,2-11 0-15,-2-8 0 16,0-8 1-16,-1-8-1 15,1-7 0-15,-2-2 0 16,-1-2-1-16,4-1 1 16,-3 4 0-16,3 2 0 0,-3 3-1 15,2 6 0-15,-4 3 0 16,1 5 0-16,-2 3 1 31,-2 7-2-31,1 1 0 0,0 8-1 0,0 6 1 0,1 5-1 16,3 4 0-16,-2 6 0 15,1 5 0-15,-1 5 1 16,2 2-1-16,-1 5 2 15,5 3 0-15,1 4 1 0,1 4-1 16,4 4 0-16,8 8-2 16,-7-13 0-16,7 13-2 15,0-10 0-15,7 2 1 0,13 0-1 16,4-5 1-16,14 0 0 15,7-4 2-15,15-1 1 16,10-2 0-16,16 1 1 16,7-2-1-16,8 3 1 15,11-2-1-15,5 0 1 0,8 0-1 16,2 0 1-16,3-2-1 15,2 3 1-15,3-2-1 16,2-1-1-16,2 3 1 31,2-1 0-31,1 3 0 0,6-1 0 0,1 2-1 0,1-1 1 16,0 3 0-16,0-1 0 15,1 0 1-15,-5-1-1 16,1 0 0-16,-6-1 0 0,4-1 0 16,0 1 0-16,-3-1 0 15,0 2 1-15,-3 0-1 16,2 0 1-16,-1 0-1 15,-3 3 1-15,-5-1-1 0,-4 4 0 16,1 0 1-16,-6 1-1 16,-4 0 1-16,-2 1-1 15,2 0 0-15,-5-1 0 0,-3 0 1 16,-5 1-1 15,-7 1 0-31,-8-1 1 0,-6 1-1 0,-13 1 0 0,-11 1 0 16,-11 1 1-16,-10 1-1 15,-6 0 0-15,-8 2 0 0,-4-1 0 16,-4 1 0-16,2 1 0 15,-4-2 1-15,2 1-1 16,1-2 0-16,-2 1 0 16,6-2 1-1,-3 1-1-15,-1 0 0 0,-1 0-1 0,-2 2 1 16,3 0-1-16,-3 1 1 15,4 2 0-15,-1 6-1 16,5 3 1-16,1 4 0 47,3 4 0-47,4 6 0 0,1 6 0 0,-1 8 1 0,-4 8-1 0,-1 13 1 0,-1 14-8 0,-13 23-52 15,2 2-27-15</inkml:trace>
  <inkml:trace contextRef="#ctx0" brushRef="#br0" timeOffset="188857">13549 6309 282 0,'0'0'2'15,"0"0"0"-15,0 0-1 16,-7-10 1-16,5-1 1 0,-1-6-2 16,-1-8 3-16,-1-10 0 46,-2-5 0-46,-2-14 1 0,2-4 0 0,-1-9 0 0,-2-5 3 0,1-7-2 0,-1-8 0 16,-2 0-3-16,5-3-2 16,-2-1 1-16,-1-6 0 15,4 2 2-15,-2 0 0 16,2-3 0-16,0 6 1 15,1 2 1-15,-1 1 0 0,3 4 1 16,1 4-2-16,0-3-2 31,1-1-1-31,1 2 1 0,3-2 0 0,4 0 0 0,3-2 1 16,2 0 0-16,3 3 0 15,3 0-1-15,4 5 1 16,2 4-1-16,-1 2 0 16,2 3-1-16,0 4 0 0,1-1 0 15,3 3-1-15,0 0 2 16,4 0-2-16,-2 5 0 47,4 4 0-47,1 1 0 0,4 5-1 0,1 6 2 0,3 3 1 0,2 3-2 0,2 3 1 15,4 1-1-15,1 1 1 16,1 0-1-16,2 2 0 15,-1 6-2-15,-2 6 0 16,-3 3 0-16,-2 4 0 0,-6 4 0 16,-3 4 0-16,-2 4 0 15,-4 5 0-15,-4 3 0 31,0 3 0-31,-4 2 0 0,2 3 1 0,0 6-1 0,0 6 1 16,1 2 0-16,-3 7 0 16,0 8 1-16,-2 7 0 15,1 4 0-15,-5 5 0 0,-1 4-1 16,-1-1 2-16,-2 3-2 15,1 0 1-15,-3-2-1 16,1-1 0-16,-2 3 0 16,-2-3-1-16,0 3 1 15,-4 1 0-15,1 0 0 0,-4 4 0 16,-1 2 0-16,-2 0 1 15,-2-1-2-15,-6 2 1 16,-3 2 0-16,-3-3-1 16,-3 1 1 15,-2-1-1-31,-4 0 1 0,-1-5 0 0,1-3 0 0,-4-2 1 0,0-3-1 15,-3 1 0-15,-1-4 1 16,-4 0 0-16,0-4-1 0,-5 1 1 16,-2 1 0-16,0 1-1 15,-5-2 2-15,1 0 1 16,-7-1-1-16,1-4 1 0,-6 3-1 31,2-2 1-31,-4 0 0 0,-2 0 0 0,4-5-1 16,3-3-1-16,4-4 1 15,7-3-1-15,7-7 1 16,6-5-1-16,6-6 0 0,7-5-2 15,4-5-3-15,3-3-3 16,11-6-5-16,0 0-12 16,0-10-34-16,6-10-27 15,10-6-7-15</inkml:trace>
  <inkml:trace contextRef="#ctx0" brushRef="#br0" timeOffset="189102">14008 5470 286 0,'0'0'9'16,"0"-13"3"-16,0 13 3 15,1-13 0-15,-1 13 1 47,1-14 1-47,-1 14-1 0,1-9 0 0,-1 9-6 0,0 20-2 0,-3 8-1 0,-8 12-2 16,-2 13 2-16,-7 13-2 0,-2 10 2 15,-5 6-1-15,0-2-2 16,5-5 0-16,3-5 1 15,8-14 0-15,11-13 0 16,13-14 1-16,18-10-1 47,17-13 1-47,9-5 0 0,12 1-4 0,3-3-7 0,11 2-15 0,-3 2-65 0,-1 1-5 15</inkml:trace>
  <inkml:trace contextRef="#ctx0" brushRef="#br0" timeOffset="192808">18466 2559 247 0,'0'0'1'16,"0"0"-6"-16,0 0-2 15,0 0 0 1,7 1 3-16,-7 9 2 0,5 4 2 0,-4 4 0 15,-1 6 1-15,4 1 8 16,0 5 4-16,1 2 1 16,1 0-3-16,0-3 1 15,0 0-2-15,5 1 0 0,-2-3 2 16,4 7-2-16,-3-1-1 15,2 0-1-15,-3 0 2 16,2 3-3-16,-3 0 0 16,3 6 1-16,-4-3-3 15,-2 0 1 1,2 0-3-16,-1-4 0 0,-2 1 0 0,2-4 2 15,-1-2-2-15,-1 0 2 16,-1-7-1-16,-1-3 1 47,0-2-1-47,0-4 0 0,-2-4 3 0,2 0 1 0,-2-10 2 0,0 0-1 0,3-5 0 15,-1-15 0-15,5-14 0 16,1-9-1-16,4-18-3 0,4-11-2 16,2-12-2-16,3-2 0 15,-2-2 0-15,0 6 1 16,-2 12-1-16,-5 10-2 0,1 11-4 15,-7 10-7 1,-2 16-11-16,0 0-16 0,0 8-47 16,4 3-4-16</inkml:trace>
  <inkml:trace contextRef="#ctx0" brushRef="#br0" timeOffset="193201">19246 3176 269 0,'0'0'3'0,"0"19"4"16,0 3 2-16,0 9 1 0,0 8 1 31,0 11 0-31,1 3 1 0,1 10-2 0,0 1-1 15,3-7-3-15,-2-6-3 16,3-6-8-16,-1-8-25 0,-3-15-43 16,2-2-4-16</inkml:trace>
  <inkml:trace contextRef="#ctx0" brushRef="#br0" timeOffset="199211">19908 3110 260 0,'0'0'4'0,"8"0"3"0,11-5 0 16,10 2 0-16,10-2 0 15,10 2 2-15,9 2 1 16,4-1-1-16,8 3-2 0,-5 1-7 15,-6 5-7-15,-8-1-14 16,-10-4-32-16,-5 2-18 16</inkml:trace>
  <inkml:trace contextRef="#ctx0" brushRef="#br0" timeOffset="199734">20576 2648 300 0,'0'0'-2'16,"0"0"-4"-16,0 0 1 0,0 8 0 15,0 5-1-15,5 0 2 16,-1 8 3-16,3 7 3 15,0 7 6-15,0 5 3 16,3 13 0-16,-3 6-1 0,2 6 5 31,1 5-4-31,0 0-1 0,-1 1-1 0,4-5-1 16,-1-1 1-16,0-9 0 15,2-5-1-15,-1-10-1 16,-2-9 2-16,0 0-5 0,-3-6 1 16,-1-7-3-16,-2-1 2 15,-2-8 3-15,-3-10 2 16,0 0 0-16,0 0 0 0,11-20 2 15,-4-16-2-15,5-15 2 16,2-15-3-16,4-11-5 16,0-10 0-16,1-6-2 15,0-1 0-15,-5 7-2 0,-2 7-2 16,-1 19-5-16,-9 9-9 15,4 16-19 1,-2 18-49-16,4 4-3 0</inkml:trace>
  <inkml:trace contextRef="#ctx0" brushRef="#br0" timeOffset="200207">21197 3296 322 0,'0'0'1'0,"0"0"-2"16,13-4 1-16,1 0 0 0,8 1 0 16,5 4 0-1,2-1 0-15,4 0 1 0,0 5-2 16,0 6 3-16,-7 2-2 0,-1 4 0 15,-9 0 0-15,-3 1 1 16,-6 3 2-16,-7 4 1 16,-2 1 1-16,-11 2-1 15,-4-2 2-15,-4 2 0 16,0 3 3-16,-2-6-2 0,3 0-2 15,2-8-2-15,10 2 3 16,3-6 3-16,5 1-1 16,10-2 1-16,8-7-3 15,6 1 4-15,7 0-2 0,5 1 0 16,1-5-4-16,2 1-7 15,-1-3-7 1,2-3-20-16,7-6-49 0,-13-5-5 16</inkml:trace>
  <inkml:trace contextRef="#ctx0" brushRef="#br0" timeOffset="200537">21836 2974 216 0,'0'0'8'0,"0"0"7"15,0 0 5-15,11 12 3 16,3-6 1-16,10 1 3 0,8-1-1 16,8 3 3-16,8-4-9 31,2-1-6-31,6-2-6 0,-1-1 0 0,0-1-5 0,-5-4-3 15,-3 1-1-15,-6-4-10 16,1 4-11-16,-7 1-30 16,-6 0-28-16,-4 2-7 15</inkml:trace>
  <inkml:trace contextRef="#ctx0" brushRef="#br0" timeOffset="200787">21894 3250 316 0,'0'0'1'0,"0"0"4"16,0 13 2-16,0-13 2 15,14 16 1-15,2-8 2 0,10 4 1 16,8-4 0-16,10 1 0 15,5-4-4 1,8 1-2-16,1-4-4 0,5 1-3 16,-4-3-5-16,2 0-8 0,-4 0-16 15,-7-7-44-15,5 4-9 16</inkml:trace>
  <inkml:trace contextRef="#ctx0" brushRef="#br0" timeOffset="201186">22772 3042 290 0,'0'0'2'16,"-10"7"0"-16,4 6 2 31,1 2 2-31,0 8 2 0,4 9 5 0,1 5-1 0,5 4 5 15,12 0 1-15,8 1 0 16,11-3-1-16,10-7-1 16,11-7-1-16,10-12-5 15,11-8 1-15,5-5-4 0,10-15-1 16,2-10 0-16,3-10-1 15,-5-7-2-15,-3-5 1 16,-16-4-1 0,-11-1 0-16,-14-2-2 0,-17 3-2 15,-19 6 1-15,-20 7-2 0,-26 9 1 16,-27 4-2-16,-15 14 2 15,-18 6-2-15,-8 5 1 16,-8 13-1-16,-1 8 0 16,7 6 1-16,11 7-3 0,14 2-7 15,21 3-34-15,17 1-36 16,13-8-6-16</inkml:trace>
  <inkml:trace contextRef="#ctx0" brushRef="#br0" timeOffset="201901">22732 3220 328 0,'0'0'1'0,"4"-12"-1"16,5 0 1-16,2-2-2 15,10-4 0-15,1-1-14 16,10-7-42-16,7 5-13 0</inkml:trace>
  <inkml:trace contextRef="#ctx0" brushRef="#br0" timeOffset="204653">13305 11417 304 0,'0'0'0'0,"0"0"0"15,0 0 2-15,0 0 5 16,0 0 5-16,0 0 4 0,0 0 1 15,0 0 2-15,-6-7 1 16,6 7-1-16,-5-19-3 16,1 4-4-16,-1-7-5 15,3-6-5-15,-1-8-2 0,0-9-1 16,3-10-1-16,0-6 0 15,0-8 0-15,1-5 1 16,1-5-1-16,-2-1 2 16,0-1-2-16,-2 2 2 0,0 2 0 15,-3 2 1-15,2 2-1 16,1-2 0-16,2 2 0 15,0-1 1-15,2 0 0 16,3 0-1-16,3 1 1 0,-1-1 1 16,3 3-1 30,-1 2 0-46,4 2 0 0,-1 2 0 0,2 1 0 0,1 5 0 0,2 0 0 0,1 1 1 0,3 0-1 16,4-2 0 0,1 2 0-16,3-3 0 0,3 1-1 15,3 1 1-15,6-1-1 16,4 3-1-16,2 1 0 0,6 4 0 15,3 4 0-15,4 2 1 47,-3 6 0-47,2 2 0 0,-1 5 1 0,1 3 0 0,-4 4-1 0,-1 4 1 0,-2 5-1 16,0 5-1-16,1 5 1 15,-2 8-1-15,-1 1 1 16,0 14-2-16,-4 5 0 16,-2 7 1-16,-5 5 0 0,-5 7 0 15,-5 3-1-15,0 4 1 16,-5 3 1-16,-6 2 0 31,-2 3 0-31,-5 1 1 0,0 2 0 0,-4 1-1 0,0 3 0 16,-5-1 0-16,-2 2 0 15,0-1-1-15,0 0 1 16,-6 0-1-16,-1 0 0 15,-1 2 1-15,0-1 0 0,-2 1 0 47,-3 1 0-47,2 2 0 0,0 2 0 0,-3 2-1 0,2 2 1 0,-2 1 0 16,-1 1-1-16,-3-1 1 0,-2-1 0 15,-5 1 1-15,-5-5-1 16,-3-2 1-16,-5-3 0 16,0-2 0-16,-6-2 0 15,-4 1-1 1,-8 0 1-16,-10-1-1 0,-3 0 2 0,-5-3 1 15,-3-4 0-15,0-4 1 16,3-7 0-16,7-7-1 16,13-9 0-16,13-8 1 0,9-5-3 46,13-3-3-46,7-5-3 0,12-5-5 0,-11 7-4 0,11-7-2 0,0 0-21 16,-12-1-49-16,12-8-3 0</inkml:trace>
  <inkml:trace contextRef="#ctx0" brushRef="#br0" timeOffset="204946">13828 10903 339 0,'0'0'-2'0,"0"0"-3"16,0 0 1-16,0 5 2 15,0 5 2-15,0 6 2 16,-3 10 3-16,-7 6 1 0,-4 8 5 16,-4 9 4-16,-3 3 1 15,-2 2 0-15,0-1-4 16,0 0-1-16,5-7-2 31,8-7 1-31,4-6-3 0,6-5 0 0,12-7 1 0,14-5-1 16,12-6-1-16,14-3 0 15,9-1-2-15,7-1-3 31,10 0-8-31,-3-3-12 0,4-2-64 0,-6 8-5 0</inkml:trace>
  <inkml:trace contextRef="#ctx0" brushRef="#br0" timeOffset="237042">18196 7495 23 0,'0'0'-3'15,"0"0"-3"-15,0 0-2 16,0 0 2-16,2 13 6 15</inkml:trace>
  <inkml:trace contextRef="#ctx0" brushRef="#br0" timeOffset="237555">18196 7495 0 0,'16'63'13'16,"-16"-63"4"-16,12 67 2 15,-7-39 2-15,2 3 1 31,2 1 0-31,-1 4 0 0,1-1-4 0,2 4-1 0,0-3-2 16,2 12 4 0,3-4-3-1,-4-3-3-15,2-3-2 16,-2-4-1-16,2-2 0 15,-4-4-1-15,3 2 1 16,-6-15-7-16,0 3 0 0,0-1 2 16,-1 1 1-16,0 3-2 15,1-3 1-15,-4-2 0 16,2-1-1-16,0 0 2 15,-2-2-1-15,1-3-2 0,-4-10 1 16,4 10 0-16,-4-10 1 16,0 0 0-16,0 0 1 15,0 0-1-15,0 0 2 16,0 0-1-16,0 0 2 0,0 0 0 15,0 0 2-15,10 3 1 16,-10-3 2-16,0 0 0 16,5-7-3-16,0-9-1 15,2-10 0-15,5-13-4 16,2-13-3-16,5-10-3 0,3-14 0 15,0-11-2-15,4-4 1 16,0 0 1 0,1 2 0-1,-4 6 1-15,-2 8 1 0,-2 9 1 0,-5 9-1 0,0 9 1 16,-4 14-2-16,-4 4-2 15,2 11-9-15,-4 3-6 16,-4 16-10-16,14-11-30 0,-14 11-29 16,16 4-7-16</inkml:trace>
  <inkml:trace contextRef="#ctx0" brushRef="#br0" timeOffset="238587">18773 8355 225 0,'0'0'7'0,"0"0"5"0,0 0 2 16,0 0 3-16,0 0 0 15,0 0 1-15,0 0-1 16,0 0 0-16,-1-7-7 16,1 7-5-16,0 0-2 0,0 0-3 15,0 0 1-15,-9-8-2 16,9 8 1-16,0 0 0 15,0 0 3-15,0 0-3 16,0 0 1-16,0 0 2 0,0 0-2 16,0 0 2-16,0 0-1 15,-8-11 1-15,8 11 0 16,0-11 1-16,0 1-2 15,0-2 0-15,0-1 1 0,0-2-1 16,0 1 1-16,0 0-1 16,0 2 2-16,0 0-1 15,0 0 1-15,-2 3 0 16,2 9 1-16,-3-13-2 0,3 13 1 15,-4-9-4-15,4 9-1 16,0 0-3-16,0 0-1 16,0 0-1-16,-8 5-2 0,8 9 2 15,-1 9 0 1,-1 7 2-16,-1 9 2 0,0 6 2 15,-2 4 1-15,1 3 2 16,-1-1 0-16,-1-1-2 16,1-6 0-16,1-6-1 0,2-8 1 15,1-7 0-15,0-3 1 16,1-7 0 15,0-3 3-31,0-10 1 0,0 0 2 0,0 0 0 0,0 0-1 0,0 0-1 16,0 0-7-16,0 0-31 15,0 0-46-15,8-11-4 16</inkml:trace>
  <inkml:trace contextRef="#ctx0" brushRef="#br0" timeOffset="240376">19486 7838 78 0,'0'0'2'0,"0"0"10"16,0 0 14-16,16 2 6 0,7 0 2 15,16-2 4-15,13-3 0 32,18-4 1-32,8 0-2 0,10-3-12 0,0 1-7 15,-2-5-7-15,-10 3-5 16,-14 2-2-16,-13 5-1 0,-15 1-1 15,-13 0-2-15,-6 2-5 16,-15 1-7-16,13 0-11 16,-13 0-18-16,-3 6-38 0,3-6-7 15</inkml:trace>
  <inkml:trace contextRef="#ctx0" brushRef="#br0" timeOffset="240692">19771 7513 166 0,'0'0'-1'0,"3"14"-2"0,4 2 6 16,-6 8 1-16,4 6 8 16,-4 9-1-16,4 9 1 15,-5 6 3-15,0 4 1 16,2 10 4-1,-3-1-4 1,1-8-2-16,0-9-7 31,3-4-5-31,-3-12-9 0,5-7-29 0,6-10-31 0,0-20-5 16</inkml:trace>
  <inkml:trace contextRef="#ctx0" brushRef="#br0" timeOffset="241237">20577 7314 180 0,'0'0'-5'16,"0"0"1"-16,6 11 1 0,-6-11 3 16,10 22 4-16,-4-1 4 15,-1 4 4-15,6 6 3 16,-5 1 7-16,2 9 0 15,-2-2-1-15,1 10-1 16,1-7-2-16,-1 1-3 0,2 1-5 16,0-5-4-16,2 2 0 15,-1-4-1-15,3 2-1 16,-5-3-2-16,2 6 1 15,0-1 1 1,-3-5-2-16,-1-2 3 16,-1-5 0-16,0-3 3 31,-3-6 2-31,3-4 4 0,-5-16-2 0,0 0 2 0,0 0-2 15,15-21 0-15,-5-13-2 16,6-11-3-16,4-16-3 0,2-15-3 16,4-12-2-16,6-9 0 15,0-2 0 1,0 5 1-16,-2 10 1 0,-5 9-1 15,-2 14-1-15,-5 14-3 0,0 15-8 16,-8 7-6-16,4 14-10 16,-4 5-27-16,0 6-32 15,9 9-6-15</inkml:trace>
  <inkml:trace contextRef="#ctx0" brushRef="#br0" timeOffset="241724">21281 7913 295 0,'0'0'-3'15,"0"0"-2"-15,0 0 3 16,13-7 1-16,-1 1 2 16,7 1 0-16,2-2 2 15,5 4 0 1,4 0 5-16,1 0-1 0,-2 2-2 0,1 0-1 15,-5 1-2-15,-1 2-1 16,-6 4-2-16,0 1 0 0,-6 2-2 16,-2 2 2-16,-5 2 0 15,-5 6 0-15,-24 20 2 31,-6-1 0-15,1 4 1-16,-3-1-1 0,3 0 5 16,0-1 1-16,8-3 3 15,8-6 1-15,23-19 0 16,16-5 3-16,9-1-2 0,2-4 1 15,7 1-3-15,4-3-2 32,3 0-8-32,-4-6-7 0,-4 0-14 0,0-1-57 0,-9-10-3 15</inkml:trace>
  <inkml:trace contextRef="#ctx0" brushRef="#br0" timeOffset="242009">22074 7499 235 0,'0'0'6'0,"0"0"6"16,0 0 3-16,21 5 2 0,4-5 2 16,12 0 1-16,9 0-1 15,5 0 1-15,6-2-4 16,0-1-6-16,-4-2-4 15,-4 2-2-15,-9-1-1 0,-12 0-1 16,-6 1-3-16,-3 2-8 31,-6-1-14-31,-3-4-44 0,-2 6-14 0</inkml:trace>
  <inkml:trace contextRef="#ctx0" brushRef="#br0" timeOffset="242287">22047 7914 322 0,'0'0'2'0,"13"1"1"15,8-1 1-15,9-1 2 16,12-3 0-16,8-1 0 16,9-1 1-16,10 0-1 0,2-2 1 15,-4 1-3-15,-4 2-5 16,-5-1-6-1,-9 2-14-15,-7 4-38 0,-4-6-21 16</inkml:trace>
  <inkml:trace contextRef="#ctx0" brushRef="#br0" timeOffset="242664">23159 7438 232 0,'0'0'-1'0,"-9"10"-1"16,-3 5 3-16,-5 4 3 15,-4 9 2-15,-1 8 0 0,-3 7 1 16,1 4 0 0,5 3 7-16,7-5 4 0,10-4 1 15,6-6 1-15,17-8-2 31,11-9-1-31,13-11 3 0,11-5-3 0,11-5-3 0,11-12-5 16,6-6-3-16,4-7-3 16,1-9 0-16,-4-6 0 15,-10-4 0-15,-16-2 0 0,-12 2-1 16,-23 1-1-16,-20 2 0 15,-20 8-1-15,-25 9 0 16,-18 8-1 0,-11 8-1-16,-7 8 0 0,-4 1-2 0,3 12-2 15,6 3-3-15,14 5-7 16,12-1-17-16,4 5-48 15,17-5-7-15</inkml:trace>
  <inkml:trace contextRef="#ctx0" brushRef="#br0" timeOffset="244745">13668 17505 350 0,'0'0'1'16,"0"0"-2"-16,0 0 4 0,0 0 5 15,0 0 3-15,0 0 1 16,0-11-2-16,0-3 1 16,0-8 0-16,-1-9 1 15,-2-8-4-15,-2-13-5 16,0-11-2-16,-3-11-1 0,-1-8 1 31,1-7 0-31,-2-1 0 0,-2-2 0 0,-2 0 0 16,-3 0 0-16,0 3 1 15,-2 0-1-15,0 2 0 0,2-1-1 16,-1-8 1-16,4-3 0 15,5-10-1-15,5-3 0 16,4-7 0-16,10 0 0 16,7 1 1-16,10 3-1 0,5 9-1 15,5 10 1-15,4 12 1 16,1 10-1-16,5 11 1 15,-2 7 0-15,3 4-1 16,2 5 1-16,1 0-1 0,8 2 1 16,3 3-1-16,3 2-1 31,5 8 1-31,3 6 0 0,0 12-1 0,-1 10 1 15,1 9-1-15,-5 16 1 16,-5 11 0-16,1 10 0 0,-7 4 0 16,-3 9 0-16,-4 4 1 15,-4 5-1-15,-5 3 0 16,-3 2 0-16,-5 6 0 0,-8 3 0 15,-4 5 0-15,-10 4 1 16,-7 4 0 0,-4 1-1-16,-10 4 1 0,-9 2-1 15,0-3 0-15,-6 3 1 0,-3-5-1 16,-2 1-1-16,-3-1 1 31,3 0 0-31,-2-5-1 0,1 0 2 0,-2-2-1 16,1-3 0-16,-2-4 1 0,2-7 1 15,3-6-1-15,-1-5 1 16,4-4 1-16,-2-9-1 15,2-6 1-15,0-5-1 16,2-3 0-16,0-8 1 16,1-4-1-16,2-4-1 0,2-7-1 15,2-5-2-15,6-3-6 16,-1-5-9-16,8-12-14 15,2 0-34-15,1-16-21 16</inkml:trace>
  <inkml:trace contextRef="#ctx0" brushRef="#br0" timeOffset="244998">14379 16784 334 0,'0'0'5'0,"6"-15"1"0,3 2 2 15,0-1 0-15,4-1 2 16,2 0-2-16,0 4 3 0,2 2 1 16,-2 10-3-16,-3 19-1 15,-1 15-1-15,-6 14 1 16,-3 10 1-16,-2 9 0 15,-3 4-1-15,-3-1-2 0,0-5-1 16,2-9 0-16,2-9-1 16,2-10 0 15,8-10 0-31,11-13 0 0,10-8-1 0,9-5-1 0,9-2-2 0,8-5-5 15,3-5-7-15,4 2-14 16,1 8-59-16,-8-8-5 16</inkml:trace>
  <inkml:trace contextRef="#ctx0" brushRef="#br0" timeOffset="250353">17847 13332 263 0,'0'0'4'15,"0"0"2"-15,0 0 5 0,0 0 3 16,0 0 0-16,0 0 3 15,0 0 0-15,0 0 0 16,0 0-3-16,0 0-4 16,0 0-4-16,0 0-2 0,0 0-1 15,7 11-2-15,-3 1 0 16,1 5 0-16,3 3 1 15,2 3 2-15,-2 6 1 16,5 1 0-16,-1 2-1 0,1 2 0 16,1 2 1-1,4 5 1-15,0 1-2 16,2-2 0-16,-2 0-1 0,1-1 0 15,1 0 0 17,-1-2 0-32,0-4-1 0,-5-6 0 0,0-1 0 0,-2-4 0 15,0-1 0-15,0-1 0 16,-4-4-1-16,-1-2 1 0,1-1 0 62,-1-1-1-62,-2-3 1 0,-5-9-1 0,7 14 1 0,-7-14 0 0,4 9 0 0,-4-9 0 0,0 0 0 0,0 0 0 16,0 0 1-16,0 0 1 15,0 0 1-15,0 0-1 16,10-9 0-16,-4-15-4 16,5-14 0-16,6-14 0 0,3-14 0 15,3-16 0-15,3-14 0 47,0-6 0-47,1 0 0 0,-3 8 0 0,-6 10 0 0,-5 12 0 0,-6 12 0 0,-3 13 0 16,-2 14 0-16,-1 12 0 15,-1 1 0-15,0 10-19 16,0-2-18-16,0-1-48 15,0 13-9-15</inkml:trace>
  <inkml:trace contextRef="#ctx0" brushRef="#br0" timeOffset="250616">18800 13601 402 0,'0'0'1'0,"4"13"1"32,-2 3 2-32,1 14 2 0,0 6 0 15,-2 6 1-15,2 4 0 0,2 3 1 16,-1-1-1-16,1-5-5 15,-3-9-8-15,6-10-35 16,-4-7-41-16,-4-17-5 16</inkml:trace>
  <inkml:trace contextRef="#ctx0" brushRef="#br0" timeOffset="250947">17118 13884 390 0,'0'0'2'0,"0"0"-1"0,0 0 1 0,0 0-2 15,0 0 4-15,0 0 2 16,20 0 2-16,14-5 1 0,17-8-2 15,11 0-2-15,7-3-7 16,9 5-17-16,13-3-60 16,-15 2-6-1</inkml:trace>
  <inkml:trace contextRef="#ctx0" brushRef="#br0" timeOffset="252923">19319 13487 306 0,'0'0'1'15,"0"0"0"-15,0 0 0 16,0 0 3-16,0 0 2 0,6 3 3 16,12-3 1-16,8-3 1 15,15-7 1-15,10-2 1 31,13-3 0-31,4 1-3 0,3 0-3 0,-1 0-1 0,-3 0-1 16,-7 2-2-16,-8 2-2 16,-9 1-2-16,-7 4-5 15,-6-3-8-15,-2 1-30 0,6 3-36 16,-16-2-5-16</inkml:trace>
  <inkml:trace contextRef="#ctx0" brushRef="#br0" timeOffset="253868">19667 13158 313 0,'0'0'2'0,"0"6"1"0,1 8 6 15,2 8-1-15,1 10 3 16,1 7 0-16,5 11 4 15,-2 8 0-15,1 4-1 16,-2-1-2-16,3 2-3 16,-3-4-1-16,-1-7-2 15,1-9-4-15,-4-7-7 16,3-7-11-16,-6-5-32 0,7-9-35 15,3-12-5-15</inkml:trace>
  <inkml:trace contextRef="#ctx0" brushRef="#br0" timeOffset="254313">20281 12978 335 0,'0'0'0'0,"0"0"1"16,0 0 2-16,14 16 4 16,0 6 3-16,3 8 1 0,4 9 2 15,4 11 1-15,6 9 3 16,1 6-1-16,2 9-2 15,-3-3-2 1,0 0-2-16,-1-4 0 0,-3-4-1 16,-2-8-1-16,-6-8-2 15,-3-9 0-15,-5-9-1 16,-2-6-1-16,-2-10-4 15,-3-3 0-15,-4-10 0 16,0 0 0-16,11-26 0 16,-1-7 0-16,3-19 0 0,1-14 0 15,1-13 0-15,-4-11 0 16,2-7 0-1,-4 3 0-15,-5 8 0 0,-4 10 0 0,0 16 0 16,-5 13-10-16,3 15-12 16,-1 8-12-16,3 15-25 15,13 9-33-15,-3 6-4 16</inkml:trace>
  <inkml:trace contextRef="#ctx0" brushRef="#br0" timeOffset="254759">21127 13448 324 0,'0'0'5'0,"0"0"4"15,0 0 1-15,-10-2 1 32,10 2 2-32,0 0 0 0,0-9 1 0,13 3 0 0,13-1-4 15,6 1-4-15,6 3-2 16,2 2-1-16,3 1 0 15,0 0-1-15,-5 7-2 16,-6 4 0-16,-11 7-1 0,-8 1 1 16,-10 5 0-16,-3 2 1 15,-13 4 1-15,-7 4 0 16,-8 7 3-1,0-1 0-15,3-2 1 32,4-1 0-32,7-7 2 0,10-3-1 0,12-8 0 15,13-7-1-15,16-10-1 0,10-2-1 16,2-4-2-16,4-5-2 15,0 0-3-15,-3-4-4 16,-1 3-11-16,-12 2-38 16,-4-9-34-16,-7-3-5 15</inkml:trace>
  <inkml:trace contextRef="#ctx0" brushRef="#br0" timeOffset="255030">21911 13008 385 0,'0'0'2'15,"0"0"2"-15,0 0 4 16,11 2 1-16,8-2 1 15,8-4 1 17,10-5-1-32,6-1 1 0,7-3-1 0,5-2-3 0,0 1-4 0,-1-2-4 15,-4 6-8-15,-10-4-10 16,-5 3-42-16,-9 6-25 0</inkml:trace>
  <inkml:trace contextRef="#ctx0" brushRef="#br0" timeOffset="255270">22032 13269 340 0,'0'0'4'0,"0"0"3"16,2 10 3-16,-2-10 4 15,20 7 1-15,1-5-1 16,8-2 1-16,13-3 0 16,7-7-4-1,9-3-4-15,4-4-7 0,5-2-8 0,-2-3-10 16,1-8-39-16,-4 3-27 15,-5-6-6-15</inkml:trace>
  <inkml:trace contextRef="#ctx0" brushRef="#br0" timeOffset="255589">22766 12807 346 0,'0'0'4'0,"-17"23"0"0,5 4 4 0,-4 8 3 0,1 10 2 0,0 5 0 15,5 6 1-15,5 4 2 16,8-6-3-16,18-7 0 15,11-12-4-15,16-13 0 16,14-15-3-16,12-9 0 31,8-17-1-31,4-13-2 0,0-13-1 0,-7-9 0 0,-10-7-1 16,-14-5-1-16,-24-1 0 0,-23 2 1 15,-25 7-1-15,-31 9 0 16,-21 10 1-16,-18 12-1 16,-3 14 1-16,-7 13-1 15,7 10 1-15,6 14-2 0,14 11-2 31,24 1-6-31,20 9-15 0,19 2-64 0,5-8-2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11:46.1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11694 6086 312 0,'0'0'5'0,"2"-9"4"15,-2 9 0-15,1-11 0 16,-1 11 1-16,0-18 1 16,-6 8 1-16,-6 0 2 15,-10 3-6-15,-9 0-2 0,-5 2-1 16,-10 1 1-16,-10 4-1 15,-9 0-1-15,-8 5 0 16,-9 6-2-16,-3 2 0 16,-3 4-2-16,-3 2 1 15,3 4-1-15,5 0-1 16,1 6 1-16,5 1 0 0,4 4 1 15,1-1-1-15,2 3 1 16,4 3-1-16,-2 1 0 0,1 0 1 16,5 1-1-1,3-1 0-15,8 0 0 0,4 2-1 16,6 0 1-16,7 0-1 0,3 3 1 15,7 1-1-15,4 1 1 16,5 0-1 0,5 2 0-16,5-4 1 0,5-1 0 15,4-1 1-15,6-4 0 16,7-2 0-16,8-3 3 0,4-3-2 31,6-2 2-31,6-2 0 0,7 0-1 0,4-3 1 16,8 0 0-16,2-1-1 15,6-3 0-15,5 2 0 0,6-2 0 16,5-2 0-16,6-3 0 15,5-4 0-15,4-1 0 16,2-4-1-16,7-2 0 16,-2-4 0-16,2 1 0 0,1-4 0 15,-2-1 0-15,-2-1 0 16,2-1 0 15,0-3 0-31,2-1 0 0,-2-4 0 0,5-2 0 0,-3-2-1 0,4-2 2 16,1-4-3-16,6-4 0 15,-6-2 0-15,0-4 0 16,-2-2 0-16,-7-2 0 0,-4-2 0 15,-7-4 0-15,-4 1 0 16,-10 0 0-16,-8-3 0 16,-5 0 0 15,-10 0 0-31,-2 1 0 0,-8-2 0 0,-11 4 0 0,-6-2 0 0,-11 2 0 15,-5 2 0-15,-10 3 0 16,-4-1 0-16,-9 0 0 16,-10 6 0-16,-5-4 0 15,-7 3 0-15,-7 0 0 0,-11 0 0 16,-4 3 0-16,-9 1 0 15,-11 2 0-15,-8 2 0 16,-10 2 0 0,-11 2 0-1,-4 6 0-15,-10 0 0 0,-8 3 0 0,-6 2 0 0,-8 3 0 16,-8 0 0-16,-4 2 0 15,-5-1 0-15,-2 1 0 16,0 3 0-16,7 2 0 0,14 0 0 16,12 2-12-16,17 7-66 15,29 7-14-15</inkml:trace>
  <inkml:trace contextRef="#ctx0" brushRef="#br0" timeOffset="1229">9897 7147 207 0,'0'0'2'0,"0"0"4"15,0 0 6-15,-5-11 4 16,5 11 4-16,0 0 3 16,-3-12 2-16,3 12 2 15,0 0-2-15,0-12-1 16,0 12-8-16,0 0-4 15,0 0-3-15,3-9-3 0,-3 9-3 16,0 0 2-16,0 0-1 16,0 0 2-16,0 0 0 15,0 0 2-15,0 0-1 0,6-8 1 16,-6 8-1-16,0 0-2 15,-1-11-1-15,1 11-4 16,0 0 1-16,0 0-2 16,0 0 0-16,2 13-1 0,1 5 0 15,1 8-1-15,1 11 2 16,3 11 1-16,-2 11-1 15,-3 16 0-15,1 12 1 16,-4 16 0-16,0 13 2 0,0 16 0 16,-6 8 0-16,-4 16 0 15,0 8 1-15,-3 9 0 16,2 4-1-16,2 5 1 0,2 2-1 15,3-1-1-15,4 2 0 16,0-7 1-16,5-1 0 16,2-6 0-16,1-2-2 31,-1-10 0-31,-1-5 0 0,-3-10 0 0,0-11 0 15,-3-9 0-15,0-8 0 0,-4-14 0 16,-1-16 0-16,1-8 0 16,-2-14 0-16,1-13 0 15,1-10 0-15,0-9 0 16,1-14 0-16,1-7 0 0,2-11 0 15,-1 10 0-15,-3-15 0 16,5-14-18-16,8-9-68 16,-3-26-12-16</inkml:trace>
  <inkml:trace contextRef="#ctx0" brushRef="#br0" timeOffset="13233">13830 6557 125 0,'0'0'1'15,"0"0"1"-15,0 0 2 16,0 0-2-16,-3-8 1 16,3 8 0-16,0 0 4 15,0 0 0-15,0 0 0 16,0 0 0-16,0 0 0 0,0 0 5 15,0 7 0-15,0 1 1 16,0 4-3-16,0 5 0 16,0 1-1-16,0 6 1 15,0 9-2-15,3 1-2 0,-2 9-2 16,2 0 0-16,-2 8 1 15,-1 2-1-15,0 5-1 16,0 0 1-16,-3-2 0 0,-2 7 3 16,-3-6 0-16,0 8 1 46,-2 3 2-46,2 1-2 0,-4 6 1 0,2 3-2 0,0 4-1 0,-1 7 0 0,1 8-1 16,1-2 0-16,1 2-2 16,-2 1 1-16,1-3 2 15,0 6-2-15,-1-1 0 16,0-4 0-16,1-1 0 15,0 2 0-15,-1-1 0 0,0-1 0 32,3 3-2-32,1-5 2 0,1-2-1 0,-1-1 0 15,4-5-1-15,-3-2-2 16,0-1 1-16,-1-4 1 0,-1 2 2 15,-5 1-1-15,1 3 1 32,-3-2 0-32,2 3 0 0,-4 1 0 0,4-2-1 15,2 2 0-15,-1-4-1 0,6-1 0 16,3 0 1-16,0-2 0 15,2 1 0-15,0-2 1 16,0 0-1-16,2-5-1 0,-2-1 0 16,0-4 1-16,0-8 0 15,0-5 1-15,-2-6 1 31,0-3 1-31,-2 0 0 0,1 1-4 0,-1 0-2 16,1 3 0-16,-3 4 0 0,2-1 0 16,1-2 0-16,0-6 0 15,3-4 0-15,0-8 0 16,0-7 0-16,0-8 0 15,0-7 0-15,0-11 0 0,0 0 0 16,9 9-31-16,1-12-59 16,3-12-5-16</inkml:trace>
  <inkml:trace contextRef="#ctx0" brushRef="#br0" timeOffset="14716">9903 11348 257 0,'0'0'2'16,"0"0"3"-16,0 0-1 0,0 0 3 15,0 0 2-15,0-9 2 16,0 9 4-16,0 0 2 15,0 0-2-15,0 0-1 16,0-9-1-16,0 9-2 0,0 0-1 16,0 0-5-16,0 0-3 15,0 0-2-15,0 0-1 16,0 0-1-16,0 0 1 15,7 9 0 1,-7-9 1-16,13 15 0 0,-5-4 1 0,3 2-1 16,1 0 1-16,1 0 0 15,1 0-1-15,0 0 1 16,0 1 1-16,3 0 0 0,0 0 0 47,1 1 1-47,0-2 0 0,0 2 0 0,0 0 0 0,0 1 0 0,3-1-1 15,-1 1 0-15,-2-1 0 0,2-1 0 16,1 1 0-16,-2-1-1 15,1-2 1-15,1 0 0 16,0 0 0-16,0-2 0 16,1 1 1-16,0 1-1 0,1-2 0 15,1 0 0 1,3 4-1-16,-3-2 0 0,1 1 0 15,2-1 0-15,0 0-1 16,1 0 1-16,-2-1-1 16,1 0 0-1,1-4 2-15,0-1-1 0,-1 0 0 0,2-2 0 16,2 0 0-16,1 0 0 15,-1-2-1-15,-2 1 1 0,2 0-1 16,0-1 0 0,1 1 0-1,-4 1 0-15,0 0 1 0,1-1-1 0,-1 1 0 16,1 0 0-16,-3-2 1 0,1 1 0 15,-1-1-1-15,1 1 0 16,-2 0 1 0,0 0 0-1,2-2-1-15,-2 2 1 0,2 1-1 0,1-1 0 0,0 1 1 16,1-1 0-16,3-1-1 15,0 2 0-15,-2-2 0 32,3 0 1-32,-1-1-1 0,1 0 1 0,-1-1-1 0,1 0 0 15,3 0 1-15,1-2 0 16,3-1 0-16,1-2 0 15,2 0-1-15,1 1 1 16,-1 0 0-16,0 1-1 16,1 0 1-16,-2 0-1 0,1 1 0 15,-2 0 0-15,-1 1 1 16,0-1-1-1,-1-1 0-15,-2 1 0 0,-1 0 0 16,-2 1 0-16,-3 0 0 0,-2 0 0 16,-3 1 0-16,-2 0 0 31,2 0 1-31,-2 1-1 0,0 1 0 0,2 0 1 0,1 0-1 15,-1 1 0-15,2-3 0 16,-1 2 0-16,1-2 0 16,2 0 0-16,1 0 0 15,6-6 0-15,4-3 1 0,7-2 0 16,4-4 1-16,10-4-1 15,3 2 1-15,5-2 0 16,5 0-1-16,3 1-4 16,-2-2-8 15,5 2-33-31,-5 3-42 0,-8-7-3 0</inkml:trace>
  <inkml:trace contextRef="#ctx0" brushRef="#br1" timeOffset="39190">9462 7400 78 0,'0'0'0'15,"0"0"-2"-15,0 0 1 16,9-4 0-16,-9 4 0 16,10-3-3-16,-10 3 1 15,13-1-1-15,-13 1 2 16,13 0-2-16,-13 0 3 0,13 7 0 15,-4-2 1-15,2-1 1 16,4 1 0-16,-2 0 0 16,4-2 1-16,0 1-2 15,3-1 0-15,-4 0 0 0,6-1 0 16,5 3 0-16,-4 3 0 15,7 1 0 17,-7 1 0-32,11 3 1 0,-4 0 0 0,11 3 0 0,-7-3 0 15,1 0 0-15,0 0 1 0,2-1 0 16,3-2 3-16,-2-2 1 15,3 1 2-15,-5-2-1 32,11 2 4-32,0-1-3 0,2 3 0 0,2-2-1 0,-2 4-1 15,6-1-1-15,-4 2 0 16,4-1-1-1,-5 2 5-15,-2-2-1 0,3 2 0 16,-2-3 1-16,5 4-1 0,1-3 0 16,2-1-2-16,5 0-1 15,0 1-1 16,4-4-2-31,0 2-1 0,3-1 2 0,-2 0-1 0,-3 0 0 0,8 1 0 16,5-1 2-16,0-1-2 16,8-1 1-16,5 0-1 15,2-3-1-15,8-5 1 0,9 1-1 16,-6-4 0-16,2-3-1 15,1-4 1-15,-4 1-1 16,2-2 1 0,4 0 0 15,-8-1 0-31,-1 1 0 0,1-3 0 0,-4 1 1 0,2-1 0 0,2 1-1 0,-12-2-1 15,-2-1 1-15,-4-1-1 16,-6 1 1-16,-8-1-1 0,-2 3 1 16,-13-3 0-16,-10 3 0 15,-5-3 1-15,-9 1 0 16,-7 0 1-16,-6-1-1 15,-5-5 0-15,-7 1 0 16,-4-3-2-16,0 2 1 0,-8 0-1 16,-3-1 0-16,-7 4-1 15,-2 1 0-15,-9 4 0 16,-5 2 1-16,-7 3-1 0,-5 3 1 15,-10 0-1-15,-6 3 0 16,-6-1 0-16,-6 2 0 16,-3 0-3-16,-7 2-3 15,-5-3 0-15,-7 3-2 16,-4-1 3-1,-2 1-2-15,-4-2 0 0,-3 8 1 0,-4 1 3 16,-6 2 3-16,2 2 1 16,3 2 0-16,-3 2 0 15,-1 2 0 16,-3 1 1-31,-4 0-1 0,-1 0 0 0,1 3 0 0,-5 3 0 0,-7-1 0 16,5 6 0-16,1 0 0 0,5 5 0 16,5 0-1-16,5 7-1 15,2-3 2-15,9 6-1 16,4 10 1-1,4-1 0-15,10 2 1 16,7-3-1-16,9 3 2 0,7-6-1 16,13 3-1-1,5-9 1-15,18-7-2 0,6-3 0 16,6 3-2-16,6-5 2 15,7 5 0-15,3-3 1 0,3 6-1 16,10 0 1-16,2-2 1 16,8 3-1-16,-1-4 1 15,10 2 0-15,0-8 0 16,7 4 3-16,4-12 0 0,4 0 2 15,10-4 2 1,0-2-1-16,13-3 1 0,6-1 2 16,8-3 1-16,7-2-1 15,7-4-2-15,2 3 1 0,9-5-1 16,13 1 2-16,0-1-2 15,2 0-2-15,9 0 0 16,4 2-2-16,7-2-1 0,6-1 0 16,3 1-2-16,2-2 0 15,2-5-1-15,1-1 1 31,-1-2-1-31,0-5 1 0,-5-2 0 0,-4-2-1 16,-7-3 1-16,-6-4-1 0,-6-3 2 16,-4-5-1-16,-10-1 0 15,-13-3 0-15,-11 4 0 16,-11-3 0-16,-18 2 1 15,-20 0-1-15,-15 4-1 0,-20 4 1 16,-11-3-1-16,-20 6 0 16,-15-2 0-1,-9 2-2-15,-17 3 0 0,-11 0-1 16,-12 2 0-16,-9 3-3 0,-12 3 1 15,-15 1-2-15,-9 2-1 16,-10 2 0-16,-10 0 0 16,-7 2 0-16,-7 4 2 31,-5-1 2-31,-4 1-1 0,-2 2 3 0,-4 7 0 0,-1 2 3 15,-3 7-1-15,-1 2 1 16,-2 8 0-16,0 1 0 16,3 5 0-16,8 2 1 0,6 7 0 15,5-1-3-15,9 11 0 16,6 2-1-16,13 4 1 15,9 2-2-15,9 0-1 32,3 6-1-32,9-4-5 0,8 2-1 0,12-4 0 15,8-7 0-15,11 5-2 0,10-2 3 16,13-1-1-16,10 0 0 15,12-6 7-15,15 2 0 0,9-7 2 16,4 1 1-16,18-8-1 16,4-3 4-16,13-3 0 15,2-6 1-15,17-2 1 16,5-2 0-1,6-1 2-15,7-5 5 0,8 1 0 0,4-3 1 16,8-1 2-16,10-1-2 16,0-4 1-16,1 1 0 15,8-5-3 16,1 0-3-31,5-3-1 0,9 1-3 0,-2-6 2 0,-3 0-2 0,7-1 0 16,4-1 0-16,-2 1 0 16,1 0 1-16,4 1-1 15,-2-1 0-15,4 1 0 0,0 1-1 16,3-5 0-16,-1 2 0 15,11-7 0-15,2 1-1 16,-2-2 0-16,-7-1 0 16,0-1 0-1,-3-2 0-15,-8 1 0 0,-5-1 0 0,-8 0 1 16,-4-1 0-16,-7 0 0 15,0-2 1-15,-5-3-1 0,-7 0 0 16,-6 0 0-16,-11-3 1 16,-15 1 0-16,-17-3 1 15,-11 2-2-15,-20 0 2 16,-15 1-1-16,-12 0-1 0,-19 1 0 31,-9 2-1-31,-15 1-2 0,-7 3-2 0,-14 4-1 16,-10-1-2-16,-10 3-1 15,-7 4-1-15,-9 2-1 16,-10 1-4-16,-7 2-4 0,-8-2-1 15,-7 1-1-15,-6 2 0 16,-10-2-1-16,-6 2 2 16,-5 1 7-16,-4 2 8 15,-2 1 6-15,0 4 5 0,-1 6 1 16,2 5 2-1,5 6 1-15,2 0-1 0,0 8-5 16,3 0-6-16,4 10-4 0,4 4 0 16,4 0 0-16,5 6-1 46,5 2 1-46,8 2 1 0,10 3-1 0,8 5 3 0,8 0 1 0,5-3-1 0,6 11 0 16,4 2-1-16,10 2-1 16,4 0 1-16,8 2-1 15,7-1-2-15,9-1 2 16,11 1 0-16,11-3 1 15,10-1 0-15,9-5 2 16,10 0-2-16,6-4 2 0,9-4 3 31,14-6 2-31,2-2-1 0,16-14 3 0,11-6 0 16,6-6 2-16,11-6 2 0,4-6-1 15,7-5-1 17,8-6 0-32,6 1-2 0,4-4-1 0,6-4 1 0,9-4-2 15,0-1-1-15,12-4 1 0,8 3 0 16,3-3 1-16,4 1-1 15,4 0 0-15,4-1 0 16,0 2 0-16,4 1-2 16,0-3-1-16,4 0 0 0,3 0 0 15,4-5-2-15,3 0 1 16,5-6-1 15,7 3 0-31,-2-3 1 0,2 0 0 0,-2-3 1 0,0 1 0 16,-4 2 0-16,-11-1 1 0,-8 3-1 15,-14-2 2-15,-9 2-1 16,-14-3-1-16,-13 3 0 15,-19-3 0-15,-15 0 2 0,-15 1-2 16,-13 1 0-16,-19 2 1 16,-10-2-3-16,-16 4 1 31,-19 0-3-31,-16 6-1 0,-16 0-1 0,-14 4-3 0,-17-1-3 15,-16 3 1-15,-16 1 1 16,-11 2 1-16,-6 1 2 16,-10 2 1-16,-9 1 1 15,-6 2 2-15,-6 2 1 0,-2 4 0 16,-4 3-1-16,-7 1-2 15,-4 3-4-15,-8 0 0 16,1 1 0-16,-5 1 1 16,-2-1 0-1,3 2 1-15,0 3 3 0,2 2 2 0,6 2 3 16,5 7 1-16,6 2-1 15,7 9 0-15,4 0-1 16,8 9-1-16,7-2-1 0,10 10-1 16,9 2 1-16,8 0-1 15,7 2 0-15,15-4 1 16,12 2-1-16,16-6-2 31,9 1 1-31,19-8 0 0,8-3 0 0,15 2 0 0,12-6 1 16,8 2 1-16,11 0 3 15,10 0 3-15,8-1 1 16,9-5 1-1,11 1 0-15,10-6 1 0,9 1 0 0,7-7-2 16,4-2-1-16,7-3-2 16,9-1 0-16,-1-4-1 15,3 1 0-15,4-4 0 16,1 2 2-16,10-4-2 0,6-1 0 15,5-3 0-15,7-2 1 16,8-3-1-16,9 0 0 16,3-3-1-16,9-5 1 15,4-2-1 1,4-4 0-16,5-1 0 0,5-3 0 0,3-5-1 15,-3-1 0-15,2-1-1 16,-3-3 1-16,-6 2-2 0,-9-1 1 16,-4 1 0-16,-10 3-1 15,-9 3 1-15,-8-2-1 16,-9 2 0-16,-8 1-1 15,-11-1 2-15,-12 2-1 0,-10-3 1 16,-15 1 0-16,-14 1 0 31,-12 0 1-31,-10 1-1 0,-13-1 0 0,-9 3-1 16,-9 0-1-16,-5 0 0 15,-10 1-1-15,-10 0 0 0,-5 1 0 32,-7-1-2-32,-7 3 3 0,-7 1 1 0,-5 1 1 15,-4 2-1-15,-3 3 1 16,-6 0 0-16,-1 4-1 0,-2 1 1 15,-1 0 0-15,5 0-1 16,-2 4 1-16,-3 1-1 16,4 0 0-16,-2 0 1 0,-2 0-1 15,1-1 1-15,-3-1 0 16,-6-2-1-16,-6 2 0 47,1 0-2-47,-11-2-1 0,-3 1-1 0,-5 1-1 0,-7 2 0 0,-2-1 0 0,-6 1-3 15,-4 4-1-15,-3 0 2 16,-1 3 2-16,-6 3 1 15,-4 2-1-15,-5 6 3 16,2 1 0-16,-4 7 3 0,0-2 3 16,3 8-2-16,2 4 3 15,10 0 1 1,7 3-2-16,8 0 1 0,6 4-1 15,11-2-1-15,9 3 0 16,11-3 0-16,7-4-2 0,13 0-1 16,11-5 1-16,12 0 0 15,10-7 0-15,16 0 0 16,8-6 1-16,17-1 0 0,10-8 0 15,17-1 2-15,13-4-1 16,7-5 1-16,13-2 0 31,6-3 1-31,6-2-1 0,8-4 1 0,8 1 0 0,-1-2 0 16,6 2 0-16,5-2 0 15,2 3 0-15,11-2 3 47,6 0-1-47,9-1 2 0,9-1 1 0,15-3 0 0,15 1 2 0,61-7 0 0,-18 2-1 16,18-3-2-16,13 2-1 15,16 3-2-15,9 0-3 16,9 8-4-16,1 1-17 0,-46 7-63 16,49 6-1-16</inkml:trace>
  <inkml:trace contextRef="#ctx0" brushRef="#br2" timeOffset="48931">14817 8707 225 0,'0'0'4'0,"0"0"1"15,0 0 1-15,0 0 0 16,0 0 2-16,0 0-1 0,8-9 1 16,-8 9 1-16,0 0-4 15,0 0-1-15,-5 3 1 16,-5 6-2-16,-6 3 2 15,-6 7 0-15,-7 3-1 16,-8 8 1-16,-7-2-1 0,-2 1 2 16,-2 1-2-16,1-3 0 15,3-4-2-15,1-4 1 16,6-4-1-16,5-1 0 0,6-3 0 15,1 0-1-15,5 0 0 16,3-1-1-16,4 0 0 16,2 0-1-16,5 0 0 15,1 2 1-15,2-1 1 16,3 3 0-16,0-2 0 0,3 5 1 15,5-1 0-15,2 3 1 16,9 3-1-16,4-1 1 31,6 4 0-31,5 1 1 0,7 2 0 0,4 0 0 0,-1 3-1 16,4 0 0-16,-7 1 1 15,2-4-2-15,-8-2-1 16,0-1-3-16,-7-4-7 16,-5-3-4-16,-3-5-6 0,-7-5-22 15,4-4-36-15,-17-4-7 16</inkml:trace>
  <inkml:trace contextRef="#ctx0" brushRef="#br2" timeOffset="49458">14401 9181 214 0,'0'0'2'16,"0"0"-1"-16,0 0-1 15,0 0-2-15,-3-10 1 16,3 10 3-16,0 0 4 16,0 0 3-1,10 0 0-15,-2 0 4 0,8 0 3 0,6 0 7 16,9 1-2-16,11-4 0 15,15-1-3-15,21-4-1 16,22-3 0-16,31-3-4 0,28 0-2 16,34-3-3-16,31 0-1 15,31 1-1-15,24 2-1 16,21 2-2-16,5 5-1 15,-2 4 0 1,-11 3 0-16,-22 1-1 0,-24 7-4 0,-24 7-13 16,-26 6-64-16,-31-9-2 15</inkml:trace>
  <inkml:trace contextRef="#ctx0" brushRef="#br2" timeOffset="52113">16132 8705 244 0,'0'0'3'15,"0"0"1"-15,2 13-1 16,-2-13 1-16,4 17 2 15,-2-7-2-15,2-1 2 0,-2 0 4 16,-2-9 1-16,4 12 3 16,-4-12 0-16,0 0 0 15,4-14-1-15,-2-3 0 16,1-13 2-16,0-10-3 0,-1-8-7 15,1-13-2-15,-1-8-1 16,1-13 0-16,3-1-1 16,-1-8 0-16,-2 4 0 0,3 3-1 15,0 0 2-15,0 10 1 16,0 6 0-16,0 14 0 15,-4 4 0-15,0 10 1 16,-2 2-1-16,0 5-1 0,0 3 0 16,0 0 0-16,0 1-1 15,-1-3 1-15,1 3 1 16,0 1-2-16,0 2 0 15,-1 2 1-15,-1 4-1 0,0 3 0 16,-1 6-1-16,0 2-1 16,3 9-1-16,-9-3 0 15,4 9 1-15,-3 11-1 16,-1 9 0-1,-6 10 1-15,-3 10 0 0,-4 7 1 0,-3 6 1 16,0 2-1-16,1-1 0 16,4-6 0-16,3-8-1 15,6-7 1-15,3-9 0 0,6-11 2 16,2-19-1-16,14 3 0 15,7-13 1-15,8-17-2 16,3-10 0-16,8-13-2 16,1-8 1-16,5-9-1 15,-1-5 1 1,-8 0 0-16,-2 3 1 0,-11 8 2 0,-5 7 1 15,-7 14 0-15,-3 7-1 16,-4 14-1 15,-5 19 0-31,0 0-1 0,4 10 0 0,0 16 0 0,4 12 0 0,1 8-1 16,6 10-1-16,5 10-3 15,2 2-12-15,9-9-54 16,8 16-12-16</inkml:trace>
  <inkml:trace contextRef="#ctx0" brushRef="#br2" timeOffset="52768">16314 9543 287 0,'0'0'5'0,"0"20"1"0,0 3 3 16,0 13 0-16,-3 11 3 15,-2 20-1-15,-2 15 2 16,-1 22 0-16,0 9-1 16,0 13-2-16,4 8-3 15,1 1-1-15,3 2-1 0,0-10-1 16,5-7-1-1,1-13 1-15,1-6-2 0,-2-19 0 16,-4-8 1-16,-1-10-1 16,-7-10-3-16,-1-6-5 0,-4-11-4 15,2-10-15-15,0-6-41 31,-5-17-16-31</inkml:trace>
  <inkml:trace contextRef="#ctx0" brushRef="#br2" timeOffset="53089">16108 10846 328 0,'0'0'4'0,"0"22"2"15,0 3 2-15,5 10 1 16,0 13 1-16,3 8 2 0,0 10 1 15,6 7-1-15,0 0-3 16,1-3-2 0,2-6-1-16,2-5 0 0,1-13 0 15,1-7 0-15,1-13 1 0,1-7 1 16,3-17-2-16,3-10 1 15,8-23-1-15,6-16-1 16,9-18-1-16,9-11-3 16,3-6-7-16,-1-7-14 15,-6 6-65-15,1 2-4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33:47.6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1886 6812 200 0,'0'0'2'15,"0"0"-2"-15,0 0 1 0,0 0-1 16,0 0 2-16,0 0 2 15,0 0 4-15,0 0 5 16,-5-6 2-16,5 6 4 0,0 0 0 16,-12-10 2-16,12 10-1 15,-11-6-1-15,11 6-3 16,-13-8-2-16,13 8-2 15,-13-12-4-15,7 3-1 0,-2-3 0 16,2-5 0-16,0-5 0 16,-4-4-1-16,-2-7 0 15,-1-3 1-15,0-4-1 16,1-5 1-16,1 0-2 0,1-1-1 15,1-4-2-15,5 2 0 16,3-1-1-16,1-2-1 16,2 1-1-1,2 1 2-15,1 2-1 0,0 1 0 0,1-1 0 16,-1-2 0-16,2 1 0 15,0-3 0-15,1 0 0 16,0 1-1 15,2-3 1-31,-1 1-1 0,0 2 1 0,-1 2-1 0,2 1 2 0,0 1-2 16,-2-1 1-16,7-3-1 15,0 0 1-15,4-2-1 16,1 0 1-16,4 0 0 0,4-3-1 16,0 1 1-16,2 4 1 15,2 1-1-15,-1-1 1 16,-2 4-2-16,4 1 1 15,-1-1 0-15,-4 3 0 16,3 2-1-16,-1 0 1 0,0 2-1 16,2-3 0-16,4-1 2 15,3-2-1-15,3 1 0 16,4-4 0-16,4 0 0 31,0 2 0-31,5 0 0 0,0 4 0 0,-5 4 0 0,1 8 0 16,-2 3-1-16,-6 4 1 15,0 7 0-15,-1 3-1 16,-1 4 0-16,0 4 1 0,6 3-1 15,0 1 0-15,3 2 1 16,4 5-1-16,1 3 0 16,-2 4 1-16,3 1-1 15,-2 6 1 1,-3 2-1-16,-2 1 0 0,-1 4 0 0,-2 2 1 15,-1 3-1-15,-1 1 1 16,-1 2-1-16,-4 1 0 0,0 0 1 16,-3 0-1-16,-2-1 1 15,-6-1-1-15,-3 0 0 16,-3-2 0-16,-2 1 1 15,-4 2 0-15,-3 0 1 0,1 4 0 16,-6 2-1-16,-1 1 1 16,0 5 0-16,-3 2-1 15,-3 2 0-15,0 1 0 16,-1 1-1-16,0 1 1 15,0-1 0-15,0 3 0 0,-1-3-1 32,0-1 1-32,-2 0 1 0,-3 1 0 0,0 0 1 15,-1 1-1-15,-2 0 1 16,-2 1-1-16,-1 1 2 0,-3-1-1 15,0-2-1-15,-1-1 0 16,0-5 0-16,-2-3 0 16,-1-5 0-16,-1-6 0 15,-3-2 0-15,1-3 0 0,-8-2 0 31,-1 0 1-31,-7 0-1 0,-4-3 0 0,-5 5 0 16,-4-2 0-16,-5 2 0 0,-6-2-1 16,-1 0 1-16,-3-3-1 15,-1-3 0-15,0-4 1 16,2-1 0-16,3-3 0 15,0-4 0-15,4 2 1 16,1-3 0-16,3 3-1 16,2 2 0-16,5 1 1 0,1 2-2 15,6 0 1-15,2 4-1 16,4 1 0-16,6-2-1 15,1 0 1-15,3 2-2 0,0-4-1 16,7 1-3-16,-1-5-4 16,6-2-5-16,2-10-25 15,10 0-46-15,0-16-4 16</inkml:trace>
  <inkml:trace contextRef="#ctx0" brushRef="#br0" timeOffset="341">2831 6103 464 0,'0'0'-1'15,"0"0"0"-15,-7 6-1 16,1 6 0-16,-3 8 0 0,-4 9 1 15,-1 11-1 1,-7 10 1-16,-2 10 0 0,-4 3 2 16,-1 6 0-16,-4-6 1 15,1-4 1-15,-2-8 1 0,1-8 0 16,1-9 1-16,8-10 1 15,3-4-2-15,5-9-1 16,15-11 2-16,0 12-1 0,21-12 0 16,25-10-1-16,20-7 0 15,15-4-2 1,24-2 0-16,14-4-3 0,16 4-11 15,1 15-66-15,5-13-12 0</inkml:trace>
  <inkml:trace contextRef="#ctx0" brushRef="#br0" timeOffset="5795">12824 3730 313 0,'0'0'3'0,"0"0"-1"15,0 0 2-15,1-9-2 16,-1 9 1-16,0 0-1 15,0 0 2-15,0 0 1 16,10-1 0-16,-10 1 1 0,7 4 2 16,0 6 4-16,-2 6-1 15,4-1 2-15,-1 7-1 16,5 5-1-16,-3 5-2 0,4 3-1 15,2 8 0-15,2 2-3 16,-1 2-1-16,5 3 0 16,-2-1 0-16,3 0-1 15,0-3-1-15,-2 0 0 31,-2-5 1-31,0-5-1 0,-3-3 0 0,0-6 0 0,-3-3-1 16,-2-3 2-16,-2-1 0 16,-2 2 0-16,1-7-1 15,-1 0 0-15,-2 0-1 0,0 1 1 16,1-4-1-16,-2 2 0 15,-4-14 0-15,11 13-1 16,-11-13 2-16,0 0-1 0,6 9 0 16,-6-9 0-16,0 0 0 15,0 0 0-15,0 0-1 16,0 0 0-16,0 0 0 15,0 0 1-15,0 0-1 0,0 0 0 16,0 0 0-16,0 0 0 16,0 0 0-16,0 0 0 15,0 0 0-15,0 0 0 16,0 0 0-16,0 0 0 0,0 0 0 15,0 0 0-15,0 0 1 16,0 0-1-16,0 0 0 16,0 0 1-16,0 0-1 15,0 0 0-15,0 0 1 16,0 0-1-16,0 0-1 0,0 0 1 15,0 0 0-15,0 0 0 16,0 0 0-16,0 0 0 16,0 0 0-16,0 0-1 15,0 0 2 1,0 0-1-16,0 0 0 0,0 0 0 0,0 0-1 15,0 0 1-15,0 0 0 16,0 0 0-16,0 0 0 0,9 9 0 16,-9-9-1-16,0 0 2 15,7 12-1-15,-7-12 0 16,0 0 0-16,0 0 0 15,5 8 0-15,-5-8 0 0,0 0 0 16,0 0-1-16,0 0 2 16,0 0-2-16,0 0 1 15,0 0 0-15,0 0 0 16,0 0 0-16,0 0 0 15,5 10 0-15,-5-10 0 0,0 0 0 16,0 0 0-16,0 0 1 16,0 0-1-16,0 0-1 15,0 0 2-15,0 0-2 16,5 9 1-16,-5-9 0 0,0 0 0 15,0 0 0-15,0 0 0 16,0 0-1-16,0 0 1 16,0 0 0-16,0 0 0 15,0 0 0-15,0 0-1 0,0 0 1 16,0 0 0-16,0 0 0 15,0 0 0-15,0 0 0 16,5 10 1-16,-5-10-1 0,0 0 0 16,0 0 0-16,0 0 0 15,0 0 0-15,0 0 0 16,0 0 1-16,0 0-1 15,0 0 0-15,0 0 0 16,0 0 0-16,0 0 0 0,0 0 0 16,0 0 0-16,0 0 0 15,0 0 0-15,0 0 1 16,0 0-1-16,0 0 0 15,0 0 0-15,0 0 0 0,0 0 0 16,1 9 0-16,-1-9 1 16,0 0-2-16,0 0 2 15,0 0-1-15,0 0 0 16,0 0 1-16,0 0-1 0,0 0 0 15,0 0 0-15,0 0 0 16,0 0 0-16,0 0 1 16,0 0-1-16,0 0 0 15,0 0 0-15,0 0 0 0,0 0 0 16,0 0 0-16,0 0 0 15,0 0 0-15,0 0 0 16,0 0 0-16,0 0 1 16,0 0-1-16,0 0 1 0,0 0-1 15,0 0 1-15,0 0 1 16,0 0-2-16,0 0 0 15,5-5 0-15,-5 5 0 16,2-23 0-16,2-1 0 31,4-10 0-31,2-13 0 0,6-9 0 0,2-15 0 0,7-11 0 16,2-8 0-16,1-5 0 15,4-7 0 17,0-1 0-32,-1 2 0 0,1 1 0 0,-5 6 0 0,-2 7 0 0,-4 5 0 15,-2 16 0-15,-7 10 0 16,-1 12 0-16,-5 10 0 31,-1 9 0-31,-4 11 0 0,-1 14 0 0,0-12 0 0,0 12-10 16,0 15-59-16,-4-5-23 15,-2 3-3-15</inkml:trace>
  <inkml:trace contextRef="#ctx0" brushRef="#br0" timeOffset="6196">12149 4210 445 0,'0'0'1'0,"0"0"-2"16,0 0 1-16,0 0 0 0,19-4 0 16,8-1 0-16,11 0 0 15,10-4 1-15,11 2-2 16,7-5-2-16,5 8-8 0,-5-2-27 31,0 2-44-31,-10-2-4 0</inkml:trace>
  <inkml:trace contextRef="#ctx0" brushRef="#br0" timeOffset="6976">14163 4282 232 0,'0'0'0'15,"0"0"4"-15,0 0 4 16,4 14 6-16,3 4 4 15,-2 10 3-15,1 5 0 0,1 11 1 16,-1 8 3-16,1 6-3 16,-6 4-5-16,0-3-5 15,-1-3-3-15,-3-9-3 16,-1-3-1-16,-2-7-5 0,0-12-14 15,2-10-43-15,0-4-24 16</inkml:trace>
  <inkml:trace contextRef="#ctx0" brushRef="#br0" timeOffset="8750">14541 3991 343 0,'0'0'5'0,"0"0"3"0,16 6 1 16,5-2 3-16,10 1 1 15,14-3 0-15,17 0 1 16,13-2 1-16,10-6-4 15,13-7-3-15,6-3 0 0,0 0-3 16,1-4 0-16,-7 1-3 16,-10-1-4-16,-13 4-3 15,-11-1-10-15,-8 4-34 16,-15 5-37-16,-12-4-2 0</inkml:trace>
  <inkml:trace contextRef="#ctx0" brushRef="#br0" timeOffset="9181">15131 3672 303 0,'0'0'3'0,"0"10"4"15,1 6 5-15,4 9 1 0,1 7 2 16,2 11 3-16,3 10 2 16,0 12-1-16,0 4-3 15,2 5-4-15,-1-1-4 16,1-3-2-16,0-7-4 15,1-4-3-15,0-10-5 0,-4-13-6 16,8-7-34-16,-2-12-37 16,2-12-6-16</inkml:trace>
  <inkml:trace contextRef="#ctx0" brushRef="#br0" timeOffset="9810">16081 3302 458 0,'0'0'2'0,"0"0"-3"16,0 0-1-16,0 0 1 15,9 15 0-15,-2 3 0 0,4 11 1 16,3 13 1-16,2 11-1 16,2 13 3-16,3 11 1 15,-2 10 0-15,0 4-1 16,3 2 2-16,-4-2-2 0,0-6 1 15,-2-5-1-15,-1-7 0 16,-1-9 0 0,3-7-1-16,-2-7 1 0,-1-10-2 15,-4-7 2-15,-3-8-2 16,-3-5 1-16,4-8 2 0,-8-12-1 15,0 0-1-15,8-10-2 16,-4-26 0 0,4-16 0-16,7-21 0 0,3-18 0 15,7-19 0-15,2-13 0 0,1-3 0 16,-1 10 0-16,-7 16 0 15,-4 11 0-15,-3 25 0 16,-12 13-2-16,2 18-61 0,-3 33-29 16,0-12-3-16</inkml:trace>
  <inkml:trace contextRef="#ctx0" brushRef="#br0" timeOffset="10392">17061 4238 402 0,'0'0'2'0,"19"0"-1"15,1-1 1 1,7 1-1-16,9 0 1 0,8 6 0 15,6 0-1-15,5 2 2 16,-3 1-3-16,-5 3 0 16,-5 2 1-16,-9 2 0 0,-8 1 0 15,-15 4 1-15,-10 3 1 16,-10 8 1-16,-13-3 2 15,-5 8-1-15,-1-1 1 16,-1 0 0-16,3 1 0 0,8-4 0 16,9-3-1-16,10-3 0 15,10-5-2-15,15-5 1 16,5-3-1-1,6-7 0-15,3-1-2 0,4-5-1 0,0-1-1 16,-2-2-4-16,1-7-4 16,-7 4-12-16,-8-7-39 15,-1-2-29-15,3-10-4 31</inkml:trace>
  <inkml:trace contextRef="#ctx0" brushRef="#br0" timeOffset="10751">18044 3899 469 0,'0'0'0'16,"0"0"0"-16,8 0 0 0,10 0 0 15,12-1 0-15,8 0-2 16,10-2-1-16,11 0-4 15,3 0-1-15,8 1-5 16,-2-2-2-16,-3-1-10 0,-5-2-19 16,-11-4-30-16,-1 1-14 15</inkml:trace>
  <inkml:trace contextRef="#ctx0" brushRef="#br0" timeOffset="11073">18150 4269 452 0,'0'0'0'16,"9"5"0"-16,7-1 1 16,11 0 0-16,12-1 1 15,10 0-2-15,17-3 1 16,11 1 0-16,7-2 0 0,3-6-1 15,-1 0-2-15,-4-3 0 16,-7 3-5-16,-10-1-1 31,-9 5-11-31,-16 0-27 0,-11-3-37 0,2-1-6 0</inkml:trace>
  <inkml:trace contextRef="#ctx0" brushRef="#br0" timeOffset="11458">19178 3907 471 0,'0'0'0'0,"0"0"0"0,0 20 0 15,6 3 0-15,7 11 0 31,3 6 0-31,10 9 0 0,9 4 0 0,14 2 0 16,9-3 1-16,8-15 0 0,7-12-1 16,6-15 1-16,4-10 1 15,-5-17 1 16,-4-9-1-31,-9-15 2 0,-5-9-2 0,-11-6 0 0,-11-4-1 0,-8-4 0 16,-9-2 0-16,-10 3-1 16,-10 1 1-16,-9 10-2 15,-17 2 3-15,-12 18-2 16,-14 11 2-16,-13 9-1 15,-15 12-1-15,-8 18 1 0,-7 15-2 16,-5 18-1-16,-5 9-7 16,7 9-19-16,21-3-59 15,-5-11-2-15</inkml:trace>
  <inkml:trace contextRef="#ctx0" brushRef="#br0" timeOffset="15935">5846 6809 254 0,'0'0'5'15,"0"0"2"-15,0 0-1 16,0 0 2-16,0 0 1 0,0 0 5 15,-9 0 1-15,9 0 4 16,0 0-4-16,0 0-1 16,0 0 1-16,0 0-1 0,0-11-2 15,0 11-3-15,-4-14-3 16,-1 3-2-16,0-3-2 15,1-5 2-15,-1 5 2 16,0-5-3-16,0-2 1 16,0-3 0-16,-2 0 0 0,0-3 0 15,1 1 0-15,-2-2-2 16,-1-5-1-16,1-2-1 15,1-2 0-15,0-2 0 16,3-2 0-16,-3 3 0 0,5-3-1 16,1 0 1-16,0-1 0 15,1 4 1-15,0 5-1 16,0-3 1-16,0-1-1 31,0-2 1-31,0-2-1 0,1 0 0 0,-1-1-1 0,0-4 0 16,2-5 1-16,1-1-1 15,1 3 0-15,2-7 0 16,2 1 0-16,-1-4 1 0,5 2-2 15,-1-3 1-15,0 3 0 16,2 6 0-16,-3-2 0 16,2 6 0-16,1 3 1 15,-2 2-1-15,1 0 1 0,2 1 0 16,0-3 0-16,3 0 0 15,2-2-1-15,-2 0 1 16,4 1-1-16,2-1 0 16,-1 4 0-16,3 3 0 0,0 5 1 15,1 0-1-15,0 4 1 16,4 1 0-16,0 0 0 15,4 3 0-15,1 0 1 16,4-2-1-16,3 1 0 0,3-3 1 16,2 1-1-16,1 3 1 15,0 0-1-15,-2-1 0 16,2 3 1-16,-4 3-1 15,2 0 0-15,-5 5 0 0,-1-1 1 16,1 2-1 0,-1 4 1-16,1 0-1 0,0 1 0 15,1 3 1-15,2 1-1 16,3 1 1-16,1 2-1 15,-1 1 0 1,0 0 0-16,-1 2 0 0,-3 0 0 0,-1 0 0 16,-4 4-1-16,-3 1 1 15,-2 4 0-15,-1 1-1 16,-2 6 1-16,-1 1 0 0,1 7 0 15,-2 4 0-15,2 5 1 16,-2 5-1-16,0 3 0 16,3 4 0-16,-5 0 0 0,2 4 0 15,-5 1-1-15,2 0 2 16,-3-3 0-16,0 3-1 15,-3-2 1-15,-1 0 0 16,-2 1 0-16,-1-1 0 0,-2 0 0 16,-1-1-1 15,-3 0 0-31,-1-2 0 0,-3 0 0 0,-1 1 0 0,-2 1 1 15,-2-2-1-15,0 0 1 16,-2-2 1-16,-4 1 1 0,-2-4-1 16,0 0 0-1,-4-4 1-15,0-3-1 16,-2-3 1-16,1 0-2 0,-5-3 1 15,-3 0-1-15,-5 1 0 0,-1 1 0 16,-5 1 0-16,-1 0 0 16,-2-3 0-16,-2 2 0 15,0-2 0-15,0 0 0 16,4-3 0-16,1-2-1 0,0-2 0 15,0 3 0 1,-1 2 0-16,-3-1-1 0,-2 6 0 16,-7-3 1-16,1 3-1 0,-4-1 1 15,1-1-1-15,-1 1 1 16,-1-4 0 15,3 0 1-31,0-2-1 0,5 0 1 0,-1-2-1 0,-4 2 1 16,1 2 0-16,-2 0 0 0,4-1 0 15,-5-1-1-15,2 2 1 16,-1-1 1-16,2 0-1 15,-1-1-1-15,3-3 1 16,0 0 0-16,0-2-1 0,5-1 0 16,3-3-2-16,4-2-2 15,7-2-6-15,1-10-14 16,10 0-38-16,13 0-26 15,0 0-5-15</inkml:trace>
  <inkml:trace contextRef="#ctx0" brushRef="#br0" timeOffset="16305">6776 6060 365 0,'0'0'1'0,"0"0"3"0,0 0-1 0,0 0-1 0,-6 0 1 15,1 8 0-15,-2 7 2 16,-6 8 0-16,-1 9-2 16,-7 7-1-16,-8 8 3 15,-6 8 2-15,-9 2 1 0,-7 4 2 16,-10-1 2-16,-4 1-1 15,2-9 0 1,2-4 0-16,7-9-2 0,9-9-4 16,11-6-1-16,11-4-2 0,15-4-1 15,9-4-1-15,13-2 0 16,16-1 0 15,10-2 1-31,17-4 1 0,12-2-1 0,9-8-3 0,15-4-1 0,8-8-5 16,10 3-7-16,-6-9-26 15,3 3-47-15,-2-2-3 16</inkml:trace>
  <inkml:trace contextRef="#ctx0" brushRef="#br0" timeOffset="22187">12572 6824 349 0,'0'0'-5'0,"0"0"3"15,0 0 0-15,12 4 3 16,9-1 2-16,9-2 1 0,8 1 3 16,12-1 3-16,11 0 8 15,6-1-1-15,5 0-1 16,0-5-1-16,1-4-1 15,-2 2-1-15,-3-1-3 16,-7 0-2-16,-4 1-1 0,-7 0-4 16,-10 3 0-16,-8 2-1 15,-8 0-1-15,-8 2 0 16,-5-1-2-16,-11 1-5 15,0 0-17-15,-8-10-56 0,0 10-8 16</inkml:trace>
  <inkml:trace contextRef="#ctx0" brushRef="#br0" timeOffset="23069">13861 6403 414 0,'0'0'1'0,"0"0"-2"0,0 0-2 15,0 0-2-15,0 0 0 16,0 0 0-16,0 0 0 0,5 7 2 15,5 4 0-15,1 5 3 16,4 1 4-16,1 5 1 16,3 3 2-16,-1 5 1 0,4 3 0 15,-2 5-1-15,-1 2-1 16,4 7-1 15,-2 4 0-31,3 4 0 0,-3 3-1 0,3-2-1 0,-2 1 1 0,1-1-1 16,-2-2 1-16,-1-5-1 15,-2-4 0-15,-1-9-1 16,-7-3 0-16,1-8 0 15,-1-1 0-15,-3-7 1 16,-1-4-2-16,0-1 0 0,0-2 1 16,-3-1-1-16,-3-9 1 15,11 16-1-15,-11-16 0 16,8 13 0-16,-8-13 1 15,0 0-1-15,6 8 2 0,-6-8 0 16,0 0 0-16,0 0 0 16,0 0 0-16,0 0 0 15,0 0-3-15,0 0 0 16,2-8 0-16,-1-14 0 0,1-10 0 15,2-17 0-15,2-17 0 16,4-18 0-16,0-13 0 16,4-12 0-16,1-6 0 0,0 0 0 15,0 9 0-15,-4 14 0 16,0 14 0-16,-5 16 0 15,-1 13 0 1,1 17 0-16,-6 9-10 0,3 13-36 0,-3 10-40 16,0 0-8-16</inkml:trace>
  <inkml:trace contextRef="#ctx0" brushRef="#br0" timeOffset="24284">14676 7119 330 0,'0'0'1'0,"9"0"1"0,11-3 0 16,8-3 1-16,7-2 0 16,7-1 1-16,6-1 1 15,7-1 3-15,-4 1 4 16,4 1-1-16,-7 3 1 31,-9 0-1-31,-6 3 0 0,-7 2-1 0,-5 2-1 0,-4-1-4 16,-3 0-2-16,-14 0-2 15,14 3 1-15,-14-3 1 16,11 12-1-16,-11-12 1 0,12 19 0 15,-7-6 1-15,-1 2-1 16,0 3 0-16,-4 2 0 16,0 1-1-16,-8 4 0 0,-4 3 1 15,-4 2-1-15,-7 3 0 16,-3 0 0-16,-3 2-1 15,1-2 1-15,0-3-1 16,4-4 0-16,5-6-1 0,4-5 1 16,8-2 1-16,7-1-1 31,4-3 1-31,14-4 0 0,11-3 1 0,8-2 1 15,13-1 1-15,6-5-1 0,5-5-4 16,0-2 0-16,0-1 0 16,-9 1 0-16,-6 2 0 15,-13 4 0-15,-9 4 0 16,-10 2 0-16,-6 1 0 15,-8 0 0-15,0 0 0 0,0 0 0 16,0 0 0-16,0 0 0 16,0 0 0-16,0 0 0 15,0 0 0-15,0 0 0 16,0 0 0-16,0 0 0 0,0 0 0 15,0 0 0-15,0 0 0 16,0 0 0-16,0 0 0 16,0 0 0-16,0 0 0 15,0 0 0-15,0 0 0 0,0 0 0 16,0 0 0-16,0 0 0 15,0 0 0-15,0 0 0 16,0 0 0-16,0 0 0 0,0 0 0 16,0 0 0-16,0 0 0 15,0 0 0-15,0 0 0 16,0 0 0-16,0 0 0 15,0 0 0-15,0 0 0 0,0 0 0 16,0 0 0-16,0 0 0 16,0 0 0-16,0 0 0 15,0 0 0-15,0 0 0 16,0 0 0-16,0 0 0 15,0 0 0-15,0 0 0 0,0 0 0 16,0 0 0-16,0 0 0 16,0 0 0-16,0 0 0 15,0 0 0-15,0 0 0 16,0 0 0-16,2-17-13 0,-2-8-78 15,2 8-7-15</inkml:trace>
  <inkml:trace contextRef="#ctx0" brushRef="#br0" timeOffset="25098">15948 6919 448 0,'0'0'0'16,"0"0"-1"-16,0 0 2 15,8 0 0-15,14 0 0 16,8 0 1-16,12-2 1 0,12-5 0 31,13-3 3-31,12-1-2 0,3-3 0 0,1 4 0 16,-2-2-1-16,-6 0 0 0,-6 2-1 15,-13 1-1 16,-9 5-4-31,-11 0-1 0,-6 3-6 0,-8-1-4 0,-6 1-13 16,-4 2-33-16,-12-1-26 0,14-6-7 16</inkml:trace>
  <inkml:trace contextRef="#ctx0" brushRef="#br0" timeOffset="25424">16365 6417 425 0,'0'0'-1'16,"0"0"-2"-16,0 6 2 0,0-6 3 15,3 26 3-15,3-3 1 16,2 10 1 0,4 6 1-16,3 9 3 0,1 7 1 15,0 8 0-15,3 6-4 16,0-3-2-16,-3-2-2 0,-1-7 0 15,-1-6-1-15,-2-2 0 16,3-6-5-16,-5-8-1 16,1-3-8-16,-7-8-34 0,2 0-46 15,-3-9 0-15</inkml:trace>
  <inkml:trace contextRef="#ctx0" brushRef="#br0" timeOffset="27257">17409 6047 338 0,'0'0'-2'0,"0"0"-5"16,0 0-4-16,0 0 4 15,2 10-1-15,2 3 3 0,2 2 4 16,2 7 2-16,3 3 5 16,3 11 6-16,1 1 9 15,3 11-3-15,3-2 3 16,1 9-2-16,0 5-4 0,1 4-3 15,1 0-1-15,1 3-1 16,-2-2-4-16,0-2-1 16,-3-4-2-16,-1-7 0 0,0-10-1 15,-7-5 0-15,1-10 0 16,-5-7 2-16,-3-8-1 15,0-3 2-15,-5-9 0 16,0 0-1-16,0 0 2 16,0 0-1-16,0 0 0 0,0 0-1 15,0 0 0-15,0 0-4 16,0 0 0-16,7-20 0 15,-4-13 0-15,4-19 0 16,1-23 0-16,7-14 0 0,2-16 0 16,5-9 0-16,1-4 0 15,-2 13 0-15,-1 12 0 16,-4 16 0-16,0 26 0 15,-8 8-27-15,-1 18-61 16,-1 15-5-16</inkml:trace>
  <inkml:trace contextRef="#ctx0" brushRef="#br0" timeOffset="27948">18194 6818 432 0,'0'0'2'16,"-8"0"2"-16,8 0-3 0,-9 2-2 16,9-2-3-16,0 0 1 15,0 0 0-15,0 0 0 16,9-2-2-16,11-4 1 15,8-1 1-15,4-3 3 16,5 0 5-16,3-2-2 0,-2 0-1 16,5 4 1-16,-2 1 0 15,-3 3-2-15,-2 4-1 16,-2 0-1-16,-5 4-1 15,-4 2 1-15,-3 4-1 0,-7-1 0 16,0-1 0-16,-8 3 4 16,-7 6 0-16,-6 5 0 15,-13 0 1-15,-1-2 0 16,-2 2 0-16,0-1 0 0,2 0-3 15,1-5-3-15,4-4 2 16,11-3-1-16,7 1 1 16,9 1 0-16,0 5 0 0,2 0 1 15,2 5 1-15,1-1 0 16,-2 2 1-16,-4-3 0 15,-1-4 1-15,-8 1 2 16,-4 1-1-16,-15-2 1 0,-4 0-1 16,-4-3 1-16,-3-2-2 15,3 2-5-15,-5-7-16 16,10 4-17-16,10-7-48 15,10-2-4-15</inkml:trace>
  <inkml:trace contextRef="#ctx0" brushRef="#br0" timeOffset="28331">19047 6454 488 0,'0'0'-1'0,"0"0"-2"16,0 0 0-16,0 0 1 0,19 9 1 15,8-9 0-15,13 0 0 16,10-8 0-16,14-4 2 15,8-3 1-15,4-3-1 16,-1 1 0-16,-4-2-1 0,-8 2-1 16,-8 1-3-16,-10 3-1 15,-5 5-15-15,-8 2-29 16,-3-1-38-16,-2 2-2 15</inkml:trace>
  <inkml:trace contextRef="#ctx0" brushRef="#br0" timeOffset="28576">19142 6782 498 0,'0'0'-2'16,"0"0"-1"-16,0 0-1 15,14 6 1-15,5-1 0 0,7 2 0 16,11 0 1-16,12 0-1 16,7 0 4-16,12-3 0 15,5-4-1-15,0 0-4 16,0-7-6-16,2 1-17 0,-8 3-36 15,2-11-22 1</inkml:trace>
  <inkml:trace contextRef="#ctx0" brushRef="#br0" timeOffset="28944">20284 6358 507 0,'0'0'-1'16,"0"0"0"-16,0 0-1 15,-10 25 0-15,9 5 1 16,1 9-1-16,1 6 0 0,9 3 0 16,5 3 1-16,8-1 1 15,2-10 1-15,9-17-1 16,6-12 0-16,7-15 2 15,3-14-1-15,0-12 1 16,5-10-1-16,-1-10 2 0,-2 5-2 16,-6 0 1-16,-10 3 0 15,-10 0 1-15,-11 6-3 16,-15 3 0-16,-13 8 0 15,-25 12 0-15,-19 2 0 0,-13 5 0 16,-12 3 0-16,-5 2 0 31,-1 2-2-31,9 8-5 0,8-2-12 0,19-1-45 16,10 9-25-16</inkml:trace>
  <inkml:trace contextRef="#ctx0" brushRef="#br1" timeOffset="45736">1442 7011 214 0,'0'0'1'0,"0"0"-2"15,0 0 0-15,0 0-1 16,-9-2-2-16,9 2 2 15,0 0 0-15,-4-11 1 16,4 11 3-16,0-14 6 0,0 2 4 16,0 1 4-16,0-2 2 15,1-1 0-15,-1-4 0 16,-4-3-1-16,-1-3-1 0,-4-3-4 15,3-2-3-15,-2-2-3 16,-2-4 0-16,-1-4-1 16,5 1 0-16,2 1-1 15,0-2-1-15,1 2-2 0,1-2 0 16,0 0 0-16,2-2 0 15,0 0-1-15,0-4 2 16,0 0-2 0,0-7 0-16,0 3 1 0,0-7 0 15,3-4 0-15,1-1 0 0,-2-1 1 16,1 3 0-16,-2-1 1 15,-1 7 0-15,2-2 0 16,-2 6 0-16,1 4-1 16,3-1 0-16,-2 2 0 0,4 1-1 15,2-5 0-15,-1-1-1 16,1 0 0-16,1 1 0 15,0 1 1-15,-3 1-1 16,1 4 1-16,-3 1 0 0,-1 9-1 16,-2 4 1-16,0 8-1 15,-1 0 0-15,3 2 0 16,-1 0 0-1,3-1 0-15,-1 0-1 0,3-2 1 0,1-4 0 16,-1-2 0-16,3 0 0 16,-2 1 1-16,1 1-1 15,1 2 0-15,-2 1 1 16,-2 3-2-16,3-1 0 0,1-3 0 15,5-1 0-15,1-1 0 16,0 0 1-16,3-3-1 16,5-2 1-16,0-3 0 15,6-4 2-15,0 4-2 0,2 0 1 16,3-3 0-16,0 1-1 15,0 3 0-15,-1 2 0 16,-2 3 0-16,2 1-1 31,-2 4 1-31,-1 1-1 0,0 2 1 0,-3 0 0 0,5 2 0 16,0 0-1-16,2 0 1 15,-2 1 0-15,2 1 0 16,0 2 0-16,1-2 0 0,1 3 0 16,0-2 1-16,3-1 0 15,-2-2-1-15,1-1 1 16,0 1-1-16,3-2 1 15,0 2 0-15,1-2 0 16,2-1 0-16,1 0-1 0,4-1 1 16,0 1 0-16,-3 3 0 15,3 1-1-15,-5 2 0 16,2 5 0-16,-5 0 0 31,3 4 0-31,-3 1 1 0,0 1-1 0,4-2 1 0,-2-2 1 16,5 0-1-16,-1-2-1 15,0 3 0-15,0-1 0 0,-3 2-1 16,-3 2 2-16,-1 4-1 15,-3-1 0-15,0 0 1 16,-1 6 0-16,2-2 0 16,3 1 1-16,2-3 1 0,5-1-1 15,2-1 0-15,-1-1 0 16,4-2 0-16,-2-2 0 15,0-1 0-15,-2 2-1 16,-2 1 0-16,-4 1 0 16,0 1 0-16,-3 2 0 0,-1-1 0 31,5 1 0-31,-2-1 0 0,2-1 0 0,2 1 1 15,0-4-1-15,2 0 0 16,-1-2 1-16,1 1-1 0,-4 0 0 16,-2 2 0-16,-3 3-1 15,1-1 1-15,-4 1-1 16,-1 0 1-16,3 1-1 0,2 3 0 15,-1 0 1-15,1 0 0 16,1 0 0-16,2-1-1 16,1 0 1-16,-2 0-1 15,1-1 0-15,-2 1 1 0,2-3-1 16,0 0 0-16,-1 1 0 15,2-1 1-15,0 0-1 32,2 1 0-32,-1-4 1 0,1 4-1 0,-1-2 0 15,1 1 0-15,0 1 0 0,-2-1 0 16,2 2 0-16,-3-1 0 15,-1 5 0-15,-1-3 0 16,0 1 0-16,-4 0 0 16,1 1 0-16,0 0 0 0,1-1 0 15,-3-1 1-15,1-1-1 16,-1 0 0-16,-1-1 0 15,-1 5 0-15,1-5 0 16,-1 3 0-16,2-3 0 0,-2 4 0 16,4-2 1-16,2-1-1 15,-1 1 0-15,1-2 0 16,3-1 0-1,0 0 0-15,1 1 0 0,1-1 0 0,-1 1 0 16,-2-1 0-16,2 0 0 16,0 0 0-16,0 0 0 15,0-2 0-15,-2 3 0 16,0-3 0-16,0 2 0 15,-1 1 0-15,1-1 0 0,-3 0 0 16,-4 1 0-16,2 1 0 16,-3 1 0-16,-3 3 0 15,0-2 0-15,-2 4 0 0,-1-4 0 16,0 5 0-16,-1 0 0 15,-2 3 0-15,0 0 0 16,0 0 0-16,2 4 0 16,-1 0 0-16,1 4 0 0,2 2 0 15,1 0 0-15,1 3 0 16,-1-2 0-16,-1 2 0 15,-3 1 0-15,2 1 0 16,-6 0 0-16,2 0 0 16,-2 3-1-16,1 0 1 0,-2 3 0 15,2 1 0-15,-1 2 0 16,0 1 0-1,-2 2 0-15,0 1 0 0,-2-1 0 16,-3 2 0-16,-2 0 0 0,-3 2 0 16,-4-2 2-16,-1 1-2 15,0-3 1-15,-1 1 0 16,-3 2-1-16,0-2 1 0,1-1 0 15,0-1-1-15,0 2 0 16,-1 2 1-16,0 1-1 16,-1 1 0-16,-1 0 1 15,0 2 0-15,0 0 0 0,-2 1-1 16,-4-2 0-16,0-3 0 15,1 0 1-15,-4-1 0 16,2-1 0-16,-1 2 0 16,-1 2 0-16,-2 2 1 15,3-1 1-15,-1 7-2 0,-1-6 0 16,4 1 0-16,-2 2-1 15,1 1 0-15,1-5 0 16,0-2 0-16,-1-4 0 16,2-5-1-16,-4 2 1 0,-1 5 0 15,-4-2 0-15,-1-6 1 16,-4 3-1-16,-2 0 1 15,0 2-1-15,-3 0 1 16,2-1-1-16,0-7 0 0,3-1 1 16,-3 0-1-16,1-2 0 15,1 0 0-15,-4 2 0 16,-3-2 0-16,-2 1 0 0,-6-1-1 31,-1 1 1-31,-2-2 0 0,-4 1-1 0,2-2 1 16,-1-4 0-16,6-1 0 15,-1-3 0-15,5 2 0 0,-1-3 0 16,1-1 0-16,-1 0 1 15,-3-1-1-15,-1 3 0 16,-7 0 0-16,3-2 0 16,-8 0 0-16,3-1 0 15,-6 1 0-15,1-2 0 0,-1-1 0 16,-3-1-1-16,-1 2 1 15,-6-1 0-15,1 0-1 16,-6 0 1-16,1-6 1 16,-2 4-1-16,0-1 0 0,-2-1 1 15,-1-2 0-15,0 1-1 16,-2 0 1-16,1 3-1 15,-1-1 1-15,-2 1-1 16,-2 0-1-16,-2 2 1 0,0-1 0 16,-1 1 0-16,0 1 0 15,-1-4 1-15,1-2-1 16,0 1 0-16,2-2 0 0,0-4 0 15,3 0 0-15,0-2 0 32,1-1 0-32,-2-1 0 0,1-3 0 0,1 0 0 15,0 1 0-15,3 0 0 0,-4 0 1 16,5 1-1-16,2-2 0 15,1 2-1-15,-1-2 1 32,2 2-1-32,-1-2 1 0,0 2-1 0,0 0 0 15,0 1 1-15,-4-3-1 0,2 3 0 16,0 0 1-16,1 0 0 15,0 1 0-15,1-2 1 16,-2 3-1-16,2-1 0 16,0 1 0-16,2 1 0 0,-2 2-1 15,0 2 1-15,5-1 0 16,-3 1 0-16,7 1 0 15,-3-3 0-15,5 2 0 16,2-2 0-16,2-1 0 0,2-2 0 16,-1 1 0-16,2-1 0 15,-2 0 0-15,3-1 0 31,1 1 0-31,0 0 0 0,-2 0-1 0,2-1 1 0,-1 1 0 16,-1 0 0-16,4 2-1 16,-1-1 1-16,-1 2 0 15,3 0 0-15,-1 1 0 16,3 0 0-16,1-1 0 0,-2 1 0 15,3-1 0-15,0 1 0 16,-1 0 0-16,2-1-1 16,-1 3 1-16,-1-2-1 15,2 3 2-15,0 1-1 0,0 0 1 16,3 1 0-16,0-2-1 15,3 0 1-15,2-2 0 16,4 2-1-16,2-3 0 16,5 0 0-16,2-1-1 0,4-2 1 15,3 2-1-15,10-3 0 16,0 0 0-16,0 0-1 15,0 0 1-15,0-9 0 16,9 0-1-16,6-3 1 0,-1 0 0 16,8-5 1-16,1-3-1 15,3-3 0-15,5-3 0 16,1 0 1-16,2-4 0 15,-1 0 0-15,1 0 0 16,-2 3 0-16,1 1 1 0,-6 2 0 16,-1 4-1-16,-4 0 1 15,-4 6-1-15,-3 2 1 16,-6 4 0-16,1-1 0 0,-10 9 0 15,10-8-1-15,-10 8 1 16,0 0 0-16,0 0 0 16,0 0-1-16,0 0 1 15,0 0-1 1,-10 4 0-16,10-4 1 0,-14 7-1 0,4-2 1 15,0 0 0-15,2 1 0 16,-4-1 0-16,0 0 0 16,1-1 0-16,-2 4-1 15,-2 0 1-15,1 1-1 0,-3 4 0 16,-2 1 0-16,-3 3 0 15,0 2 0-15,-4 3 0 16,-1 1 1-16,-2 3-1 0,-2 0 1 16,1-1 0-16,5 2 1 15,-1 0 0-15,5 2 0 16,5 2-2-1,7 1 0-15,8-1 0 0,5 2 0 0,13-1 0 16,11-4 0-16,14-3 0 16,11-5 0-16,13-5 0 15,8-4 0-15,11 0 0 16,8 1 0-16,6-5-19 0,6 9-67 15,7 3-7-15</inkml:trace>
  <inkml:trace contextRef="#ctx0" brushRef="#br1" timeOffset="50067">13483 9569 301 0,'0'0'4'16,"16"3"4"-16,6 1 2 16,10-2 0-16,10 2 3 0,7 0 0 15,9 0 2-15,6 0 3 16,2-1-5-16,-6 1-3 15,-8-3 0-15,-5 3-2 16,-10-2-2-16,-7 1 0 16,-6-1-2-16,-3 1-2 0,-7-1 0 46,0-1-3-46,-2 1-6 0,-1 1-15 0,-2 1-41 0,-9-4-21 0</inkml:trace>
  <inkml:trace contextRef="#ctx0" brushRef="#br1" timeOffset="51096">14394 9019 402 0,'0'0'-1'0,"0"0"-3"0,0 0-2 15,0 0 2-15,0 0 2 16,3 13 3-16,4 1 2 16,2 7 3-16,3 12 2 31,0 7 3-31,4 12 2 0,2 9 0 0,2 5-3 0,3 8-3 15,-2 0-2-15,1-1-2 16,1-2-1-16,-3-6-1 16,1-5 1-16,-3-6 0 0,-2-6 0 15,0-7 0-15,-4-5-1 16,0-4 1-16,0-5-1 15,-3-1 0-15,2-7 0 16,-2-1 0 0,-1-2-1-16,-1-2 1 0,1-2-1 0,-3-3 0 15,-5-9 0-15,9 14 0 16,-9-14 1-16,5 9-1 15,-5-9 1-15,0 0-1 16,0 0 1-16,0 0-1 0,0 0 1 16,0 0-1-16,0 0 1 15,1 8-1-15,-1-8-1 16,0 0 1-16,0 0 0 0,2 12 1 15,-2-12-1 17,0 0 0-32,4 12 0 0,-4-12 1 0,0 0-1 0,0 0 1 15,0 0-1-15,4 8 1 0,-4-8 0 16,0 0-1-16,0 0 1 15,0 0 0-15,0 0 0 16,0 0 0-16,0 0 0 16,0 0 0-16,0 0 0 15,4-16-1-15,-1-4 0 31,1-13 1-31,4-16 0 0,5-16-1 0,4-14 0 0,5-13 0 16,0-6 2-16,1-4-1 16,2 3 1-16,0 5-1 0,-3 12 0 15,-3 14-3-15,-5 9-3 16,0 9-4-16,-2 6-9 15,-1 11-27-15,9 4-44 16,-13 5-3-16</inkml:trace>
  <inkml:trace contextRef="#ctx0" brushRef="#br1" timeOffset="51903">15358 9836 377 0,'0'0'-1'16,"0"0"-1"-16,0 0 0 0,0 0 1 15,0 0 1-15,0 7 4 16,3 6 1-16,1 5 2 15,1 10 3-15,1 5 1 16,1 9 0-16,-2 4 0 0,1 4-1 16,-3-2-4-16,1-2 0 15,-2-2-2-15,1-4-2 16,-3-7 0-16,1-5-1 0,-1-6-1 15,0-6-2-15,0-1-3 16,0-15-8-16,0 18-29 16,0-18-42-16,0 0-4 15</inkml:trace>
  <inkml:trace contextRef="#ctx0" brushRef="#br1" timeOffset="55942">16074 9506 378 0,'0'0'1'0,"0"0"-4"16,0 0-4-16,0 0 0 15,0 0 3-15,12 0 2 16,1 0 2-16,7 0 1 0,6 2 1 15,7 1 6-15,8 0 8 16,7 1-3-16,4-3 0 16,5 0-3-16,1-1 0 15,0 0-1-15,-3-6-4 0,-5 2-2 16,-2-4-4-16,-7 3-6 15,-7-1-10-15,-3 2-24 16,-1 4-35-16,-11 0-11 16</inkml:trace>
  <inkml:trace contextRef="#ctx0" brushRef="#br1" timeOffset="57199">16399 9186 270 0,'0'0'-7'15,"0"0"-1"-15,0 10 1 16,0 2 1-16,0 6 5 15,1 6 5-15,1 9 5 0,1 8 4 16,-2 6 10-16,3 15 1 16,0-1 0-16,0 5-1 15,2 6-4-15,-1-4-5 16,4 1-5-16,-1-7-4 0,5-6-7 15,-3-8-4-15,2-8-9 16,-2-7-24-16,-5-11-36 16,6-6-8-16</inkml:trace>
  <inkml:trace contextRef="#ctx0" brushRef="#br1" timeOffset="57789">17187 9317 362 0,'0'0'3'0,"2"14"1"15,1 4 1-15,0 7 0 16,2 10 2-16,1 6-1 0,1 8 1 15,5 8 2-15,-3 1-2 16,3-1-1-16,2-4 0 16,-1-5 0-16,1-5 0 15,1-5 1-15,-2-4-1 0,-2-8-2 16,-2-4 0-16,2-3 0 15,-4-5-2-15,-1-2 1 16,-2-3-2-16,-4-9 1 16,6 12 0-16,-6-12 0 0,0 0 0 15,0 0 1-15,0 0 0 16,5-11-1-16,2-20-1 15,2-18 0 1,4-15 0-16,4-13 1 0,1-7-1 16,0-9 2-16,3-3-2 0,-2 8 1 15,1 13-3-15,-6 8-5 16,2 16-12-16,-7 15-52 15,9-7-19-15</inkml:trace>
  <inkml:trace contextRef="#ctx0" brushRef="#br1" timeOffset="58518">17735 9730 369 0,'0'0'-4'16,"0"0"0"-16,1-5 2 0,7 1-1 16,3-1 1-16,7 1-1 15,1 0 0-15,8 2 1 16,1 2 5-16,0 0 2 15,-1 4 2-15,-5 4 1 0,0 6 0 16,-10 0 2-16,0 7 0 16,-11 6 1-16,-2 4-2 15,-12 4-3-15,-4-5-1 0,-1 1 0 31,0-4-2-31,2-4-1 0,1-3-4 0,5-7 0 16,10-13 0-16,9 12 0 16,11-7 0-16,7 2 0 0,11 4 1 15,2 6 1-15,7 3 0 16,0 5 1-16,-3 5 1 15,-10 1 0-15,-9 4 2 16,-17 7 1-16,-13 4 1 16,-25-1 3-16,-17 1 0 15,-12-3 2-15,-8-5-1 0,0-4-2 16,3-8-3-16,13-6-11 15,7-10-10-15,24-4-33 16,20-6-40 0,9-7-5-16</inkml:trace>
  <inkml:trace contextRef="#ctx0" brushRef="#br1" timeOffset="60532">18711 9265 417 0,'0'0'-6'0,"0"0"-1"15,0 0 1-15,14 0 0 16,6 0 1-16,9 0 1 0,7 0 1 15,11-1 4-15,8-1 8 16,7-7 0-16,3 2-1 16,0-4 0-16,-7-1 0 15,-4 3-2-15,-4 1-4 16,-9 3-7-16,-5 0-8 15,-8 5-22-15,0 2-38 0,-6 1-10 16</inkml:trace>
  <inkml:trace contextRef="#ctx0" brushRef="#br1" timeOffset="60818">18937 9619 435 0,'0'0'-6'16,"0"0"1"-16,6 3 3 16,9-1 1-16,9 0 2 15,11 1-1-15,12 1 1 0,11-1 1 16,9 0 5-16,6-2 0 15,0 4-3-15,-3-3-2 16,-4 1-2-16,-13 0-2 31,-8 0-3-31,-12-2-9 0,-6 3-12 0,-10-1-26 0,4-3-31 16,2-7-7-16</inkml:trace>
  <inkml:trace contextRef="#ctx0" brushRef="#br1" timeOffset="61285">20111 9057 209 0,'0'0'-2'0,"0"0"-2"16,-13 10 6-16,6 3 6 31,-1 3 9-31,-1 9 4 0,1 5 1 0,-1 9 5 0,7 8 2 16,2 2 1-16,4 8-3 15,9-3-7 1,9 4-6-16,8-5-4 0,7-4-2 0,6-7-1 16,8-10-1-16,7-9 0 15,5-9 0-15,3-11 0 16,3-3 0-16,4-13-2 15,-1-10 1-15,2-9-2 0,-1-8 0 16,-6-5 0-16,-7-1 0 16,-7-7 1-16,-12 1-2 15,-9 1 1-15,-16 3-2 0,-13 3 0 31,-12 4-1-31,-15 3-1 0,-17 2 0 0,-12 7-1 16,-16 3 0-16,-7 5 1 16,-7 4 1-16,1 6-1 0,2 7 2 15,6 7-1-15,12 9-1 16,12 14-6-16,9 0-10 15,20 6-43-15,9 11-28 16,7-10-4-16</inkml:trace>
  <inkml:trace contextRef="#ctx0" brushRef="#br1" timeOffset="62091">20290 9188 198 0,'0'0'6'16,"0"0"10"-16,0 0 7 16,-11 7 1-16,11-7 1 15,-12 9 0-15,12-9 1 0,-11 7 1 16,11-7-4-16,-9 4-10 15,9-4-6-15,0 0 1 16,0 0-1 0,0 0 3-16,0 0-3 0,0 0 2 0,0 0-1 15,0 0 0-15,0 0-1 16,0 0-1-16,0 0-2 15,0 0-2 1,-10 0 0-16,10 0-2 0,0 0 0 0,0 0 0 16,-11-7-2-16,11 7 1 15,-17 0-1-15,3 0 1 16,-4 6-1-16,1-3 1 15,-1 2-1-15,1-1-1 16,2 4-1-16,3-1-4 0,9 8-14 16,2 5-43-16,4-7-21 15</inkml:trace>
  <inkml:trace contextRef="#ctx0" brushRef="#br0" timeOffset="125253">2462 13880 81 0,'0'0'1'15,"0"0"-1"-15,0 0 0 16,0 0 5-16,0 0 3 0,-5 2 4 15,5-2 1-15,-11 12 4 16,11-12 0-16,-19 14 5 16,11-6 0-16,-6-1-4 15,1-1-2-15,0-3-3 0,1-2-2 16,1-1-3-16,2-2-5 15,9 2-2-15,-9-20-2 16,9 8 0-16,7-3-2 16,5 0-1-16,3 0 1 15,5 0 1-15,1 3 1 0,0 7 0 16,0 3 2-16,-2 2 0 15,-2 10 2-15,-2 4 0 16,-6 4 3-16,-2 2 1 0,-5 0 2 16,-2 0 1-16,-5-2-1 15,-11-3-1 1,-1-3 1-16,-5-5 0 0,2-4-1 15,-6-3-2-15,3-2-2 0,0-8-3 16,5-5-1-16,2-1-1 16,8-3-1-16,4-1-2 15,3 0 0-15,4 2 0 16,5 2 1-16,6 2 1 15,2 7 0-15,3 4 2 0,-1 3 0 16,1 6 1 0,-5 5 1-16,0 2 1 0,-2 3 0 15,-6 0 2-15,-4 2 1 16,-4-1 0-16,-9-2-1 0,-3-3 2 15,-4-2 0-15,-4-3-3 16,-3-3 0-16,-1-1-1 16,0-3-2-16,3 0 1 15,7-6-5-15,2-3 0 0,4 0 1 16,9-1-1-16,1-3 0 15,9 0-1-15,8 1 1 16,1 0 1-16,5 0 2 0,0 6 0 16,-3-1 1-16,-1 3 0 15,-4 2 2-15,-4 2-3 16,-11 0-4-16,9 14-27 15,-4 2-44 1,-9-1-5-16</inkml:trace>
  <inkml:trace contextRef="#ctx0" brushRef="#br0" timeOffset="141530">2428 13786 146 0,'0'0'1'0,"0"0"-2"16,0 0 1-16,0 0-3 0,0 0-1 16,0 0-1-16,0 0 2 15,0 0-2-15,0 0 2 16,0 0 3-1,0 0 2-15,-1 14 3 0,1-14 2 0,3 12 3 16,-3-12 2-16,10 15 3 16,-10-15-1-16,16 16 0 15,-6-9-3-15,4-1 0 16,1-1 0-16,4-1-2 0,1 0-4 15,3 0 1 1,1 0-3-16,5 0-2 0,4 0 1 16,-2 2 0-16,3 0-2 15,-4 2 0-15,6-1 0 16,-5 1 0-16,6 2 0 0,-7-1 0 15,1 0-3-15,-1 0 1 16,-2-1 1-16,3 2 0 16,-4-2-2-16,2-2 2 0,-4 1 0 15,4-1 2-15,-7-1 1 16,7 0 1-16,-5-1 0 15,5-4 1-15,-2 2 0 16,5-2-1-16,1 0-2 16,-4 0 0-16,5-2-1 0,-3 0 0 15,0-1-1-15,-4 0 0 16,6 0-1-16,-9 0 1 15,3-2 1-15,-1 1-1 16,-1 0 0 0,2-1 1-16,-4 0 0 0,5 0 2 0,-4-1-1 15,1 0 0-15,-3 1 0 16,-2 0 1-16,-1 0 0 15,2 1 1-15,-5 1-2 0,5 0 0 16,-3 0 1-16,6-1 0 16,0 0 0-16,4 0 0 15,5-1 0-15,-3-1 1 16,6 0-1-16,-3-4 1 15,4 1-2-15,-6-2 1 0,5 1-1 16,-6-3 0-16,-2 1 0 16,-1-1 0-16,-3 1 1 15,-2-1 0-15,-4 0 0 16,2-1 1-16,-3-3 0 0,0 0-1 15,1-6 3-15,-1 2-2 16,1-5-1-16,3-2 0 16,0-4 1-16,2 0 1 0,-2-3 0 15,0 3 3-15,-1 0-2 16,2-2 2-16,1 2-1 15,-3 0 2-15,0 1-2 16,-2-1-1-16,1 0-1 0,-3-1-1 31,4-3-1-31,-4-2-1 0,-2-4 0 0,-1 1 0 16,2-2 1-16,-4-1 0 15,0 0 1-15,-4 1 0 0,-1 3 1 16,-4 1-1-16,-1 2 1 16,-1-1-1-16,0 2 1 15,-2 1-2-15,-5 1 0 16,1-2-2-16,1 0 1 0,-1-1-1 15,1 0 1 1,0 1 0-16,0-2-1 0,2 2 0 16,0 1 1-16,2 0 0 15,-2 0 0-15,1 1-1 16,2 2 2-16,-3 2-2 0,0 0 0 15,0 2 1-15,1 1 0 16,0 1-1-16,-2-2 0 16,2 4 0-16,-2-2 0 0,0-1 0 15,-3 2 0-15,3-2-1 31,-2 2 3-31,-1 2 1 0,-1-2-1 0,0 1 2 16,-1-1-1-16,-1 0 1 0,2-1-1 16,-3 0 0-16,3-2-2 31,-2 2 0-31,1-1-1 0,-3 1 0 0,4 3 0 15,-1-1 0-15,-1 2 0 0,-2 2 0 16,-2 1-1-16,1-1 1 16,-3 4-1-16,1-1 1 31,-3 2-1-31,0 0 1 0,-1 0-1 0,-2 2 1 15,0-1 0-15,0 2 0 0,0-3 0 16,-2 3 0-16,1-2-1 16,-2 0 1 15,-1 2 0-31,3-3 0 0,-4 2 0 0,2 0 0 0,-2-3 0 0,-1 2 0 15,-1-3 0-15,-1 2 0 16,0-1 0-16,1 0 0 16,-2-2-1-16,0 1 0 0,0 1-1 15,-2-1 1-15,2 2-1 16,-1-1 1-16,-2 0-1 15,1 2 0 1,-1 0 0-16,1 0 2 0,-1 1 0 0,2 1-1 16,0 1 0-16,2 2 1 15,1-1-1-15,-2 3 0 16,1 1 0-16,2 0 0 15,-4 2 0-15,3 0 0 16,0 0 1-16,-2 1-2 0,2 1 2 16,0 0-1-16,3-1 1 15,-1 3-1-15,3 0 1 16,1 0-1-16,-1 0 0 15,0 1 0-15,-1 2 0 0,4 1-1 16,-1-1 0-16,2 3 0 16,1 1-1-16,0 1 2 15,3 1-1-15,0 3 1 47,2-1 0-47,0 4 0 0,1-1 1 0,-2 3 0 16,0 2-1-16,0-1 2 0,-1 2 0 0,2-1 0 0,-2 2 1 0,0 1-1 15,-2 3 1 32,1-1 0-47,-3 1 0 0,2 0-1 0,-4 0-1 0,0 1 0 0,4-1 0 0,-2 2-1 0,3-2 1 16,2 0-1-16,0 0 1 15,0 1 0-15,3 2 1 16,-3 1 0-16,0 1-1 15,1-1 0-15,1 1 1 16,-1 1-1-16,-1 2-1 0,3-1 0 16,0 3-1-16,2-1 1 15,2 2 0-15,0 0 0 16,0 2 0-16,3 1 0 15,1-1 1-15,0 0 0 32,2 0 1-32,1 2-1 0,-2 0 0 0,0 0 0 15,1-1 1-15,-1 2-1 0,1-1-1 16,-1 3 1-16,0 1 0 0,1 0-1 15,0 4 1 1,1-2-1-16,0 1 0 0,0 0 0 16,0-1 1-16,3 0-1 0,0-2 0 15,0 0 1-15,-1-3 0 16,0 2-1-1,-2 0 1-15,0 0 1 0,0 3 0 16,-7-1-1-16,2 4 1 16,-3-2-1-16,0 1 1 0,1-5 0 15,1-3-1-15,-1-3 0 47,1-7 0-47,3-7 0 0,-1-4 1 0,3-7 0 0,-1-3-1 0,2-9 1 0,-4 11-1 16,4-11-4-16,0 0-11 15,-6-6-29-15,-1-6-36 16,1-4-7-16</inkml:trace>
  <inkml:trace contextRef="#ctx0" brushRef="#br0" timeOffset="141960">2228 13133 310 0,'0'0'4'16,"0"0"2"-16,0 0 1 16,0 0-2-16,0 0 0 15,0 0-3-15,0 0 0 16,0 0-2-16,0 0-3 0,0 0-2 15,6 6 0-15,-6-6 2 16,10 12 2-16,-5-1 3 16,8 6 3-16,-3 2 1 0,5 6 1 15,0 4 1-15,2 2-1 16,-1 4-1-1,1 2 0-15,-1 1-2 0,-1-1 0 16,-1-1 0-16,-1-3-3 16,-2 0 1-16,-1-6-1 0,2-3-1 15,-4-3 1 16,1-4 0-31,-1-4 0 0,-8-13 1 0,17 13 2 0,-7-13 2 16,5-10-1-16,4-15 1 0,7-6 0 16,4-9 0-16,6-4 0 62,3-3-2-62,3-6-1 0,5 3-3 0,-1 1-5 0,5 9-8 0,-1 3-21 0,-2 3-48 0,14 1-5 0</inkml:trace>
  <inkml:trace contextRef="#ctx0" brushRef="#br0" timeOffset="146621">14052 12338 183 0,'0'0'7'0,"-10"-6"5"16,10 6 3-16,-12-5 2 0,12 5-5 16,-14-6-1-16,14 6-1 15,0 0 2-15,0 0-4 16,9 4-3-16,14 3-2 15,16 1 2-15,14 0 2 16,4-2 2-16,9 0 2 0,0-4-3 16,1 1-2-16,-10-2-1 15,-5-1-3-15,-12 0-6 16,-17-2-11-16,-5 0-28 15,-4 2-29-15,-14 0-5 0</inkml:trace>
  <inkml:trace contextRef="#ctx0" brushRef="#br0" timeOffset="147193">14687 12036 229 0,'0'0'-4'16,"0"0"-2"-16,7 0-1 15,-7 0 2-15,15 0 3 16,-15 0 1-16,22 15 3 0,-6-5 3 16,-1 7 7-16,3 3 5 15,-3 5 0-15,4 5 0 31,-3 3-2-31,5 1 1 0,-7 9-3 0,2 0-1 16,1 2-4-16,3 2 0 0,1 0-2 16,0 1-1-16,1-6 0 15,-3 1-2-15,-1-9 1 16,-1-5-1-16,-4-4 0 15,-3-7 1-15,-2-2 0 0,-3-6 0 32,-5-10 0-17,4 13 1-15,-4-13 1 0,0 0 2 0,0 0 1 0,0 0 1 16,0 0-1-16,0 0 0 0,9-20-1 15,-3-6-1-15,5-12 0 16,-1-11-2-16,6-11-3 16,2-13 0-16,2-5 0 0,1-2-1 15,-1 4 0-15,-4 7-1 16,-2 9-3-16,-2 9-4 15,-2 13-7-15,-6 12-13 16,3 8-30-16,6 9-29 16,-4 8-6-16</inkml:trace>
  <inkml:trace contextRef="#ctx0" brushRef="#br0" timeOffset="147936">15502 12417 303 0,'0'0'-5'0,"0"0"-3"16,0 0 4-16,0 0 3 16,8-4 2-16,1-1 2 15,4 2 2 1,5-3 1-16,1 1 5 0,7 1 5 0,0 0-5 15,-1 2-2-15,3 0-3 16,-5 2-2-16,-1 0-2 16,-5 1 0-16,1 6-2 0,-4 3-3 15,-2 1 1-15,-5 4-1 16,-3-1 1-16,-3 8 0 15,-1-1 2-15,-7 6-1 16,-6-3 2 0,-1 1-1-16,-4 2 1 0,1-4-1 0,0-2 0 15,4 0-2-15,2-3 0 16,3-3 1-16,4-2 0 15,4-3 3-15,5 0 1 32,8-2 1-32,6-3 1 0,6 1 2 0,6-5 1 0,1-1-1 15,5 0 2-15,0 0-2 16,-1 0-1-16,-6-1 0 15,-4-1 0-15,-6 1 1 0,-5 0 0 16,-4-1 0-16,-11 2 0 16,11 0 0-16,-11 0-1 15,0 0-1-15,0 0 0 16,0 0-2-16,0 0-1 0,0 0 0 15,0 0-1-15,0 0-1 16,0 0 0-16,0 0 1 16,0 0-1-16,0 0 0 15,0 0 0-15,0 0 0 0,0 0 1 16,0 0-1-16,0 0 1 15,0 0 0-15,0 0 0 16,0 0 0-16,0 0-1 16,0 0 0-16,0 0-2 0,0 0-2 15,0 0-5-15,0 0-16 16,0 0-60-16,0 0-2 15</inkml:trace>
  <inkml:trace contextRef="#ctx0" brushRef="#br0" timeOffset="151184">16579 12315 80 0,'0'0'-4'15,"0"0"6"-15,0 0 11 16,0 0 9-16,10-3 3 15,14 3 5-15,9-2 1 16,9-1 3-16,12 2 4 0,5-5-4 16,10 1-11-16,-5-3-7 15,-2 1-4-15,-11 0-3 16,-10 2-1-16,-9-1-2 15,-7 2-4-15,-9 2-5 0,-16 2-6 16,10-3-14-16,-10 3-17 16,0 0-35-16,0 0-8 15</inkml:trace>
  <inkml:trace contextRef="#ctx0" brushRef="#br0" timeOffset="151503">16782 11956 215 0,'0'0'-6'0,"0"0"0"16,0 0 3-16,0 12 6 0,0 2 5 15,3 9 5 1,1 9 5-16,2 8-1 0,0 9 7 16,0 4 0-16,3 8-2 0,0 0-7 15,0-4-2-15,-1-5-7 16,-3-8-2-16,3-8 2 15,-3-10-3-15,-2-2-1 16,1-10-8-16,-2-3-9 0,2-1-17 16,2 4-41-16,-6-14-8 15</inkml:trace>
  <inkml:trace contextRef="#ctx0" brushRef="#br0" timeOffset="151978">17356 11964 187 0,'0'0'0'0,"0"0"5"0,10 11 3 16,-3 3 6-16,4 2 2 16,1 7 0-16,4 7 6 15,0 5 0-15,4 5 2 16,0 4-2-16,-3-1-3 0,0 4-3 15,-2-2-2-15,-1-3-3 16,-4-3-4 0,-1-4-1-16,-4-4-1 0,-1-5-3 0,0-4 0 15,-3-5 0-15,0-4 0 16,0-3 1-16,-1-10 0 15,1 13 1-15,-1-13 3 16,0 0 0-16,0 0-1 0,7-13 1 16,1-10 0-16,6-12-1 15,4-9 0-15,6-12-2 16,2-8-2-16,3-6-1 15,1-1-1-15,-1 3-4 16,-5 9-2-16,-2 10-8 0,-9 9-9 16,0 11-35-16,6 11-29 15,-11 7-4 1</inkml:trace>
  <inkml:trace contextRef="#ctx0" brushRef="#br0" timeOffset="152252">18067 12342 257 0,'0'0'7'0,"0"16"0"16,4 3 3-16,1 2 2 0,-1 6 3 15,0 4 1-15,-3 5 1 16,1 3 0-16,-2-6-5 16,0 1-1-16,-2-6-1 0,-3-1-3 15,1-5-2-15,0-4-6 16,2-4-7-16,0-3-12 15,2-11-41 1,0 0-20-16</inkml:trace>
  <inkml:trace contextRef="#ctx0" brushRef="#br0" timeOffset="152567">18492 12046 246 0,'0'0'0'16,"0"0"3"-16,7 8 6 15,-7-8 6-15,20 9 2 16,-1-5 2-16,4-1 1 0,9-1-1 16,1-2 3-16,8 0-4 15,1-4-5 1,4-3-7-16,-1 3-4 0,-3-2-6 0,3 2-11 15,-12 3-30-15,-10 1-32 16,6 0-8-16</inkml:trace>
  <inkml:trace contextRef="#ctx0" brushRef="#br0" timeOffset="153059">18661 12355 272 0,'0'0'3'15,"0"0"3"-15,-13 0 0 16,13 0 1-16,-15 0 0 16,15 0-2-16,-9 0 0 0,9 0 3 15,0 0 1-15,0 0-1 16,19 3-1-16,8 0 1 15,9-3-1-15,7 0 2 16,9 0-1-16,2 0-11 16,10 0-25-16,1 0-45 0,0-4-7 15</inkml:trace>
  <inkml:trace contextRef="#ctx0" brushRef="#br0" timeOffset="153398">19365 12043 282 0,'0'0'1'16,"-11"14"1"-16,0-1 1 0,-3 6 2 16,2 5 3-16,-1 7 2 15,5 4 5-15,7 8 0 16,7-3 1-16,19-3 2 15,13-4-1-15,15-10-3 0,10-6-1 16,12-14-2-16,7-4-3 16,4-16-2-16,-4-11-1 15,-7-7-1-15,-10-6-1 16,-14-8 0-16,-15-4-2 0,-23-1 0 15,-18 1-1-15,-30 3-1 16,-26 8 0-16,-21 9-1 16,-14 11-1-16,-6 13-3 0,-1 9-2 31,9 20-10-31,8 11-18 0,8 15-47 0,33 4-4 15</inkml:trace>
  <inkml:trace contextRef="#ctx0" brushRef="#br0" timeOffset="155592">6314 13820 40 0,'0'0'-2'0,"0"0"1"16,0 0 0-16,0 0-1 15,-1 10 0-15,1-10-1 16,0 12-2-16,0-12 4 0,9 13 7 15,0-9 3-15,3 0 4 16,1-2 3-16,6-1 3 16,-1 1 1-16,5-1 4 15,-2-1-2-15,7 2-6 16,5-1-1-16,-1-1-2 0,8 3-1 15,-3-3 0-15,8 0 0 16,-1 0-3 15,3 0-2-31,-4-2 0 0,-4 0-3 0,1 0 1 0,-2-1-3 0,1 3 0 16,-4 0-1-16,3 0 1 15,-6 0-1-15,4 0 0 16,2 0 0-16,-5 2 0 0,0-2-2 16,-6 0 1-16,3 0 0 15,-10 0-1-15,7 0 1 16,-7-2 0-16,-1 0 0 16,3 0 0-16,0-1 0 0,5-2 1 15,-2 1 0-15,5-2-1 16,1-1 1-16,5 0 1 15,-2-2-1-15,4-1-1 16,-4 0 2-16,3-1-1 16,-3-1 3-16,4-2 0 15,-2 1 1-15,-3-1 2 0,3-5-1 16,-2 1 1-16,2-5 2 15,-1 2-3-15,3-3 0 16,-5-4-1 15,1-3-1-31,1-2 0 0,-1 0 1 0,0-4 0 0,-2 0 1 0,-1-3 0 16,-2 0-1-16,-1-1 0 0,-3 0 2 15,-3-1-2-15,-3-3 0 16,-1-1-1-16,-2-3 1 16,-3-4-1-16,-3-3 1 15,-1-2 0-15,-2-1 0 0,0-1-1 16,-1-1 0 15,-3 3 0-31,2 0-1 0,0 1-1 0,1 0 0 0,-3 2-1 16,3-2 0-16,0 0 0 15,-3 0 0-15,-3-1-1 0,0-1 1 16,-1 1-1-16,-4-2 1 15,-3 0-1-15,0-1 1 16,-2 1 1-16,1-1-1 16,-1 2 2-16,1 1-1 15,-1 2 0-15,1 2 0 0,-4 1-1 16,-2 6 0-16,-1 0-1 15,-3 2 0-15,-3 2 0 16,-5 1-1-16,1 1 0 0,-6 1-2 31,0 3 0-31,-4 0-1 0,-3 4 1 0,-1 1 0 16,0 3-1-16,-3 2 1 0,-4 4 0 15,3 1 3-15,-4 2-2 16,-1 5 1-16,-2-1 0 16,-3 4 1-16,-1 1-1 15,4 0 1-15,-1 3-1 0,-1 2 0 16,6 1-1-16,-1 4 1 15,5 1 0-15,-1 3-1 16,2 3 1-16,-1 4 0 16,-1 2-1-16,-1 2 1 15,-2 4 1-15,0 1-1 0,-1 2 0 16,3 2-1-16,3 2 1 31,-2 10 1-31,2 1 1 0,3 0 0 16,2 6 0-16,2 3 1 0,3 3-1 15,0 5 0-15,2 0 1 16,5-2-3-16,2 2 1 15,5-2-1-15,1-1 1 16,3-1-1-16,1-2-1 0,6 0 1 16,1-1 0-16,2-1 0 15,2 2 0-15,0 4-1 16,2 3 1-16,0 3 1 0,1 4 0 15,0 3 0-15,2 1 0 16,1 2-1-16,0 1 1 16,2-4-1-16,-3-1 1 15,1-4 0 1,0-4 0-16,-2-3 0 0,-2-3 1 0,0-3 0 15,0-2 0-15,-4-1 0 16,0-2 0-16,0-2 0 16,1-1 1-16,-1-4 0 15,1-4 1-15,0-5-2 0,1-3 1 16,1-5-2-16,1-5-1 15,-1-3-1-15,1-9-4 16,0 0-6-16,0 0-20 16,-13 0-48-16,14-7-5 0</inkml:trace>
  <inkml:trace contextRef="#ctx0" brushRef="#br0" timeOffset="155938">6370 12805 282 0,'0'0'1'16,"0"0"-1"-16,0 0-2 15,0 0 0-15,0 0 1 16,-4 9-1-16,4 4 4 0,3 10 1 16,6 6 1-16,4 11 4 15,4 7 3-15,2 4-2 31,3 4 1-31,3-4-1 0,0-1 1 0,-3-11-1 0,1-4 0 16,-8-14 0-16,3-4-1 16,-7-9 3-16,2-4 0 15,-4-4-1 1,3-3 0-1,6-7-1-15,5-6-1 0,9-7-1 0,4-8-2 0,5-7-3 16,4-7-3-16,0-1-6 16,-8-6-19-16,-10 4-56 15,7 4-4 16</inkml:trace>
  <inkml:trace contextRef="#ctx0" brushRef="#br0" timeOffset="162973">14440 13955 244 0,'0'0'5'0,"0"0"0"16,0 0-4-16,0 0 1 15,0 0 7-15,0 0 4 0,15-5 1 16,13 1 2-16,14-2-5 15,12-2 1-15,8 0 3 16,5-1 0-16,4 2-7 16,-5-2-4-16,-6 3-1 0,-10 0-4 15,-12 5-5-15,-12 0-8 16,-7 1-11-16,-7 1-7 15,-12-1-27-15,0 0-23 16</inkml:trace>
  <inkml:trace contextRef="#ctx0" brushRef="#br0" timeOffset="163399">15175 13660 159 0,'0'0'9'0,"12"26"14"31,5 6 1-31,1 8 3 15,4 6 0-15,1 6 1 16,3 6 0-16,1 4 0 16,3 3-5-16,-8-22-13 31,-3-4 0-31,0-7-3 0,-5-4 0 0,1-6-1 0,-4-7 0 15,-2-1 3-15,-9-14 1 16,12 13-1-16,-12-13 0 0,8-15-1 16,1-13-1-16,4-13-1 15,3-12-2-15,2-13-3 16,2-10-2-16,-2-6 0 15,4 1-2-15,-8 5-3 16,0 13-3-16,-7 6-5 16,1 19-16-16,-4 8-33 0,0 11-24 15</inkml:trace>
  <inkml:trace contextRef="#ctx0" brushRef="#br0" timeOffset="163976">15973 13953 252 0,'0'0'6'0,"0"0"5"16,0 0 0-16,0 0 1 15,-6-12 3-15,6 12 1 16,0 0 0-16,-10-13-1 0,10 13-6 16,0 0-3-1,-4-10-3-15,4 10-4 0,0 0-1 16,6-4-2-16,7 1 1 15,8 0-1-15,5 3 1 16,1 0-1-16,4 0 1 0,0 6 3 16,2 3-1-16,-7 3 0 15,-7 4 2-15,-10 3 1 16,-8 1 2-16,-2 1 1 0,-7-1 2 15,0-1-3-15,-3-3-1 16,3 1 0 0,3-2 0-16,5 0-2 0,11-1 0 15,10 1 0-15,6 3 1 0,5 0 1 16,1 1 0-16,1 0-1 15,-6-1 0 17,-7-2 1-32,-10-2 0 0,-11 4-1 0,-9-3-1 0,-16-1 1 15,-8 1-4-15,-3 3-8 0,-12 0-16 16,1-9-46-16,1 15-10 15</inkml:trace>
  <inkml:trace contextRef="#ctx0" brushRef="#br0" timeOffset="165825">17216 13787 148 0,'0'0'6'0,"0"0"5"16,0 0 5-16,24-1 1 15,4-1 1-15,10-3 2 0,11-1 0 16,6-1 0-16,10-1-4 15,-3-2-5-15,1 1-4 16,-9 1-6-16,-12 0-7 16,-5 6-14-16,-13 2-29 0,-7-2-23 15</inkml:trace>
  <inkml:trace contextRef="#ctx0" brushRef="#br0" timeOffset="166076">17445 13530 222 0,'0'0'1'16,"0"0"0"-16,5 18 2 0,1-1 4 16,1 0 2-16,11 26 9 31,1 4 1-31,-1 4 0 15,0 4-1-15,-1-4 1 16,-3-3-3-16,-1-5-2 16,-1 0-2-16,-8-24-14 15,0-7-7-15,-4-12-23 16,0 0-44-16,10-5-6 0</inkml:trace>
  <inkml:trace contextRef="#ctx0" brushRef="#br0" timeOffset="166393">17857 13553 214 0,'8'11'5'0,"4"5"3"0,16 32 13 31,4 4 1-16,1 6 1-15,1 2 1 16,2 1 0-16,0 0 1 0,-9-9 3 16,-2-8-4-16,-15-30-9 15,-10-14 0-15,14 0-2 16,-5-23-1-16,3-16-2 0,5-12-2 15,4-15-3-15,2-7-4 16,2-12-3-16,0 2-2 16,-1 5-1-16,-4 13-4 15,-6 10-9-15,0 18-8 16,-6 12-21-1,-1 15-41-15,5 10-6 0</inkml:trace>
  <inkml:trace contextRef="#ctx0" brushRef="#br0" timeOffset="166772">18636 13840 360 0,'0'0'1'15,"0"0"0"-15,0 0 2 16,0 0 1-16,0 0 0 15,0 0 0-15,10-8 2 16,2-1-1-16,9 1-1 16,6-3 0-16,3 3-1 0,1 1-2 15,1 1-1-15,0 3-1 16,-5 3-1-16,-4 2-1 15,-10 7 1-15,-8 6 2 16,-5 5 1 0,-7 3 0-16,-4 4 1 0,-6 2 1 0,1-1 0 15,0 2 2-15,2-3 0 16,6-2 0-16,8-5 0 15,10-6 1-15,14-4 0 0,10-2 0 16,9-4-1-16,5-2-2 16,0-2-5-16,6 0-9 15,-5-5-21-15,-13-5-51 0,5-3-3 16</inkml:trace>
  <inkml:trace contextRef="#ctx0" brushRef="#br0" timeOffset="167002">19215 13516 244 0,'0'0'4'0,"0"0"5"0,17 2 3 16,0 0 4-16,9-2 1 15,8 0 1-15,10-2 0 16,6-2 0-16,6-1-2 16,2 0-9-16,-7-2-12 0,3 4-21 15,-3 2-49-15,-4 1-7 16</inkml:trace>
  <inkml:trace contextRef="#ctx0" brushRef="#br0" timeOffset="167225">19512 13748 257 0,'0'0'1'0,"0"0"7"15,0 0 6-15,0 0 1 16,0 0 2-16,14 0 0 0,6-2 0 47,7-1 2-47,4-1-3 0,6 1-7 0,1-3-11 0,9 3-21 0,2 3-50 15,-3-4-8-15</inkml:trace>
  <inkml:trace contextRef="#ctx0" brushRef="#br0" timeOffset="167591">20168 13454 273 0,'0'0'3'16,"-9"15"2"-16,2 0 1 16,-1 4 1-16,1 4 3 0,1 4 4 31,3 5 4-31,32 2 4 15,18-7-2 1,13-11-1-16,10-8-1 0,11-8-2 16,3-13 0-16,2-10-6 15,-5-10-2-15,-34-10-5 16,-19-2-1-16,-15-2 0 0,-18 3-3 15,-26 4 1-15,-23 6-1 16,-20 8-2 0,-13 11 0-16,-6 12-2 0,3 6-3 15,0 18-4-15,13 16-10 0,8 6-26 16,13 11-38-16,62 3-5 47</inkml:trace>
  <inkml:trace contextRef="#ctx0" brushRef="#br1" timeOffset="179409">6110 14170 97 0,'0'0'7'16,"0"0"2"-16,0 0 5 0,0 0 3 15,-2-9 1-15,2 9 2 16,0 0 0-16,0 0-1 15,0 0-6-15,0 0-4 16,0 0-4-16,0 0-4 16,0 0 1-16,0 0-4 0,0 0 2 15,0 0 0-15,0 0 0 16,8 7 2-16,-8-7-1 15,19 4 1-15,-8-3-1 16,1-1 0-16,4 0 0 0,-3 0 0 16,2 0-1-16,-1 0 1 15,2 0-1-15,0 0 0 16,0 0 0-16,1 0 1 31,-1 0 2-31,3 0-1 0,0 0 2 0,2-1 1 0,-2-2 3 16,4 0-2-16,-4 1 0 15,3-2 1-15,-3 2-3 31,1 1 0-31,-2 1-1 0,2 0-1 0,3 0-1 0,-2 0-1 16,5 0 2-16,-2 0-1 16,4 0 0-16,-3 0 2 15,3 0-1-15,-3-2 0 0,-3 0-1 16,1-1 1-16,-1 1-1 15,-3 0 0-15,2 1 0 16,0 0-1-16,-1-1 1 16,4 1-1-1,-1 0 1-15,2 0 0 0,-2-1-1 0,6 1 2 16,-3-2-1-16,4-1 0 15,-1 0 1-15,5-3 1 16,1-1-1-16,1 0 1 16,1 0 0-16,-2 1-1 0,2-2 0 15,-4 1 0-15,2 2 0 16,-2-1 0-16,-3 1 1 15,3 0-2-15,-2 1 2 0,4-1 0 16,-3 1 1 0,4-2-1-16,-1 3 1 0,0-3-1 15,-2 2-1-15,0-1 1 16,0 1-1-16,-2 1-1 0,-3 0 0 15,-3 3 0-15,2-2-1 16,-7 3 1 0,4-3 0 15,-4 2-1-31,-1-1 1 0,4 1-1 0,-1-1 1 0,-3 0-1 0,2-1 1 0,-1 0-1 15,0 0 1-15,1-2-1 16,-2 0 1-16,-1-1-1 16,3-2 1-16,-1 0-1 0,0 0 1 15,1 0-1-15,-1 1 0 47,1 0 0-47,1-1 0 0,-2 0 0 0,0 2 1 0,4-1-1 0,-3-2 0 0,-1 0 1 16,3-1 0-16,-2-1 0 15,-1 1 0-15,-2-1 1 16,1-1-1-16,-4-1 1 15,0 0 1-15,-2 0-1 16,3-3 1-16,-3-3-1 0,1-1 1 16,-1-6-1-16,1 0 0 15,2-5 0-15,0-5-1 16,3-3-1-16,1-2 1 15,-1-2-1-15,1 0 2 0,-1-2-2 16,-1 0 1-16,2 0 0 31,-1 1 1-31,-1-1-1 0,-1 2 0 0,0-3 0 0,3 1 0 16,-1-1 0-16,-1 0-1 15,-3 0 1-15,2-1 0 16,-4 0-1-16,0 0 1 16,-4 3 1-16,-4 2-1 0,1 2 1 15,-3 4-1-15,-2 0 0 16,-1 3 1-16,-1 4-1 15,-2-1 1-15,-4 0-1 16,2 1 0-16,-2-3 0 16,1 1 0-16,-1 0 0 0,1-2 0 15,0-2-1-15,3 2 1 16,-1 0-1-1,1 1 0-15,-1 2 0 0,-1-2 0 16,1 1 0-16,2-1 0 0,-1 1 1 16,-2-1-1-16,1 0 0 15,-3 0 0-15,0-1 1 16,1 1 0-16,-1 2 0 15,-3 0 0-15,-1 1-1 0,1 4 1 16,-2-2 0-16,2 3 0 16,-1 0-2-16,1-1 1 15,-2 1 0-15,2 0 0 0,1 0 0 16,-3 0 0-16,3 1 0 15,-2 0-1-15,0 1 1 16,0 2-1-16,-3-3 1 16,-1 4 0-16,0-2-1 31,1 2 1-31,-2-4 0 0,1 1 0 0,-1 0 0 0,2 0 0 15,2-3 0-15,-1 3 0 16,0-1 0-16,2 0-1 16,-1 3-1-16,-1-1-1 0,0 3 0 15,0 1 1-15,-2 1 0 16,1 1 0-16,0-2 0 15,0 3 0-15,-3-2 3 16,4-1-1-16,-1 0 0 0,0 1 0 16,2-2 1-16,-3 1-2 15,1 0 1-15,-3 1-1 16,1 2 1-16,-4-2-1 0,-2 4 1 31,1-3-1-31,-5 3 0 0,-3 0 0 0,-1 2 1 16,-3 0-1-16,-2 2 1 15,-3 3-1-15,1-2 1 16,-4 4-1-16,1 0 1 31,-2 0-1-31,0 3 1 0,-1-3 0 0,3 2 0 0,-2 0 0 16,1-1 0-16,1 0 0 15,1 0 0-15,2-1 0 0,0 1 0 16,1-1 0-16,4 0 1 15,2 0-1-15,0 1 0 16,1-1 0-16,0-1 0 16,-4 2 0-16,-2-1 0 0,1 2 0 15,-1 0 0-15,-2 0 0 16,-3-1 0-16,2 2 0 15,-3 0 0-15,3-1 0 16,-2 1 0-16,3-1 0 16,-1 1 0-16,-1 0 0 0,1-1 0 15,-1 1 0-15,2 0 0 16,-3 0 0-16,-1 1 0 0,-1 1 0 15,0 0 0-15,-2-2 0 16,-1 1 0-16,-2-2 1 16,2 1-1-16,-4 0 0 15,2 0 0-15,-3-2 0 16,2 0 0-16,0 0 0 0,-1 1 0 15,-1 1 0-15,-2 0 0 16,0 0 0-16,-1 0 0 16,-2-1 0-16,-3 1 0 15,-1 0 0-15,-1 0 0 0,3 0 0 16,0 2 0-16,-2 1-1 31,0 0 1-31,2 0 0 0,0 0 0 0,0-1 0 16,0-1 0-16,2 0 0 0,2-1-1 15,-1-1 1-15,1 1 0 16,1 0 0 15,1 0 0-31,1-1 0 0,-2-1 0 0,2-1 0 0,1 3 0 0,1-1 0 16,-1 1 0-16,-1 0 0 15,2 0 0-15,-1-1 0 16,3 1 0-16,-1 0 0 15,0 1 0-15,1 0-1 16,1-1 1-16,2 3 0 0,-1 0-1 16,-2 0 1-16,-1 4-1 15,-1-1 1-15,-3 2-1 16,-3 1 1-16,2 0 0 0,-1 0-1 15,2 1 1-15,-2-2 0 16,6 1 0-16,0-1 0 16,1-1 0-16,1 0 0 15,1-1 0-15,2-2 1 0,-1 0-1 16,2-3 0-16,2 2 1 15,0-3-1-15,5 0 0 16,-2 0 0-16,3 1-1 16,-2-1 1-16,1 2 0 0,-3-1 0 15,2 2-1-15,0 1 1 16,-2 0 0-16,2 0 0 15,1 0 0 17,-2-1-1-32,1 3 1 0,3-2-1 0,1 0 0 0,0 1 1 0,-1 3-2 15,3 1 0-15,-2 1 1 16,1 0 0-16,2 3-1 15,-2 2 2-15,-1-2-1 16,3 1 0-16,2-1 0 0,0 1-1 16,2 1 1-16,2 1 1 15,1 1 1-15,3 2-1 16,1 0 1-1,0 2 0-15,1 4 1 0,2 0 0 0,-4 3 0 16,4 1-2-16,-1 1 0 16,1 3 0-16,2 2 0 15,-1 3 0-15,2 3 0 31,-1 1 1-31,3 1-1 0,1-1 1 0,1 0 2 0,-3 1-3 16,2-1 0-16,0-2-2 16,-3-2 2-16,1-1-1 15,2 0 0-15,0 0-1 0,1-1 1 16,1-1 0-16,3 0 1 15,0 0 0-15,1 0 1 16,1-2-1-16,0 1 0 16,-1-1 0-16,0-1 0 0,1 0 1 31,0 1-1-31,-1 0 0 0,1 2 0 0,-1 0-1 15,0-2 1-15,0 2 0 16,0 2 0-16,1 1-1 0,1 2 1 16,0 0-1-16,0 0 1 15,3 2 0-15,-1 1 0 16,2 0-1-16,1 1 1 0,1-1 0 15,-1-1-1 17,-2 1 1-32,1 2 1 0,-1-3-1 0,5 1 0 0,-2-1-1 15,3 0 1-15,2-1-1 0,0 0 1 16,3-3-1-16,0-2 1 31,-1-3-1-31,2-2 0 0,-3-2 1 0,1-2-1 16,-3-3 1-16,1 0 0 15,1-3-1-15,-1 1 1 0,3-1 0 16,1-1 0 15,-1 0 0-31,5 0 1 0,0-1-1 0,1 0 1 0,3 1-1 16,2-2 0-16,-1 0 0 15,-2-1 1-15,4-2-1 16,-2 0 1-16,1-1-1 15,-2-1 1-15,-3-1 0 16,1-3-1-16,-4-1 0 0,4 0 1 16,-4 0-1-16,-1-2 1 31,2 1-1-31,-1-1 0 0,2 0 0 0,-2 1 1 0,2 0-1 15,-1 2 0-15,0-3 0 16,0 1 0-16,-1-1 1 31,1 1-1-31,1-4 1 0,-2 0-1 0,1-2 1 0,0-1-1 16,1 0 0-16,2 0 1 15,-3 0-1-15,1 0 0 16,-2 0-1-16,1 0 1 16,-2 1 0-16,2 1 0 15,3 0 0-15,-2 0 0 0,5 1 0 16,2-1 0-16,-1 0 1 15,6 3-1-15,1-1 1 16,-2 0-1-16,2-1 0 16,0 0 0-16,0 0 1 0,0 0-1 15,0 0 2-15,3-2-2 16,-1 1 0-16,-1 2 0 15,2-1 0-15,-3 1-2 16,-1 1 2-16,-3 0 0 0,0 1 0 16,-4 1 0-16,-1 0 0 15,1-1 2-15,-3-1-2 16,3 0 0-16,3-2 1 47,1 0 0-47,1 1 0 0,3 1 0 0,0 0-1 0,3 0 1 0,-2 0-1 0,0 1 0 15,-1 0 1-15,0 0-1 16,1-1 0-16,2 0 1 0,-3-2 0 15,3 0-1-15,0-1 1 16,-1-1 0-16,0 1-1 16,1-1 1-16,0-1 0 31,0 1-1-31,-2-1 0 0,2 0 1 0,-1 0-1 0,0 1 0 15,-2 1 1-15,-1 0-1 16,-1 2 0-16,-4-1 0 16,0 1 0-16,-1-1 0 0,2 1 0 15,-2-1 0-15,-1 0 0 16,2 0 0-16,-2 0 1 15,1 0-1-15,-1 1 0 16,0 0 0-16,-3-1 0 16,-1 0 1-16,-1-2-1 0,-3 2 0 15,3 0 0-15,0 1 0 16,4-2 0-16,1 1 1 15,2 0-1-15,2 1 1 16,1 0-1 0,-1-1 1-16,-2 0-1 0,0 0 0 0,-4-2 0 15,-2 1 0-15,0-1 0 16,0 1 0-16,2 1 1 0,-1-1-1 15,4 0 0-15,0 2 0 16,3-1 0-16,-2 2 0 16,2-2 0-16,-5 0 0 15,3-1 0-15,-3 1 0 16,1-3 0-16,-4 1 1 0,4-1 0 15,-1 0 0-15,-2 0 0 16,-2 0 0-16,-2-1 0 16,-2 0 0-16,-2-1 0 15,-4 2-1 1,-9 0 0-16,10-1 1 0,-10 1-1 0,11-1 1 15,-11 1 0-15,0 0-1 16,12-1 2-16,-12 1-1 16,0 0 1-16,8-1 0 0,-8 1 0 15,0 0 0-15,0 0 0 16,0 0 0-16,0 0-1 15,0 0 1-15,0 0-1 16,0 0 0-16,0 0 0 16,0-12-1-16,0 12 1 0,0-11 0 15,0 11-1-15,-1-14 0 16,1 14 1-16,-4-16-1 15,4 16 1-15,-9-18-1 16,4 9 0-16,-1-1-1 16,0-1 1-16,-1 1 0 0,1 0 0 15,-1 0 0-15,-1 1-1 16,8 9 1-16,-15-14 0 0,15 14-1 15,-13-11 1-15,13 11 0 16,-10-8-1-16,10 8 1 16,-10-6 0-16,10 6 0 15,0 0-1-15,0 0 0 0,0 0 0 16,0 0-1-16,0 0-1 15,0 0-1-15,0 0 1 16,0 0 0-16,0 0 0 16,0 0 1-16,9 4 1 15,1 2 0-15,2 1 1 0,1 0 0 16,2 1 1-1,-3 0-1-15,2 1 0 0,-4 0 0 16,-1-1 0-16,0-2 1 16,-9-6-1-16,16 16 0 0,-16-16 1 15,17 14-1-15,-17-14 1 16,13 12-1-16,-13-12 0 15,11 12 1-15,-11-12-1 16,8 14 0-16,-8-14 0 0,8 16 0 16,-3-5 0-1,-2 2 1-15,-2 0-1 0,-1 5 1 16,-3-1 0-16,-6 2 0 0,-8 5-1 15,-2-2 0-15,-4 2-1 16,-2-2-1-16,1 4-3 31,-3-2-4-31,10 2-7 0,-1 0-12 0,2-4-40 16,14 4-19-16</inkml:trace>
  <inkml:trace contextRef="#ctx0" brushRef="#br1" timeOffset="186536">14362 15299 244 0,'0'0'1'0,"0"0"-1"0,0 0 0 15,0 0 7-15,6 5 4 16,9-2 1-16,12-2 3 16,14 2 1-16,8-3-2 15,16 0 4-15,6 0-2 0,5 0-5 16,-5 0-4-16,-1 0-3 15,-13-2-2-15,-9 2-6 16,-12 0-8-16,-12 2-9 16,-10 3-27-16,-14-5-30 0,0 9-6 15</inkml:trace>
  <inkml:trace contextRef="#ctx0" brushRef="#br1" timeOffset="187012">15327 15077 227 0,'0'0'9'15,"2"13"7"-15,4 3 0 0,5 4 3 16,1 5 1-16,6 4 2 16,1 4-1-16,2 3 2 15,2-3-7-15,-6-3-7 16,1-4-1-16,-6-3-2 0,-1-1 0 15,-2-3-1-15,-4-1-1 16,-1 2 0-16,1-1 0 16,-1 1 0-1,1-1-1-15,-2-1 1 0,0-2-1 16,-1-5 0-16,0-1 1 0,-2-10 1 15,3 9 1-15,-3-9 0 16,0 0 1-16,5-14-1 16,3-8 1-16,3-16-2 15,4-14 0-15,3-12-2 0,1-13-1 16,2-7 1-16,1 0-3 15,-3 4 0-15,-3 8 0 16,-3 15-6-16,-6 10-6 16,0 17-11-16,-5 9-11 0,1 6-53 15,5 15-5-15</inkml:trace>
  <inkml:trace contextRef="#ctx0" brushRef="#br1" timeOffset="187520">16152 15394 265 0,'0'0'4'0,"0"0"8"16,-11-1 4-16,11 1 2 16,-12-3 4-16,12 3-1 15,-13-3 1-15,13 3 0 16,-9-4-5-16,9 4-6 0,11-10-6 15,8 5-1-15,11-1-3 16,3 1-1-16,4 0-1 16,1 3 1-16,1 0-1 15,-4 2 1 1,-7 4-2-16,-7 4 2 0,-12 3 2 0,-6 1-1 15,-3 2 2-15,-5 1 0 16,-5-1 0-16,-2 0 0 16,1 1-1-1,1-1-1-15,2 1 0 0,7-1-1 0,4 2-1 16,11 3 1-16,3 1 0 15,3 0 0-15,-1 0 0 16,-2 0 1-16,-2 0 0 16,-9 1 1-16,-10 1 1 0,-12-1-1 15,-9 1 0-15,-7 1-1 16,-1 3-4-16,-5-1-7 15,2 5-12-15,0 7-52 16,8-14-12-16</inkml:trace>
  <inkml:trace contextRef="#ctx0" brushRef="#br1" timeOffset="189537">17628 15336 286 0,'0'0'1'0,"0"0"-1"16,0 0 3-16,0 0 6 16,13-1 1-16,7 0 3 15,9-2 0-15,9-1 1 16,10-4 2-16,7 0 2 15,8-1-4-15,1-3-4 0,-3 2-2 16,-7 0-2-16,-8 3-2 16,-11 0-3-16,-9 3-6 15,-9 0-6-15,-6 3-5 16,-11 1-6-16,0 0-21 0,0 0-39 15,-12 8-6-15</inkml:trace>
  <inkml:trace contextRef="#ctx0" brushRef="#br1" timeOffset="189815">17803 14975 200 0,'0'0'0'0,"0"0"4"15,8 13 6-15,-1 4 6 16,3 4 5-16,2 7 0 16,3 8 1-16,2 7 1 15,-2 5 1-15,6 0-4 0,-5-1-4 16,2-2-6-16,-3-4-5 15,-2-5-1-15,-5-7-1 16,0-4-1 0,-1-7-4-16,-6-6-6 0,3 0-13 0,-2-4-32 15,-2-8-27-15</inkml:trace>
  <inkml:trace contextRef="#ctx0" brushRef="#br1" timeOffset="190131">18297 15161 341 0,'0'0'1'0,"16"19"1"16,-1 1 3-16,2 5 0 16,4 7 3-16,1 2 0 15,1 5 1 1,1 2 2-16,-3-4 0 0,-5-6-1 15,-3-5 1-15,-2-8 0 0,-4-6 1 16,0-2 1-16,-7-10-2 16,14-7 0-16,-2-17-2 31,3-14 0-31,5-12-3 0,3-12-2 0,3-9-1 0,0-4-3 15,1 1 0-15,-4 6 0 16,-2 11-7-16,-7 11-6 16,-1 13-10-16,-5 9-16 15,-8 24-51-15,13-10-3 0</inkml:trace>
  <inkml:trace contextRef="#ctx0" brushRef="#br1" timeOffset="190351">18984 15266 385 0,'0'0'3'0,"4"17"0"16,-2 1 1-16,1 5 2 0,-1 4 1 15,-1 5-1-15,0 4 2 16,0 2-1-16,-1-1-1 15,0-4-1-15,0-1-3 16,-2-4-6-16,2 3-19 0,10-1-59 16,-7-9-3-16</inkml:trace>
  <inkml:trace contextRef="#ctx0" brushRef="#br1" timeOffset="191281">19699 15200 314 0,'0'0'2'16,"0"0"0"-16,0 0 0 15,0 0 2-15,0 0 2 0,0 0 3 16,7-2 0-16,13 1 2 16,11-2-1-16,6 0 0 15,7-2 1-15,6 0-3 16,6-5-2-16,0 3-3 15,-4 0-4-15,-4 1-7 0,-9 0-13 16,-7-1-30-16,-2 5-29 16,-13 1-6-16</inkml:trace>
  <inkml:trace contextRef="#ctx0" brushRef="#br1" timeOffset="191492">19842 15326 256 0,'0'0'0'0,"0"0"3"15,0 0 6-15,0 0 6 16,5 6 2-16,5-4 0 16,8-1 1-1,6-1 0-15,7-2 1 0,7-3-3 0,8 0-11 16,1-5-20-16,6-2-38 15,4 2-26-15</inkml:trace>
  <inkml:trace contextRef="#ctx0" brushRef="#br1" timeOffset="191807">20493 15098 347 0,'0'0'2'0,"-3"15"1"15,1 2 1-15,1 7 2 0,1 7 3 16,3 3 0-16,7 4 4 31,11 3 0-31,10-8 1 0,10-7-2 0,15-13 0 0,9-12-2 16,10-11-1-16,10-17-2 15,-3-10-2-15,-7-11-1 16,-10-3-1-1,-12-4 0-15,-17 1-2 0,-21 6 0 0,-22 5-1 16,-26 10-1-16,-25 10 0 16,-20 11 0-16,-10 9 0 15,-5 6-2-15,3 12 1 16,8 6-2-16,11 11-10 15,13 3-15-15,14 7-57 0,38-2-2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37:14.0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2981 6857 231 0,'0'0'1'0,"0"0"-1"16,0 0 2-16,0 0 1 15,0 0 3-15,0 0 5 16,4-5 0-16,-2-4 0 0,-1-6 3 15,-1-4 0-15,0-5-1 32,-3-9 0-32,-2-8-5 0,-3-7-2 0,-3-6-1 0,-1-5-1 15,2-6-2-15,-1-6 0 16,0-1 0-16,5-2 0 15,1 2 2-15,2 0-3 32,3 2 2-32,0 1-1 0,4 1-1 0,4 2 1 0,2 2-2 15,4 0 0-15,2-2-1 16,3 4 0-16,1-4 1 15,4 0-1-15,4 1 1 16,1 1-1-16,3-2 1 16,0 2-1-16,5 0 1 0,0-1 0 15,4 6 0-15,0 4 0 16,1 2 1-16,-3 6 0 15,2 4-2-15,2 6 1 0,-2 5 0 16,3 7-1-16,4 6 1 31,1 4 0-31,5 8-2 0,3 2 1 0,6 8 2 16,4 13-1-16,2 3 0 0,-3 10 0 15,1 4-1-15,-4 9 0 16,-4 1 1-16,-2 10 0 16,-7 1-2-16,-4 3 2 15,-3 7-1-15,-2-1 0 16,-3 8 2-16,-2 0 2 0,0 2-1 15,-2-2 1-15,-3 0-1 16,-1-4 0-16,-6-2 1 31,-4-3 1-31,-6-4 0 0,-6-7-1 0,-8 0-1 0,-4-2 2 16,-13-2 0-16,-7 4-1 15,-11-2 1-15,-9 2 0 16,-9 4-1-16,-7 2-1 0,-8 0 1 16,-10 1 1-16,-5 1 0 15,-2-5 0-15,-2-2 1 16,1-3 0-16,4-9 0 15,6-4 1-15,5-8-1 16,8-5-1-16,13-5-1 0,5-6-1 16,16-2-3-16,2-9-9 15,12 3-14-15,15-4-60 16,-1-8-2-16</inkml:trace>
  <inkml:trace contextRef="#ctx0" brushRef="#br0" timeOffset="296">3883 6186 302 0,'0'0'1'16,"0"0"1"-16,0 0-2 16,0 0-1-16,-8 2-3 15,8-2 2-15,-6 11 2 16,-2 7 2-16,-4 7 1 0,-7 12 1 15,-3 6 4-15,-9 16 3 16,-3 5 3-16,-6 8 1 16,-3-4-1-16,2-5-2 0,3-7 0 31,9-13-4-31,2-8-5 0,9-14-1 0,10-4 3 15,9-9 0-15,18-4 1 16,12-2-1-16,15 0-1 0,14-1 3 16,13 2-1-16,12 5-3 15,5-2-15-15,8-6-58 16,0 14-13-16</inkml:trace>
  <inkml:trace contextRef="#ctx0" brushRef="#br0" timeOffset="1404">6546 6960 319 0,'0'0'1'0,"0"0"-1"0,0 0 4 15,0 0 0-15,0 0 3 16,0 0 0-16,0-12 1 15,0-4 0-15,0-7 0 16,-3-11 1-16,-1-10-3 0,-6-16-1 16,1-11-4-16,0-13 1 15,-4-7-2-15,4-7 1 16,0-4 1-16,1 1 0 15,4-1 2-15,4 8-1 0,0 2 1 16,9 5 0-16,4 4 1 16,11 1-2-16,7 0 0 15,9-1-3-15,10 0 0 16,10-4 0-16,9 3-2 15,5-1 1-15,10 5 0 0,1 5 0 16,0 6-1-16,1 4 1 16,-1 7 0-16,-1 10 0 15,-4 12 0-15,0 9 0 16,1 11-1-16,-4 13 1 0,3 6 1 15,0 19 0-15,-4 12-1 16,-2 13 0-16,0 8 1 16,-2 12-1-16,-6 11 0 0,-5 4-2 15,-2 5 3-15,-6 6 1 16,-3 5 0-16,-8-1 1 15,-5 3 0-15,-6-4 1 16,-10 3 0-16,-9 1 0 0,-12 0-2 16,-10-1 0-16,-17-3 0 15,-11-2 0-15,-16-3 1 16,-12-4-1-16,-13-5 2 15,-10-5 2-15,-12-10-1 32,-7-5 2-32,-4-10 2 0,0-8 1 0,4-9-1 0,5-8-1 15,11-6 0-15,10-9-3 16,12-1-4-16,15-9-13 15,18-2-51-15,11 1-24 0</inkml:trace>
  <inkml:trace contextRef="#ctx0" brushRef="#br0" timeOffset="1803">7534 6437 310 0,'0'0'2'0,"-19"20"1"15,-1 2 0-15,-9 6 2 16,-7 10-1-16,-11 12 2 15,-9 6 3-15,-6 7 1 16,-2 0 1-16,2-2 2 16,6-9 1-16,8-3-1 0,7-13 0 15,12-10-1-15,13-9-1 16,15-7-2-16,12-9-1 15,24-1-2-15,17-5-2 16,15-2 0-16,15 1 1 0,14 0-3 16,15 4-3-16,2-3-6 15,12 6-13-15,-9 14-52 16,3-8-15-16</inkml:trace>
  <inkml:trace contextRef="#ctx0" brushRef="#br0" timeOffset="2785">2474 10915 285 0,'0'0'3'16,"8"17"1"-16,0-5 1 0,5 8 1 15,-1-4-1-15,-1 3 1 31,4-1 5-31,-2 0 5 0,-1-6-2 0,-12-12-3 16,4-8-2-16,-8-20 0 16,-7-10 0-16,-7-16-2 0,-5-14-2 15,-7-15-6-15,-3-13-1 16,-4-8 4-16,-3-4 1 15,2-2 0-15,2-3 0 16,9 0 0-16,5 1 0 0,14-3 0 16,8 1-1-16,10 0-1 15,17-1 1-15,16 0-1 16,10 1 0-16,14 0-1 15,8 6 1-15,7 8-1 0,5 5 1 16,6 11-1-16,3 9 1 31,5 14-1-31,2 11 1 0,4 16 0 0,0 13-2 16,8 15 0-16,-1 10 0 0,1 19 0 15,2 12-1-15,-6 12 0 16,-8 11 1-16,-7 10 0 16,-11 7 1-16,-12 7 1 15,-11 6-1-15,-11 5 0 16,-14 6-1-16,-12 4 1 0,-10 1 0 15,-13 5-1-15,-7 3 0 16,-17-2 0-16,-12 0 1 16,-15-3 1-16,-14-2 2 0,-12-7 0 15,-10-2 2-15,-13-12 1 16,-7-7 0-16,-3-5 1 15,-3-11-1 1,3-11-1-16,6-8 0 0,12-12-2 0,14-12-4 16,16-5-6-16,9-14-10 15,17-4-68-15,14-14-2 16</inkml:trace>
  <inkml:trace contextRef="#ctx0" brushRef="#br0" timeOffset="3067">3135 10376 374 0,'0'0'4'16,"-17"26"3"-16,-2 3 0 0,-5 9 1 15,-3 7 0-15,-2 6 0 16,1 4 1-16,3 1 0 16,4-7-3-16,14-7-1 15,7-9-1-15,12-7 1 16,14-6-1-16,14-3 1 0,11-4-1 15,15 0-4-15,7-3-6 16,16 2-21-16,24-5-57 16,-8-6-3-16</inkml:trace>
  <inkml:trace contextRef="#ctx0" brushRef="#br0" timeOffset="4088">6464 10926 369 0,'0'0'3'0,"0"0"2"16,0 0 1-16,0 0 1 15,-8 0 1-15,8 0-1 16,-4-9-1-16,3-5 0 0,1-10-3 16,0-9-1-16,0-13-3 15,2-14-1-15,-1-16-1 16,1-13 1-16,-1-16 1 0,2-12 1 15,-1-10 2-15,3-4 0 16,2-3 2-16,0 2 2 16,4 7 0-16,4 10-1 15,1 7 1-15,7 10-1 16,6 8-1-16,9 5-2 0,10 6 0 15,9 0-2-15,11 0 0 16,5 2 0-16,11 3 1 16,2 2-1-16,2 9 0 0,0 8-1 15,-3 9 1-15,-4 10-1 16,-4 13 1-16,-2 9-1 15,-3 12 0-15,0 7-2 16,-1 13 1-16,-4 11 0 0,1 10-1 16,-3 10 1-16,-3 10-1 15,-5 6 0-15,-7 10 0 16,-9 6 1-16,-9 5 0 15,-6 8 0-15,-13 3 2 0,-7 6 1 16,-6 6 0 15,-12 3-1-31,-9 3 2 0,-5 4 0 0,-6-2-1 0,-7 0 0 16,-3-5 0-16,-9-4 1 0,-5-9-1 15,-7-6 0-15,-7-11 1 16,-5-5 1-16,-12-13 0 16,-5-4 1-16,-5-12 2 15,-1-8-1-15,0-11 0 16,4-6 1-16,9-7-1 0,10-9 0 15,14-4-3-15,11-3-4 16,15-1-9-16,12-11-17 16,11-5-60-16,12-5-1 0</inkml:trace>
  <inkml:trace contextRef="#ctx0" brushRef="#br0" timeOffset="4347">7065 10572 397 0,'-9'6'5'0,"-5"11"0"0,-10 6 2 16,-4 9 1-16,-3 4 1 15,-1 3-1 1,-2 3 0-16,2 1 1 0,7-9-2 15,14-7-1-15,15-11 0 0,19-12-1 16,17-5 0-16,19-10-1 16,15-3 1-16,14-7-4 31,23 7-14-31,1 14-73 0,15-9-4 0</inkml:trace>
  <inkml:trace contextRef="#ctx0" brushRef="#br1" timeOffset="12696">2511 7186 334 0,'0'0'0'15,"0"0"0"-15,0 0-2 16,0 0-3-16,0-7 0 0,0 7 0 16,0 0 3-16,5-9 2 15,-5 9 0 16,9-19 1-31,-2 2 3 0,0-13 4 0,0-5-1 0,2-16 0 0,0-6-1 16,-1-15-2-16,-1-5 1 16,-1-4-1-16,0-3 0 15,-1-3 0-15,0 0-2 16,-3 4 1-16,2 4 0 0,-1 2 1 15,0 1-1-15,1 1-1 16,0 0 0-16,2-2 0 16,1-4-1-16,1-3-1 31,1-7 1-31,-1 0-2 0,-1-4-1 0,3 0 1 0,0 5 1 15,-4 3 1-15,0 8 0 16,-2 7 1-16,2 9 0 16,1 5 1-16,3 6 0 0,-1 4-2 15,5 2 0-15,2 2-1 16,5 4 0-16,3 1-1 15,-1 2 0-15,5 5 0 47,-1 1 0-47,0 5 0 0,-2 5 1 0,-3 3-1 0,0 2 0 0,0 3 0 0,0 2 1 16,1-1-1-16,3 1 1 15,4 1-1-15,3 0 1 0,7-2 0 16,3 1 1-16,3-2-1 16,6 1 0-16,1 1 0 15,4-1-1-15,1 0 1 16,5 0 1-16,-1 3-1 0,-1-2 0 16,3 2 0-16,-4-1 0 15,3 4 0-15,-3-2 0 16,-1 0 0-16,-2-2 0 15,-1 1 0-15,2-1 0 0,-2 1 0 16,-2-2 0-16,-1 1-1 16,-4 2 0-16,3 2 1 15,-5 1 0-15,3 1 0 16,0 2 0-1,2 0 1-15,3 0-1 0,2 1 1 0,0 0 1 16,0-1-2-16,3 2 0 16,-2-2 1-16,-3 1-2 15,-3-1 0-15,-4 2 1 47,3 2-1-47,-3-2 1 0,-1 0-1 0,3 0 1 0,-1 1 0 0,2 2 1 0,3-2-1 16,3 0 1-16,1-1 0 0,3 1 0 15,6-1-1-15,0-3 1 16,3-1 0-16,1 1-1 15,3-3 1-15,-2 4-1 16,-1-2 0-16,2 0 0 16,-5 3 0-16,-3 0 0 0,1 2-1 15,-3 0 2-15,1-1-2 16,-1 3 1-16,0 0 0 15,3 1 0-15,-1-1 1 16,0 0-1-16,-1-3 1 0,0 1-1 31,0-1 0-31,-2 2 0 0,0-2 1 0,-1 0-1 16,-1 0 0-16,2-3 0 15,-4 2 0-15,-2-1 1 0,-3-1-1 16,-1 1 0-16,-2 1 0 16,-5-2 0-16,3 1 0 15,-2 1 0-15,1-1 0 0,-2 0 0 16,1 1 0-16,-4 0 0 15,0 1 0-15,-3 1-1 16,-7-1 1-16,-1 0-1 16,-5 4 1-16,-1 0 0 15,-2 0 0-15,-1 0-1 0,-1 1 1 16,0 0-1-16,2 0 1 15,-2 0-1-15,-1 2 1 16,0 0-1-16,-1-1 1 16,-1 2-1-16,1 0 0 0,-1 0 1 15,1 1-1-15,3 1 1 16,-4 1 0-16,6 1-1 15,-2 3 1-15,1-1 0 16,3 1 1-16,-1 1-1 0,2 1 1 16,-1-1-1-16,2 1 0 15,-1-1 0 1,-2-1 0-16,0-1 0 0,1 1-1 0,-2-2 1 15,0 2-1-15,-3-3 0 16,0 4 0-16,-1-1 0 16,1 1 1-16,-3 1-1 15,2 4 1-15,-3 0 1 16,1 0 0-16,1 2 0 0,-1 2 1 15,0 3-1-15,-3-1 1 16,3 3-1 0,-3 1 1-16,0 5 0 0,-4 0-1 15,-1 3 1-15,-3 1-1 0,-1 2 0 16,-2 4-1-16,-1-1 1 15,-2 1 0-15,0-3-2 32,0-1 0-32,1-2 0 0,0-2 0 0,1-1-1 0,-1 1 2 15,-2-1 1-15,3 2-1 16,-3 0 1-16,0 1 1 15,0 5 1-15,0 0-1 16,-4 3 2-16,-2 2-2 0,-2-1 0 16,-2 2 0-16,-2-3-1 15,1 3 0-15,-4-1-1 16,1 2 1-16,-2-3-1 15,2 1 0-15,0-2 0 16,2 0-1-16,1 2 1 0,-2-1 1 16,1 0-1-16,-1-2 1 15,1 2-1-15,-3-1 0 16,2-2 1-16,1-1-1 15,-1-2 0-15,3-4 1 0,1 0-1 16,-1-4 0-16,1-1 1 16,1-2-1-16,-1 0 1 15,0-3-1-15,-1-1 1 0,0 0 1 16,-3-5-1-16,0-4 1 15,-6 1 1-15,1-4-2 16,-1-2 2-16,-4-1 0 16,-1-1-1-16,-1 1 0 15,-6-2 0-15,0-2 0 0,-5 0 0 16,-4-1-1-16,-2-1 0 15,-6-2-1-15,-6-1 1 16,-2-3 0-16,-6 1-1 0,-5-4 1 16,-6 5-1-16,-5-1 0 15,-4 3 0-15,-8 1 0 16,-2 1 0-16,-7 2 0 15,-7 5 0-15,-3 0-1 16,-2 1 1-16,-4 3 0 0,-1-1 0 16,-2 0 0-16,-6 2 0 15,-1-3 0-15,1 0 1 16,-3 0-1-16,-4-2 1 0,-1-2-1 31,-3-2 1-31,0 1-1 0,-1-2 1 0,-2-2-1 16,-1-1 0-16,-5-3 0 15,4 1 0-15,-5-3 0 0,3 2 0 16,1-3 0-16,0-1 0 31,5 1 1-31,0 0-1 0,6 0 1 0,4-2-1 16,5 2 0-16,2-3 1 0,8 1-1 15,0-1 1-15,8 0-1 16,4 0 1-16,6 2-1 15,8-2 1-15,8-1 0 16,10-2 1-16,9 0-1 16,13-1 1-16,6 1-1 0,9 0-1 15,11-1 0-15,3 2-2 16,7 1 0-16,9 4-2 15,0 0 0-15,-7-13 0 16,7 13 0-16,11-15 1 0,-1 3 1 16,9-2 0-1,3-5 1-15,6-3 1 0,8-2 1 16,4 0-1-16,4-1 1 0,3 0-1 15,3 4 1-15,-4 0-1 16,-1 4 1-16,-6 4-1 16,-3 3 0-16,-7 3-1 15,-3 1 1-15,-9 2 0 0,-1 2 0 16,-6 0 0-16,-10 2 1 15,14-1-1-15,-14 1 1 16,0 0-1-16,0 0 1 16,0 0-1-16,0 0 0 0,-2 7 0 15,-8-1 0-15,-1 0 0 16,-7 1 1-16,-3 1-1 15,-7 1 0-15,-2 3 1 16,-7 2-1-16,-4 1 1 16,-1 2-1-16,-3 2 1 0,-1 0-1 15,0 3 1-15,1-1-1 16,6-1 0-16,5-3 0 15,4-2-1-15,9-2-2 16,5-3 0-16,16-10 2 0,-3 16 2 16,17-7 1-16,12 0 0 15,15 2 1-15,17 3 1 31,10 2 1-31,14 1-1 0,9 4-6 0,1-1-9 0,8-10-56 16,-3 17-21-16</inkml:trace>
  <inkml:trace contextRef="#ctx0" brushRef="#br1" timeOffset="13890">2945 7389 301 0,'0'0'3'16,"0"0"1"-16,0 0 1 15,0 0 0-15,0 0 1 0,0 0-2 16,0 0 0-16,0 0 1 15,0 0-2-15,0 0-2 16,0 0-1-16,0 0 4 16,0 0 4-16,7 13 0 15,2 0 2-15,4 7-2 0,1 6 1 16,5 9-1-16,8 11-6 15,-2 0-20-15,4 12-59 16,13 2-5-16</inkml:trace>
  <inkml:trace contextRef="#ctx0" brushRef="#br1" timeOffset="16757">2202 11229 343 0,'0'0'0'16,"0"0"0"-16,0 0 1 0,0 0 1 16,0 0 0-16,0 0 2 15,3-8 0-15,-1-2 1 16,-1-10 1-16,0-6 0 15,-1-8-3-15,0-11-1 16,0-9 0-16,-4-9-1 0,-2-8-1 16,-3-8 0-16,0-5-1 15,0-4 2-15,-5-6 3 16,2 2 0-16,-1-3 1 0,0 1 0 15,4-4 1-15,3 2-1 16,3-3 2-16,3 2-2 16,5 0-1-16,6 2-1 15,6 4-2-15,2 6 0 0,2 4 0 16,2 6 0-16,-1 7 0 15,0 6-1-15,0 5 1 32,-1 1-1-32,-1 1 1 0,-2 2-1 0,0 0 0 0,3 0 0 15,1-1-1-15,3 0 1 16,0-3 0-16,7 3 1 15,3 1-1-15,0 1 2 16,6 3-2-16,3 0 0 16,0 7 0-16,-1 5 0 0,0 6-3 15,-2 4 1-15,1 5 1 16,4 3 0-16,2 4 1 15,0 1-1-15,6 3 0 16,0 4 1-16,7 0 0 0,1 0 0 16,0 3-1-16,0 2 0 15,-3 2 1-15,-4 0-1 31,0 2 1-31,4 3 0 0,-3 0 0 0,5 1 0 0,4-2 0 16,4 1 1-16,2 1-1 16,2 1 0-16,1 0 1 15,-3 1-1-15,2-1 0 0,0 0 1 16,0-3-1-16,2-1 1 15,5-2 0-15,4-2 0 16,3-6-1-16,5-3 1 16,0-3-1-16,1 0 1 0,-1-1-1 15,-2 1 0-15,-7 2-1 16,-2 4 1-16,-1 5 0 15,-7 0 0-15,4 3 0 16,-2 0 0 0,1 1 1-16,2 4-1 0,2-2 1 0,1-1-1 15,4-3 0-15,1 1 0 16,-1-6-1-16,-1-1 0 15,0-2 0-15,-4 0 0 16,-3-2 0-16,-4 0 1 31,-6 3 0-15,-2 1 0-16,-4 1 0 0,-2 2 0 0,-2 0 0 0,-1 1 1 0,-1 1 0 0,3 1-1 15,-1 0 0 1,-1 0 0-16,-3 0 0 16,-2 2 0-16,-2 2 0 0,-1-1 1 15,0 1 0-15,0-1-1 0,-1 0 1 16,0-1-1-1,0 1 1-15,1-1-1 0,0-1 2 16,1-1-2-16,-3 0 0 16,3 0-2-16,-1 0 4 15,3-1-2-15,0-4 0 16,1 0 0-16,1 1 0 0,-3-1 1 15,-3 2-1-15,-1 3 1 16,-5 0-1-16,-2 0 0 16,0 4 1-16,-3 2-1 0,-3-1 0 15,1 2 1 1,-1-2-1-16,-1 0 0 0,0-1 0 15,-1 1 0-15,-3-2 0 16,-1 2 0-16,-1 1-1 0,-3 1 1 16,-1 2-1-16,-1 2 0 15,-3 4 0-15,0 2 1 16,2 3 0-16,-3 5 0 15,1 1 0-15,-3 1 0 0,-1 3 0 16,-3 0 0-16,1 1 0 16,-3 2 0-16,0 1-2 15,-3 1 1-15,2 0 1 16,-1-1 0-16,1 7 0 0,2-1 0 15,-1 5 1-15,0 2 1 32,-1 3-2-32,3 1 2 0,-3 2-1 0,1-1 0 15,-2 1-1-15,2-1 0 0,-2-2 0 16,0-3-1-16,-1-1 0 15,-2 0 0-15,-1-1 0 16,-1 0 1-16,0-1 0 16,-2 0-2-16,1 2 2 0,-2 0 0 15,-3-1 0-15,-2-1 0 16,2 1 0-1,-3 0 0-15,-2 0 0 0,-4-1 0 16,0 1 2-16,-5 0-2 0,-3 1 0 16,-6-1 1-16,-3-1-1 15,-3 1 1-15,-4-1 0 16,-5 0-1-16,-1-2 1 15,-6-1 0-15,-5-1 0 0,-1 0 0 16,-6-3 0-16,-7-1 0 16,-2-3 0-16,-5-2 0 15,-9-1-1-15,-5-4 1 16,-6 1-1-16,-7-2-1 0,-7 1 1 15,-7 2 0-15,-7 2 0 16,-5 2-1-16,-11 3 1 16,-3 4 0-1,-7 0 0-15,-4 3 1 0,-6-1-1 0,-5 1 1 16,-2-1-1-16,-3-3 2 15,-1-3 0-15,-3-4 1 16,-1-3 0-16,0 0 0 16,2-4 1-16,1-2-1 0,6-2 1 15,2-1-1-15,3 3-1 16,6 0-1-16,0 3 0 15,5-1 0-15,2 2-1 16,2 1 1 0,2-2-1-16,1 1 0 0,5-4 1 0,7-4-1 15,7-5 1-15,10-4 1 16,6-6 0-16,13-3 0 15,10-5 0-15,14-6 0 16,11-3 0-16,11-2-1 0,7-2 0 16,9-1-2-16,9-2-2 15,5 0 0-15,7 0-1 16,2-2 0-16,8-5 0 0,3-1 1 15,11-7-1-15,5-3 1 16,10-3 1-16,1-1 0 16,4-3 0-16,3 0 1 15,3 1 0-15,-2 4 0 16,0 5-1-16,-3 3 2 0,-1 6 1 15,0 1-1-15,4 3 1 16,-1 2-1-16,-2 1 0 16,-2 4 1-16,0 1-1 0,-3 3 0 15,-6 1 0 1,-5 4 0-16,-5 2 1 0,-13 5-1 15,11-3 0-15,-11 3 0 16,0 0-1-16,0 0 1 16,-3 6-1-16,-6 5 1 15,-6 3-1-15,-4 9 1 0,-7 4-1 16,-6 8 1-16,-7 4 1 15,-4 4 0-15,-7 3-1 16,1-3 0 0,-1 0 1-16,-1-5 0 0,7-5 1 0,2-4-1 15,6-7 1-15,10-3-2 16,3-5 0-16,5-5 0 0,9-3-3 15,9-6 2-15,-3 12 1 16,3-12 0-16,17 12 0 16,5-3 3-16,11 1 1 15,11 0 0-15,11 1 2 0,14 0-1 16,11 0-1-16,10 1-1 15,9 4-2-15,2-1-3 16,5 6-8-16,2 0-16 16,-2 2-60-16,12 4-3 15</inkml:trace>
  <inkml:trace contextRef="#ctx0" brushRef="#br2" timeOffset="40078">2378 10989 132 0,'0'0'-1'0,"0"0"4"16,0 0 10-16,10 0 4 0,-10 0-2 15,15-17 3-15,0-2 1 16,-2-6 0-16,2-11 2 15,1-3-5-15,-4-10-6 32,-5-1-2-32,-5-9 1 0,-2-4-1 0,-8-4 1 15,-4-4 4-15,-7-4-1 0,-2-2 0 16,0-8 0-16,2-4 1 15,1-6-1-15,7-3-2 16,6-4-2-16,1-5-2 0,4-4-1 16,7-5 0-16,1-1-2 15,2-2 0-15,0 3-1 16,-3 0-1-16,-3 2 0 0,-4 2 1 15,0 4 0-15,0 3-2 16,-8 5 2-16,-3 1-1 16,-3 2 1-16,-1 7 0 15,1 0-1-15,1 1 0 0,-2 0 0 16,2 3-1-16,0 1 1 15,4 0-1-15,-1-1 1 16,-1-1-1-16,3-1 1 16,0 2-1-16,1 0 0 0,0-1 0 15,4 2 0-15,0 2 0 16,3 4 0-16,0 3 1 15,1 3 0 1,3 4-1-16,2 3 1 0,-1 1 0 16,0 0-1-16,2-3 1 0,2-3-2 15,3-2 1 32,3-3 1-31,2-3-1-16,2-2 0 0,4 2 0 0,-1 3-1 0,0 5 1 0,0 6 0 0,-1 2 0 0,1 8-1 0,-2 1 0 15,1 5 1-15,-1 0-1 16,2 0 1-16,0-2-1 0,0-2-1 15,-2 1 1-15,1-2-1 16,-1-1 1-16,-4 4 1 16,-1 1-1-16,-4 7 0 15,-2 2 1-15,1 3 0 0,-2 4 1 16,-2 4-1-16,0 2 0 15,1-1 0-15,0-1 1 16,3-3-2 0,0 0 0-1,2 0 1-15,1-1-2 0,1-2 1 0,2 0-1 0,3 3-1 16,1-1 1-16,5 3 1 15,2-3-1-15,3 5 1 16,3-1 0-16,5-1 0 47,3 2 1-47,2 1 0 0,3 2 0 0,1 3 0 15,2 1 0-15,1 2 0 0,1 1-1 0,-1 6 0 0,-3 3 1 16,1 2-1-16,-5 2 1 0,0 3-1 16,-1 2-1-16,-2 2 1 15,0-1 0-15,-1 4 1 16,1-1-1-16,-1 1 1 0,5 1-1 31,-2 1 1-31,2 1 0 0,-1-1 0 0,2 2 0 16,0 1 0-16,2 2 0 15,0 0 0-15,-1-3 0 0,-1 4 0 16,1-1 0-16,-2-2 0 15,-2 1-1-15,1-2 1 16,-4 4-1-16,2-3 0 16,3 1 1-16,0 0-1 15,0-1 1-15,4-1 0 16,1 1 0-16,-2-2 1 0,3-2-1 15,-1 2 0-15,1-3 1 16,2 0-1-16,-2-1 1 16,4 1-1-16,1-2 1 0,4-1 0 15,3-1-1-15,1 2 1 16,1-5 0-16,0-1-1 15,1-2 0-15,-4 2 0 16,-2-1 0-16,-2 1 0 0,-7 2 0 16,2 0 0-1,-3 0 0-15,0-1 0 0,2-1 0 16,2-2 0-16,5-1 1 15,3-1-1-15,3-2 1 16,1-2-1 0,0 1 0-16,4-1 1 0,-3 2-1 0,-2 0 1 15,2 0-1-15,-2 0 0 16,0 2 0-16,-1-1 0 0,2 1 1 15,-3-1-1-15,0 3 0 16,1-2 0-16,-2 2 0 16,2 2 0-16,-2-1 0 15,2 0 0-15,0 0 0 0,1 2 0 16,0-1 0-1,1-1 0-15,-3 3 1 0,3-3-1 16,-3 1 0-16,-4 3 1 16,-2-1-1-16,-2 0 0 0,-3 0 0 15,-3 1 0-15,-1 1 0 31,-7 0 0-31,0 0-1 0,-4 1 0 0,-4 2 1 16,-1 3-2-16,-7 1 1 16,3 2 0-16,-5 2 0 0,-3 1 0 15,-1 0 0-15,1 2 1 16,-3-2-1-16,1 2 1 15,-3-1 0-15,0-2 0 16,-1 1 0-16,1-1 0 0,0-1 0 16,-2 1-1-1,2 1 1-15,0 0 0 0,2 1 0 16,0 1 0-16,4 5 0 0,-3 0-1 15,2 1-1-15,1 2 1 16,-2 2 0-16,0 2-1 16,-2 1 1-16,1 1 0 15,-3 2 1-15,2-1 0 16,0 3 1-16,-2 1 0 0,0-2-1 15,1 1 1-15,-1 2-2 16,2 1 1-16,-2 6 0 16,-2 2-1-16,-2 5 0 15,-3 2 0-15,1 6 0 0,-4 5 0 16,-2 2 0-16,-2 4 2 15,0-2 1-15,0 2-1 32,-1-4 1-32,0 1 1 0,1 1-1 0,-3-2 1 0,-1-1 0 15,1 3-2-15,-3-2-1 16,-2 9 0-16,1 1 0 15,-4 4 0-15,1 4 0 16,-2 3-1-16,2 4 1 0,1-1-1 16,1 2 1-16,2-7 0 15,-2 3 0-15,5-7-1 16,1-1 0-16,2-4 0 0,0-1 0 15,2-3 1-15,2 0 1 16,3 1-1-16,-1-2 0 16,-2 4 0-16,0-2 0 15,-1 2 1-15,-2 0-1 16,-1 0 0-16,0 2 0 0,-2-3 0 15,-1 0 1-15,0-2 1 16,-1 2-1-16,0-3 1 16,-1 3 1-16,1-3-1 15,-2 1 1-15,-1-1 0 0,-4 1-2 16,-2 1-1-16,-3 1 1 15,0 1 1-15,-2 1-2 16,0 1 0-16,-1 0 0 16,1-1 0-16,-3 0 1 0,0-3 1 15,2 0-1-15,-1-2 0 16,-1 0 0-16,2-5 0 15,0-2 0-15,0-2 0 16,1-2 0-16,1-3 0 16,0-2 0-16,0-3-1 0,0-3 1 15,-2-4-1-15,1-3 1 16,-2-2 1-16,-3-3-1 0,-2-3 0 15,-1 1 0-15,-5-3 0 16,2-2 0-16,-5 0 0 16,-1 1 0-16,-2-2 0 15,-1 3-1-15,-3-4 1 16,-1 2-1-16,2-3 1 0,-5 2-1 15,-3 1 0-15,-5 2 0 16,-3-1 0-16,-2 2 0 16,-4 0 0-16,-2 1 0 15,-3 1 0-15,-1 0 1 16,1-1-1-16,-1-1 1 0,-1 0 0 15,4-2-1-15,-4 3 1 16,-2-1-1-16,-3 3 1 16,0-3-1-16,-4 1 0 0,-2 0 0 15,-3-1 0-15,-4-2 1 16,-2 0-1-16,-2 1 0 15,-3-3 1-15,-5 1-1 16,-3-1 0-16,-4-1 1 0,1-1-1 16,-5 0 1-16,-2-3 0 15,1-3 0-15,-2-5 0 16,0 0 0-16,0-3 0 15,-2-1 0-15,1-6 0 0,2 3 0 16,0-3 0 15,3 0 0-31,4-1 0 0,0 1-1 0,6 2 0 0,3-1 0 16,3 0 0-16,2-1 0 0,4 0 0 15,2 0 0-15,4 0 0 16,4 0 1-16,1-3 0 16,6-2 0-16,2 2 0 15,2 0 0-15,4-1 0 0,3-2 0 16,4-1 0-16,5 0 1 15,6 0-2-15,1 1 1 16,5 1 0-16,3-1-1 16,3 1-1-16,3 1 1 15,-1 0-1-15,-2 0 1 0,1 1-1 16,4-1 0-16,-7-1 0 15,3 0 1-15,2-1 0 16,5 0 0-16,2-1-1 0,5-1-2 16,5 0 0-16,4-5 0 15,8-1 0-15,6-4 0 16,7-3-1-16,6 0 1 15,4-4 1-15,1-1 1 0,3 0 1 16,2 0 0 0,0 4-1-16,-2 2 1 0,-1 2 1 15,1-2-1-15,-1 2 0 16,-1 3 1-16,0 0-1 0,-3 0 0 15,-1 4 1-15,-4-1-1 16,-1 4 1-16,-7 1-1 16,-9 4 1-16,9-2-1 15,-9 2 1-15,0 0-1 0,0 0 0 16,0 0 0-16,0 0-1 15,-4 11 0-15,-3 1 1 16,-8 9-1-16,-5 4 1 16,-8 9 0-16,-6 9 0 0,-11 11 1 15,-12 4 1-15,-3 5 1 16,-4 2-1-16,2-6 1 15,8-6-2-15,6-9-1 16,12-8 1-16,19-8 2 16,17-9-2-16,17-6 1 0,26-8-2 15,19-3-2-15,18 5-6 16,13-2-14-16,15 8-63 15,17-1-4-15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38:45.7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2572 11165 318 0,'0'0'-2'16,"0"0"-1"-16,0 0 0 0,0 0-1 15,0 0 0-15,0 0 2 16,0 0 4-16,0 0 5 16,0 0 6-16,0 0 2 15,0-5 1-15,0 5 1 16,0-16 1-16,-2 2-3 0,-1-6-4 15,-5-7-5-15,3-8-3 16,-2-7 0 0,-2-4 0-16,-1-7 0 0,2-4 1 15,0-4 1-15,0-2 0 0,2 0-1 16,0 2-1-16,3 1 0 15,-1 4-1 17,2 0-1-32,1 2 0 0,1 4-1 0,0 2 1 0,0-2 0 0,0-2 0 15,0-2 1-15,0-6-1 16,4 2 0-16,-1 0 1 15,1-2 0-15,2 3 0 16,-2 4 0-16,-1 2 0 0,1 0-1 16,-2 2 1-16,1-2 0 15,1-6 0 1,-2 1-1-16,1-9 1 0,2-6-1 0,2-1-1 15,-3-2 1-15,3-2 0 16,1 1-1-16,0-1 0 16,0 4 0-16,0 3 0 31,-1 4 1-31,0 2 0 0,0 0-1 0,-1 7 1 0,-2-2 0 15,2 5 0-15,-1-6 0 16,3-2-1-16,1-2 0 16,0 0-1-16,2 3 1 15,-4-6-1-15,2 1 0 0,-3 0 1 16,4 2-1-16,-6 5 1 15,3-4 0-15,-2-1 1 16,2 2 0-16,0 2 0 16,-1 0 0-16,-1-2-1 0,-1-2 1 15,2 2-1-15,-2-2 0 16,0 0 0-16,1-4 0 15,-1-2 0-15,2 1 0 16,0 2 1 0,-2 3 0-16,1-1 0 0,-2 6 0 0,1 4 0 15,-1 3-1-15,-1 1 1 16,0-1-1-16,0 1 0 15,1-5 0-15,2-3 0 16,1 2 0-16,-2-2 0 0,0 1 0 16,2-3 0-16,-2 3 1 15,-1 4-1-15,1 6 0 16,0 5 0-16,1 3 1 0,-2 3-1 15,0 2 0-15,-1 5 0 16,1 2-1-16,2 1 1 16,-2-1 0-16,-1 1-1 15,-1 2 0-15,3-1 1 0,1-2 0 31,-1 2-1-31,2 0 1 0,0 2-1 0,0 0 0 16,3 2 1-16,2-4-1 16,5-2 0-16,0 2 0 0,7-5 0 15,3-5 0-15,6 1 0 16,3-5 0-16,4-2 0 15,0 2 1-15,4 2-1 16,0-1 0-16,-3 2 1 16,1 6 0-16,-2-1 0 0,-1 4 0 15,-1 0 0-15,1 2 0 16,0 0 0-16,-1 2 0 15,4-1 1-15,2 0-1 16,1 1 0-16,1 3 0 16,0-1 0-16,0 2 0 0,-1 0 0 15,1 3-1-15,-5 3 0 16,0 0 1-16,3-1-1 0,-2-1 0 15,1 4 0-15,3-5 0 16,0 2 1-16,3 1 1 16,0-2-1-16,-1 5-1 15,-2 0 1-15,0 2-1 0,-5 2 0 16,-2 4 0-1,-1 2 0-15,-2 0-1 0,-3 6 1 16,-5 2-1-16,0 2 2 16,0 3-1-16,1 0 0 15,-1 1 0-15,-3 5 1 0,2 3 0 16,2 0 1-1,-5 3-1-15,5 3 1 16,-2 1-1-16,0 2 1 0,-1 2-1 16,-3 0 0-16,1 1 0 0,-4 4-1 15,0 1 0-15,1 4 1 16,-2 4 0-16,-2 2-1 15,0 7 1-15,0 2 1 16,1 3 1-16,-3 0 0 0,2 3 0 16,-4-4 0-1,2-1 0-15,-3-1 0 0,-2-3 1 16,0-2-2-16,-2 1 0 0,-4 4 0 15,-2-1-1-15,-1 9 1 16,-1 0-1-16,-4 5 0 16,-4 4 1 15,0 2-1-31,0 3-1 0,-1-1 2 0,0-1-1 0,3-1 0 0,-1 1-1 15,-1 0 1-15,2-2-1 16,0 2 1-16,0-2-1 16,-2 0 1-16,1 3 0 15,-3 3 0-15,0 1 0 16,0 6-1-16,0 3 1 15,0 2 0-15,-2 2 0 0,3-2 0 16,0 1 0-16,2-8 1 16,0-1 0-16,2-7 0 0,-2-1 1 15,2-6 0-15,0-1 0 16,-2-2-1-16,0 0-1 15,0 3 1 1,-2 0-1-16,-2 2 1 0,0 2-1 0,-1 2 1 16,-3 0-1-16,1 2 1 15,-2-5-1-15,3-2 1 16,1-4-1-16,1-4 0 0,0-2-1 15,2-1 1-15,1-3 0 16,0-1 0-16,-3 2 0 16,0 1 0-16,-1 1 0 15,-3 0 1 1,1-2-1-16,0 0 0 0,-3-3 0 0,4-2 0 15,-1-3-1-15,3-5 1 16,1-2 0-16,1-2 0 16,0-2-1-16,3 0 1 15,-1-2 0-15,-1 1 1 0,1-3 0 16,-2-1 0-16,1 1 0 15,-2-3 1-15,3-4-1 16,-1-7 1-16,2-3-2 16,1-7 0-16,2 0 0 0,1-3 0 15,3-10 0-15,-4 10 0 16,4-10 0-16,0 0 0 15,-4 9 0-15,4-9 0 32,-4 11 0-32,2-1 0 0,-1 2 0 0,0-1 0 0,-1 2 0 15,0 1 0-15,1-2 0 16,-1 0 0-16,0 1 0 0,0-4 0 31,4-9 0-31,-9 16 0 0,6-3 0 0,-3 4 0 16,-3 2 0-16,0 6 0 15,-1 1 0-15,1 1 0 16,-2-2 0-16,4-3 0 0,-1-3 0 15,2-5 0-15,2-5 0 16,4-9 0-16,0 0 0 16,-8 13 0-16,8-13 0 15,-8 9 0-15,8-9 0 0,-15 12 0 16,15-12 0-1,-16 14 0-15,16-14 0 0,-13 13 0 16,13-13 0-16,-12 8 0 16,12-8 0-16,-13 3 0 0,2-3 0 15,-1 1 0-15,-6-1 0 16,-2 0 0-16,-5 0 0 15,-3 0 0-15,-4-1 0 16,-4-3 0-16,-2-1 0 0,1-2 0 16,-1 0 0-16,-1-1 0 15,-2 0 0-15,2-2 0 16,0 1 0-16,2-1 0 0,3 0 0 15,-1 0 0-15,4 1 0 16,0-2 0-16,0 2 0 16,5 1 0-16,0-1 0 15,0 0 0-15,0 2 0 16,-1-1 0-16,4-1 0 0,2 2 0 15,-1-1 0-15,3 1 0 16,0-3 0-16,3 3 0 31,1 0 0-31,-1-1 0 0,0-2 0 0,-1 1 0 0,-1 0 0 16,0-3 0-16,-1 2 0 15,-6-2 0-15,0-2 0 16,-3 1 0-16,-2-1 0 16,0 1 0-16,-2 1 0 0,-2 1 0 15,1-1 0-15,2 2 0 16,4 3 0-16,0 0 0 15,2 1 0-15,4 1 0 16,4 1 0-16,0 1 0 0,6 0 0 16,0 2 0-16,-1-2 0 15,4 0 0-15,8 3 0 16,-12-3 0-16,12 3 0 31,0 0 0-31,-10-5 0 0,10 5 0 0,0 0 0 0,0 0 0 16,0 0 0-16,0 0 0 15,0 0 0-15,0 0 0 16,0 0 0-16,11-2 0 0,-1 3 0 15,4-1 0-15,6 0 0 16,3 0 0-16,4 0 0 16,4 0 0-1,1-3 0-15,3-1 0 0,-3-2 0 0,-1-1 0 16,-2 0 0-16,-2 0 0 15,-4-3 0-15,0 1 0 16,-1-1 0-16,-3 1 0 16,-1-2 0-16,0 0 0 0,-3 0 0 15,1 3 0-15,-3-1 0 16,0 3 0-16,-13 6 0 15,14-9 0-15,-14 9 0 16,8-4 0-16,-8 4 0 0,0 0 0 16,0 0 0-16,0 0 0 15,0 0 0-15,0 0 0 16,0 0 0-16,0 0 0 15,0 0 0-15,0 0 0 16,0 0 0-16,-6 6 0 0,6-6 0 16,-14 3 0-16,4-1 0 15,-1 2 0-15,-6 0 0 16,0 2 0-16,-3 1 0 0,-6 0 0 15,-1 1 0-15,-1 0 0 16,0 4 0-16,-2-4 0 16,4 3 0-16,-3-3 0 15,5 1 0-15,4-1 0 0,3-1 0 16,3 1 0-16,4-3 0 15,10-5 0-15,-12 5 0 16,12-5 0-16,0 0 0 16,0 0 0-16,0 0 0 0,0 0 0 15,0 0 0-15,0 0 0 16,0 0 0-16,0 0 0 15,0 0 0-15,0 0 0 16,-2 14 0-16,2 2 0 0,0 7 0 16,0 7 0-16,1 3 0 15,0 4 0-15,1 2 0 16,0 0 0-16,3-4 0 15,3-5 0-15,4-2 0 16,1-5 0 0,7-4 0-16,6 0 0 0,-1-4 0 0,7 2 0 15,-1-4 0-15,2-2 0 16,-6-3 0-16,5 0 0 0,-7-1 0 15,2 0 0-15,0 0 0 32,-1-4-12-32,7 3-21 0,12-6-58 0,-7-16-1 15</inkml:trace>
  <inkml:trace contextRef="#ctx0" brushRef="#br0" timeOffset="14658">6326 11187 333 0,'0'0'2'0,"0"0"1"15,0 0 0-15,0 0-1 16,-1-7 0-16,1-1-1 0,0-5-1 15,0-7-1-15,3-2-1 16,1-8-1-16,1-4-1 16,1-8 1-16,3-4 1 15,-2-5-1-15,2-6 3 16,-3-3-1-16,2-7 0 0,-4-6 0 15,-3-6 1-15,0-5-1 16,-1-7 1-16,-3-8 1 16,-6-6-1-16,2-5 1 15,-1-3 2-15,1 3 0 0,1-1 2 16,2 2 1-16,1 7 1 15,2 5 0-15,1 8 1 16,0 5 0-16,0 3-3 16,0 3 1-16,2 3-3 0,0 1-1 15,1 2-1-15,1-2 0 16,-2 1 0-16,2 0-1 15,-1-2 0 1,0-2 0-16,0 2 0 0,-2 2 0 0,-1 0 0 16,0 5-2-16,0 3 1 15,-2 3 1-15,-2 5-1 16,0 0 1-16,0 3 0 15,2-2 1-15,-4 0 0 0,3 0 0 16,1-6-1-16,2-2 2 16,0-1-1-1,0-1-1-15,1-1 1 0,2 0-1 16,0 1 0-16,1-4 0 16,1 5 0-16,-1-1 0 0,0 1 0 15,1 2 1-15,-3 1-1 16,3 0 1-16,1-2 0 15,-1 2-1-15,1-1 1 0,0 0-1 32,0-2 1-32,4-1-2 0,-3-1 1 0,-1 1 0 15,1 1 0-15,-1-1 0 16,3 2 1-16,-2-1-1 0,1 2 0 15,2 1 0-15,-2 1 0 16,1 2 0-16,-2 1 1 16,5 2-2-16,-6 3 0 15,0 1 1-15,-1 2-1 0,3 0 1 16,-3 3-2-16,2 1 0 15,-1 1 0-15,2 1 1 16,0 2 0-16,1-1-1 16,0 2 1-16,-4 1 0 15,4-1 1-15,-1 1 0 0,1 1-1 31,1 0 1-31,2 1-1 0,0 4 0 0,5 1-1 16,0 6 1-16,2 2 1 0,3 3-1 16,-1 5 0-16,1-2-1 15,1 3 0-15,2 1 1 16,0 0-1-16,1-1 0 15,5 3-1-15,2-4 0 0,4 3 2 16,0-2-1-16,5 4 1 31,3 1-1-31,-3 2 0 0,4 2 0 0,-2 2 0 16,0 3 1-16,0 0-1 15,2 4 2-15,-1-2 0 0,0 0 0 47,4 2 0-47,-1 0-1 0,1 2 0 0,0-1 0 0,-2 2 0 0,0 0-1 16,-6 4 0-16,1-2 1 0,-3 6-1 15,-1 0 2-15,-2 3 1 16,0 2-1-16,-4 0 1 16,-3 2-1-16,0-1 1 15,-1 2-1-15,-3 0 1 0,-1 5-2 16,-1-2 1-16,0 4-1 15,0 3 1-15,1 7 0 16,1 2 0-16,1 5 1 0,0 4-1 16,-1 0 0-16,1 8-1 15,1 1 2-15,-4 3 0 16,-2-2-1-16,-2 0 1 15,1 1 0-15,-2 1 0 16,3-1 1-16,-5 2 1 0,1-5-3 16,0 6 2-16,1-2-2 15,-2 7 0-15,-1 2 0 31,-3 4 0-31,0 1-1 0,-2 1 1 0,-2 3 0 0,-3 0 0 16,3 8 0-16,-2-6 0 16,0 0 0-16,1-2 0 15,0-1 0-15,3-1 0 16,-2-2-1-1,-1 2 1-15,2-4 0 0,-3 5 1 0,-1 4-1 16,-1 2 0 0,-1 4 0-16,-2 1 0 0,-1 4 1 15,1 0 0-15,-1 4 0 0,0-4 0 16,-2 0 0-1,0-2 1-15,-3-1 0 0,1 0 1 32,1-3 0-32,-1 1-3 0,-1-1 1 0,1 2 0 15,0 0 1-15,-1 1 0 0,-1-1-1 16,-5 2-1-16,2 2 1 15,-1-5-1-15,-1 0 1 32,0-3-1-32,-1-2 0 0,-1-2 0 0,2-4-1 0,0-2 1 15,0-1 0-15,-1-2 0 16,0-1 0-16,0-3 1 15,-1-1-1-15,-2-1 0 0,-1-1 1 16,0-2 0-16,-3-4-1 16,3 0 1-16,-1-5 0 15,2-2 0-15,-3-4 0 16,5-5 0-16,-1-2 1 15,3-6-1-15,0-2 0 0,-1-3 0 16,1-4 0-16,-2-1 0 16,-1-2 0-16,-3-2 2 15,0-3-1-15,-8-1 1 16,2 0-1-16,-6-3 1 0,-1 1 0 15,-4-2 0-15,2 0-1 16,-5 1 0-16,0 1-1 16,0-1 0-16,0 0 0 15,0 0 0-15,-1-2 0 0,1 1-1 16,-2-1 0-16,-1 0 0 15,0-1 1-15,0-1-1 16,-3 2 0-16,1-3 0 16,0-1 0-16,-1 0 0 0,0-3 1 15,2-2-1-15,1-2 0 16,0-1 0-16,1-1 1 15,-2-2-1-15,3-2 1 0,0-2 0 16,1 0 0-16,0 1 1 16,2 1-1-16,2-1 0 15,1 0 0-15,2 2 0 16,4 1-1-16,-1 1 0 0,4 1 1 15,1 0-1-15,-1 1 0 16,5 0 0-16,-1 0-1 16,4 1 1-16,3-1 0 31,1 1 0-31,11-1-1 0,-14 1 1 0,14-1-1 0,0 0-1 15,0 0-1-15,0 0 0 16,0 0 1-16,0 0 0 16,0 0 0-16,1-5 1 15,-1 5 0-15,13-10 1 0,-4 4 1 16,0-1 0-16,3-2 0 15,1-2-1-15,2-1 1 16,1-2-1-16,2 1 1 0,2 0-1 16,-2-3 0-16,2 2 0 15,-2 1 0-15,-1 2 0 16,-1 0 0-16,0 0 1 15,-1 4-1-15,-1-2 0 0,-3 1 1 16,2 0-1-16,0 2 0 16,-5 1 1 15,3-1-1-31,-11 6 0 0,10-7 1 0,-10 7 0 0,0 0-1 15,0 0 1-15,0 0 0 0,0 0-1 16,0 0 1-16,-3 5-1 16,3-5 1-16,-10 9-1 15,10-9 0-15,-15 10 0 16,15-10 0-16,-15 12 0 0,15-12 0 15,-16 14-1-15,8-3 1 16,-1 1-1-16,-2 1 1 16,-1 3-1-16,-2 0 1 15,-1 1 0-15,-1 1 0 0,-3 1 0 16,-2-1 0-16,-1-1 0 15,-1 1 0-15,-2 0 0 16,-1 0 0-16,-2 3 0 0,0-1 0 16,2 0 1-16,3 1 0 15,1-4 0-15,3 1 1 16,6-4-1-16,0-2 0 31,8-2 0-31,5-10 1 0,-1 15-2 0,1-15 0 0,3 9 0 16,-3-9 1-16,16 11 0 15,-4-6 1-15,2 1 0 16,4-1 0-16,5-2 2 15,5 3 0-15,5-1 0 0,8 2 0 16,6-1 0-16,5-1-1 16,9 1-1-16,5-2-3 15,9 4-14-15,4 2-68 16,6-5-1-16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40:37.74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3770 70 0,'0'0'4'16,"-9"2"4"-16,9-2 4 16,-13 3 5-16,13-3-1 0,-11 3 3 15,11-3 1-15,-12 3 2 16,12-3-3-16,0 0-2 15,0 0-2-15,0 0-3 16,0 0 0-16,0 0-2 0,9 0 0 16,-9 0-3-16,16 3 1 15,-4 2-3-15,2 1-2 16,8-1 0-16,6 1 0 15,1 2-1-15,8-3 1 16,0-1 0-16,7-4 2 0,1 0 0 31,5-4 0-31,0-5 1 0,-1-1-1 0,2-2 0 16,-1 0 0-16,3-1-1 0,0 3-1 15,-1 0-1-15,-1 3 0 32,-5 1 0-32,2 1-1 0,-7 4 0 0,0 0-1 15,-8 1 1-15,-3 0-1 0,-6 0 1 16,-2 0-1-16,-3 2 1 15,-5-1 0-15,-2 1 0 16,-12-2 0-16,14 2 0 16,-14-2 1-1,0 0 2-15,10 3-1 0,-10-3 1 0,0 0 0 16,0 0 2-16,0 0 0 15,0 0-1-15,0 0 0 16,0 0 0-16,0 0-1 16,0 0-1-16,0 0-1 0,0 0-1 15,0 0 0-15,0 0 1 16,0 0-1-1,0 0 1-15,0 0-1 0,0 0 0 16,0 0 0-16,0 0-3 0,0 0-4 16,0 0-8-16,0 0-9 15,0 0-16-15,0 0-43 16,0 0-5-16</inkml:trace>
  <inkml:trace contextRef="#ctx0" brushRef="#br0" timeOffset="542">6619 3543 213 0,'0'0'1'0,"0"0"-1"16,-10 4 1-16,10-4 3 16,-11 4 6-16,11-4 5 0,-12 5 1 15,12-5 2 1,-10 4-4-16,10-4-2 31,0 0 0-31,0 0-1 0,8 4-6 0,5-4-4 0,6 3-3 16,7 0 1-16,4-2 2 0,6 1 2 15,7 1-2-15,1 0 0 16,5-1 0-16,-4 2-1 15,3-1 1-15,-6 3-1 16,0 0 0-16,-6 3 0 0,-2 0 1 16,-7 4 2-16,-5 4 1 46,-8 2 3-46,-11 6-1 0,-3 3 1 0,-11 5 1 0,-4 1 1 0,-9 1-3 0,-3-1-2 16,2-1-6-16,1-8-8 16,6 0-6-16,6-6-22 31,-1-4-41-31,15-4-4 0</inkml:trace>
  <inkml:trace contextRef="#ctx0" brushRef="#br0" timeOffset="1989">7498 3561 189 0,'0'0'1'0,"0"0"1"15,0 0 0-15,0 0-2 16,0 0 1-16,0 0 3 16,0 0 4-16,-7 14 1 0,4 5 1 15,-1 6 1-15,0 7-1 16,0 10 3-16,2 7 1 15,2 4-4-15,0-1-2 16,7 1 0-16,5-4 0 0,5-3 0 16,6-6 3-16,2-9-2 15,3-7 0-15,1-9 0 16,0-7 2-16,-2-7-6 15,-2-4-8-15,0-8-16 16,2 1-50 0,-11-11-10-16</inkml:trace>
  <inkml:trace contextRef="#ctx0" brushRef="#br0" timeOffset="2407">7432 3131 324 0,'0'0'1'16,"0"0"0"-16,0 0-1 15,0 0-1-15,0 0 0 16,-7-10-1-16,7 10 0 16,-5-8 2-16,5 8 3 15,-9-12 1-15,9 12 4 0,-8-16 0 16,8 16 0-16,-8-11 0 15,8 11-1-15,0 0 0 16,0 0-13-16,0 0-45 0,14-5-24 16</inkml:trace>
  <inkml:trace contextRef="#ctx0" brushRef="#br1" timeOffset="29304">10511 6035 329 0,'0'0'1'15,"15"0"-1"-15,2 7-1 0,6 0 1 16,8 0 0-16,8 0 1 15,5-3-1-15,4 3 1 16,-1-5 0-16,-2-2 3 0,-3 1 0 16,-6-10-4-16,0 5-4 15,-3-7-8-15,-3 4-23 16,5 3-30-16,-8-4-11 15</inkml:trace>
  <inkml:trace contextRef="#ctx0" brushRef="#br1" timeOffset="29673">10913 5671 303 0,'0'0'1'0,"0"0"-2"15,0 0-1 16,0 0 2-31,4 0 2 0,-4 10 2 0,1 5 3 0,-1 9 3 0,0 10 0 16,-2 9 1-16,-3 9 3 16,1 8-1-16,-2 7-4 15,2-1 0-15,0 1-3 0,-1-1-2 16,0-7-3-16,1-1-5 15,4-6-21-15,0-3-49 16,-3-8-7-16</inkml:trace>
  <inkml:trace contextRef="#ctx0" brushRef="#br1" timeOffset="30060">10580 6728 363 0,'0'0'3'0,"9"4"1"16,12-1 0-16,10-1 1 15,9-2 1-15,14 1-1 0,7-1 1 16,4-2-1-16,4-4-2 15,-2-2-2-15,-10-4-6 16,-6 2-7-16,-11-6-14 0,-15-4-43 31,-2 5-11-31</inkml:trace>
  <inkml:trace contextRef="#ctx0" brushRef="#br1" timeOffset="30822">10816 5453 274 0,'0'0'4'0,"0"0"0"16,-18-5 1-16,6 2 1 16,-4-1 2-16,-5-1-1 15,1 2 1-15,-8-1 0 16,-2 3-4-16,-1 0-1 0,-2 1-1 15,-1 3-1-15,-4 7-1 16,-4 4-1-16,-3 4 1 16,-5 3-2-16,-1 8 2 15,-3 3-1-15,-1 6 1 0,-3 5-1 16,-3 4 1-16,1 2 1 15,1 5-1-15,4 0 0 16,4 9 0-16,3 4 1 0,5 4 0 16,3 5 0-16,11 6 0 15,5 5 1-15,11 2-1 16,4 9 0-16,9-1-1 15,8-1 0-15,11-2-1 0,11-4 0 16,5-4 0-16,6-7 0 16,6-8-1-16,6-10 3 15,1-4 1-15,2-11 1 16,4-7 1-16,-2-10 2 15,7-10 1-15,1-5 0 0,4-12 3 16,0-4-2 0,1-16 1-16,4-10-1 0,-2-9-1 15,1-10 0-15,2-10 1 16,-1-10-1-16,0-8 1 0,0-6-1 15,-6-6 0-15,-3-7-1 16,0-4-2-16,-6-2 0 16,-8 1-2-16,-5-1 1 15,-7-2-1-15,-5 4-2 0,-6 3 1 16,-6 4-2-16,-10 2 0 15,-8 5-1-15,-5-1-3 16,-9 7-1-16,-11 5-2 0,-11 5-1 16,-7 5 1-16,-8 9 1 15,-9 13-1-15,-10 11 1 16,-12 17 1-16,-14 13-3 15,-11 18-6-15,-13 18-6 16,-8 14-18-16,-6 17-28 0,-3 6-13 16</inkml:trace>
  <inkml:trace contextRef="#ctx0" brushRef="#br1" timeOffset="31470">8174 7128 272 0,'0'0'1'15,"0"0"-2"16,0 0-7-31,0 0-10 0,0 0 9 0,0 0 5 0,13-7 0 0,6 5 4 16,4 2 0-16,6 0 2 16,5 3 13-16,7 7 9 15,2 4-10 1,-5 5-5-16,0 4 3 0,-9 8-2 0,-3 3 1 15,-13-1-1-15,-5 1-2 16,-8-4 0-16,-8 1 2 0,-8-8-1 16,-5-2-13-16,-2-21-57 15,-2 0-13-15</inkml:trace>
  <inkml:trace contextRef="#ctx0" brushRef="#br1" timeOffset="31625">8209 7053 430 0,'0'0'1'15,"13"-13"-1"-15,3 2 1 16,9-1-3-16,3-5-5 16,12 1-10-16,2-1-26 0,2-4-36 15,4 7-7-15</inkml:trace>
  <inkml:trace contextRef="#ctx0" brushRef="#br1" timeOffset="31936">8643 6766 384 0,'0'0'-5'0,"0"0"1"15,6 8 0-15,0 4-2 16,7 9 2-16,4 6 0 0,6 9 2 15,4 4 0-15,4 8 4 16,0 0 3-16,1-1 0 16,-3-5 2-16,-3-3 4 15,-7-12 3-15,-1-3 3 0,-9-14 0 16,-9-10-2-16,8-20 0 15,-8-13-1-15,-6-16-1 16,2-12-4-16,-1-4-6 0,0-9-8 16,5 9-10-1,-4 9-59-15,10-3-14 0</inkml:trace>
  <inkml:trace contextRef="#ctx0" brushRef="#br1" timeOffset="34176">10990 5436 219 0,'0'0'1'0,"0"0"0"16,0 0 1-16,0 0 1 16,12 5 5-16,-12-5 7 15,0 0 4-15,9-1 0 16,-9 1 2-16,6-20-3 15,-6-1-1-15,-4-4-1 0,-5-9-4 16,-1-6-8-16,-2-6-3 16,-3-10-1-16,-2-4-2 15,-3-3 4-15,-3 1-1 0,-1-3 1 16,1 2 2-1,-1 3-1-15,0 8 0 0,0 6 1 16,3 5-1-16,1 8-1 16,3 4 0-16,3 6-1 0,3 4 0 15,0 0 0-15,1 2 0 31,3-3 1-31,2 1-1 0,0-2 2 0,2 0 0 0,-1-1 1 16,2 3 0-16,2 4-1 16,0 1-2-16,0 4 0 15,0 10 0-15,11-12-2 16,2 8 0-16,9 2-1 15,9-1 0-15,16-4 2 0,19-3 1 16,20-7 0 0,21-3 0-16,24-8 2 0,18-4-2 15,14-5 2-15,11-3-2 16,3-3 2-16,-3 2-2 0,-3 2 1 15,-11 6-2-15,-14 4 1 16,-10 5 0 0,-14 6-1-16,-9 4 1 15,-11 6-1-15,-8 3 0 0,-11 2 0 0,-11 3 1 16,-14 0-1-16,-11 0 0 15,-11 0 1-15,-8 0 1 16,-11 0 1 0,-7 0 0-16,-10 0 0 0,0 0 0 0,-10 0 1 15,2 0 0-15,8 0-1 16,-17 0-1-16,8-2-1 15,9 2 1-15,-11 0-2 16,11 0 0-16,0 0-1 0,-10 3 0 16,7 11 0-16,1 12-1 15,1 14 1-15,-1 18-1 16,-1 19 0-1,-1 16 1-15,-1 17 1 0,-1 9 0 0,-2 5 0 16,4-2-1-16,-4-11 0 16,3-11 1-16,-2-18 1 15,3-16 0-15,-1-20 0 16,2-13 1-16,1-12 0 0,0-8 0 15,2-13 0-15,-4 10 1 16,4-10-1-16,0 0 0 16,0 0 1-16,0 0-2 15,0 0 2-15,0 0-1 16,0 0 0-16,0 0 0 0,0 0 0 15,0 0 0-15,0 0-2 16,0 0 1-16,0 0-1 16,0 0-1-1,0 0-2-15,0 0 0 0,0 0 1 0,-10 14-1 16,-2-4 1-16,-2 5-1 15,-4 2 2-15,0 2-1 16,-1 1 2-16,0 1-1 0,6-1 0 16,2-1-1-16,10-1 0 15,2 1 1-15,11-4-1 16,9 1 2-16,5 0 1 15,6-3 1 1,5 4-1-16,1-2 2 0,1-3-1 0,-4 0 0 16,-2-2 1-16,-5-2-3 15,-7 0 0-15,-4-1-1 16,-8-2 1 15,-9-5-2-31,0 0 1 0,5 10 1 0,-5-10 0 0,-13 16 1 0,-3-2-1 16,-3 2 2-16,-2 2-1 15,-5 3 1-15,-1 2-1 16,-2 0 1-16,1 0-2 0,1-3 1 15,7-4-1-15,2 0 0 16,6-4-1-16,0-2-1 16,6-1 1-16,6-9 0 15,0 14 0-15,6-7 1 16,9 0 0-16,3 2 0 0,3 2 1 15,9 1 1-15,-1-4-1 16,3 1 0-16,-3 1 0 0,1-2 0 16,-1-1-1-1,-7 0 0-15,-3-1 0 0,-3-2 0 16,-7 0-1-16,-9-4 0 15,10 10 2-15,-10-1-1 16,-14 1 1-16,-7 4 1 0,-7 4-1 16,-5 4 1-16,-5 4-1 15,-6 1 0-15,-2 2-2 16,-2-4 0-16,5 1 1 15,4-2-1-15,6-4 0 0,7-1-1 16,6-5 1 0,8-2 1-16,8 1 0 0,6-4 1 15,15-2-1-15,7 0 1 16,7-2 0-16,9-2 0 0,5-3 0 31,4 0-1-31,-3 2 1 0,4-2-1 0,-9-2 0 16,-5-2 0-16,-6 2 0 15,-9-1-1-15,-6 2 1 0,-6 1 0 16,-9 0 1-16,0 0-1 15,-13 12 0-15,-2-1 1 16,-5 1-1-16,-1 2 0 16,0 3 1-16,1-3-1 15,2 1 0-15,7 0 0 0,7 5 0 31,4 4 0-31,3 6 0 0,6 8 0 0,3 9 0 16,0 11 0-16,-2 13 0 0,0 7 0 16,-6 7 0-16,-4 6-1 15,-2-1 1-15,-7 0 1 16,-1-6 0-16,-1-5-1 15,2-9 0-15,-2-11-6 0,7-7-7 16,-5 5-57-16,9-28-19 16</inkml:trace>
  <inkml:trace contextRef="#ctx0" brushRef="#br1" timeOffset="35191">10801 7396 363 0,'0'0'4'0,"0"0"3"0,-6-13-1 16,6 13 2-16,-3-10-1 16,3 10-1-16,-3-10 1 15,3 10 0-15,0 0-4 16,0 0-3-16,0 0-1 0,0 0-1 15,0 0 0-15,0 0 2 16,0 13 0-16,0 10 1 16,1 9 0-16,5 14 2 15,-2 12 0-15,2 16 2 16,0 12-1-16,2 5 0 0,-2 6 0 15,1-1 1-15,-1-3-1 16,0-9 0-16,0-9 1 16,-2-9 0-16,-1-14 1 15,-2-7-1-15,0-11 0 0,-1-6-1 16,0-9 1-16,-1-5-1 15,0-6 0-15,1-8-1 16,-4 11 1-16,4-11-1 16,0 0-1-16,0 0 1 0,0 0-1 15,0 0-2-15,0 0 0 16,0 0 0-16,0 0 0 15,0 0-3-15,7 8 1 0,3-4 0 16,9 1 1-16,8 1 0 16,11 1 1-16,15 0 1 15,15-3-1-15,12-2 1 16,14-2 1-1,7-2-2-15,7-7 1 0,7-3-1 0,2-2 0 16,0-3 1-16,-2 1-1 16,-1-5-1-16,-4 2 1 15,0-2 0-15,0 1 0 16,2-1 0-16,-2 3 0 0,-2-1 0 15,-3 3 0-15,-5 1 0 16,-5 3 0-16,-7-1 0 16,-9 2 0-16,-13 0 1 15,-8 1-1-15,-8 0 1 0,-10 0 1 16,-5 1-2-16,-8-2 0 15,0 1 0-15,-12-4 0 16,0-2 0-16,-8-8 0 0,-5-11 0 16,-3-9 0-16,-8-11 0 31,-6-11 0-31,-7-12 0 0,4-7 0 0,-4-5 0 15,9 0 0-15,-2 0-5 0,14 11-18 16,1 2-66-16,9 6-4 16</inkml:trace>
  <inkml:trace contextRef="#ctx0" brushRef="#br1" timeOffset="35753">14036 5571 393 0,'0'0'0'15,"-4"7"0"-15,-1 12 1 16,-1 14 1 0,0 12 1-16,-1 18 0 0,0 10-1 15,2 17 1-15,1 4-1 16,0 1 0-16,2-6 0 0,1-11 0 15,1-15 1-15,0-16-1 16,1-16-4 0,-1-19-11-1,0-12-34-15,-6-26-29 0,6-9-7 0</inkml:trace>
  <inkml:trace contextRef="#ctx0" brushRef="#br1" timeOffset="36142">13839 5672 348 0,'0'0'4'16,"-1"-9"0"-1,1-1 1-15,12 0 0 0,7-4 3 16,12-2 1-16,14 0 0 0,12-2 0 16,9 9-3-16,5 3-1 15,2 7-1-15,-9 7-1 31,-5 11-2-31,-15 9 1 0,-17 5-1 0,-14 9 1 0,-12-1 1 16,-19 2 0-16,-9-2 2 16,-10-3 0-16,-12-8 0 15,-3-7-2-15,-2-11 0 16,0-6-1-16,6-6-1 15,6-2 0-15,6-5-2 0,11 0 0 16,12 5 1-16,13 2 0 16,4 12 1-16,17 7 0 15,11 9 0-15,8 7-1 16,3 7 1-16,7 2 2 0,-4 1-2 15,0-2 0-15,-8-2-1 16,-5-5-3-16,-8-8-5 16,-6-10-12-1,-19-18-62-15,13 7-2 0</inkml:trace>
  <inkml:trace contextRef="#ctx0" brushRef="#br1" timeOffset="36808">14472 6131 463 0,'0'0'1'16,"11"0"-1"-16,4 0 0 0,8-1 1 16,7-2-1-16,6-1 0 15,8-2 1-15,0-1-1 16,1-3 1-16,-4-2 1 15,-7-3-1-15,-8-2 0 16,-7-1 0-16,-8-1-1 0,-10 4-1 16,-1 0 0-16,-8 7-1 15,-6 5 0-15,-9 6 0 31,-3 11-1-31,-6 8 0 0,1 8 1 0,0 2 1 0,-1 7 1 16,6 0-1-16,7 1 1 16,7-3 0-16,8-3 2 15,5-2-1-15,14-7 2 16,7-5-2-16,8-6-1 0,10-9-7 15,4-7-4-15,8-13-8 16,1-10-7-16,2-8-5 16,-3-6 5-16,-4-4 4 15,-3-2 7-15,-11 6 10 0,-8 7 8 16,-7 8 7-16,-8 6 9 15,-11 18 1-15,0 0-4 16,-15 7 0-16,-5 13-5 16,-6 6-3-16,0 5-3 0,-2 2-1 15,1 5 1-15,8-6 0 16,3-1 1-16,9-9 1 15,7-5 0-15,9-12 0 0,11-7-1 16,5-16 1-16,3-12-2 16,1-10 2-16,-4-3-3 15,-3-3-1-15,-3 1 1 16,-7 6-3-16,-7 7 2 15,-3 17 0 1,-2 15 1-16,0 30-1 0,0 17 1 0,-2 27 0 16,1 16-2-16,1 18 1 15,3 13-3-15,11 10-2 16,0-4-14 15,6 0-69-31,7 1-6 0</inkml:trace>
  <inkml:trace contextRef="#ctx0" brushRef="#br1" timeOffset="41785">14688 7599 314 0,'0'0'-1'16,"0"0"-3"-16,0 0 0 0,-1 5 6 16,0 8 1-16,1 8 1 15,0 9 2-15,0 12 3 16,5 8 1-16,-2 12 5 15,2 4 0-15,-4 3-5 16,1-3 0-16,-2-4-1 0,0-7-1 16,0-13-1-16,0-10-4 15,-1-13-11-15,-6-7-40 16,7-12-29-16,0-19-7 15</inkml:trace>
  <inkml:trace contextRef="#ctx0" brushRef="#br1" timeOffset="42014">14905 7777 380 0,'0'0'1'15,"3"21"1"-15,3 1-1 16,-1 11 1-16,3 10 0 0,-1 6 1 15,5 6 0-15,-3 4 0 16,-1-4 0-16,0-9-1 16,0-7 1-16,-3-10 0 15,-2-12-5-15,-3-17-43 0,23 3-31 16,-21-11-5-16</inkml:trace>
  <inkml:trace contextRef="#ctx0" brushRef="#br1" timeOffset="42523">15194 8081 372 0,'0'0'2'0,"6"11"-1"16,1 0 0-16,3 6 1 15,5 0-1 1,2 2 3-16,5 1 0 0,0-3 1 0,1-2 2 16,-1-6 1-16,-1-9 1 15,-1-6-1-15,-7-13 0 16,0-6-1-16,-5-2-1 15,-2-5-1-15,-2-1-6 0,-2 0-1 16,1 5 0-16,-2 3 0 16,0 7-1-16,1 4 1 15,2 3-2-15,0 2 0 16,5 0 2-16,3 3-1 0,5 2 2 15,4 1-1-15,2 1 1 16,3 1-1 0,0 1 1-16,0 0-1 0,-4 8 1 15,-4 3 2-15,-3 4 1 0,-7 3 2 16,-5 5 0-16,-3-1 1 15,0 1 0-15,0-1 3 16,0-4 0-16,6-1 0 16,9-6-3-16,7-5 0 31,7-6 0-31,9 0-1 0,2-2-2 0,1-5-4 0,-2-1-3 15,-4 0-4-15,-5 5-5 16,-12-4-7-16,-2-2-44 0,-7 10-21 16</inkml:trace>
  <inkml:trace contextRef="#ctx0" brushRef="#br1" timeOffset="43981">13159 9342 346 0,'-1'10'3'0,"0"10"0"16,1 8 2-16,0 8-2 0,0 6 2 16,0 0-3-16,6 2 3 15,-1 1 1-15,3-12 1 16,7-11-2-16,-2-18-9 15,10-24-68-15,-1-6-3 0</inkml:trace>
  <inkml:trace contextRef="#ctx0" brushRef="#br1" timeOffset="44101">13208 8926 427 0,'0'0'0'16,"0"0"-1"-16,-9-3-5 16,9 3-15-16,-4 6-41 15,4-6-19-15</inkml:trace>
  <inkml:trace contextRef="#ctx0" brushRef="#br1" timeOffset="44402">13847 9257 341 0,'0'0'2'0,"0"0"-1"16,0 0 0-16,-9 11-1 0,9-11 2 16,-1 9 1-16,1-9 1 15,6 12 2-15,4-8-1 16,9 0 2-16,3 0-1 15,5 1 1-15,2-3-7 16,6 0-13-16,-5-2-17 0,6-7-41 16,3 2-10-16</inkml:trace>
  <inkml:trace contextRef="#ctx0" brushRef="#br1" timeOffset="44591">13940 9704 456 0,'0'0'-1'0,"0"0"1"16,11 0-1-16,9 2 1 16,11-2-3-16,13 0-5 15,10-2-8-15,12-1-20 16,18-1-47-16,-4-5-3 0</inkml:trace>
  <inkml:trace contextRef="#ctx0" brushRef="#br1" timeOffset="45268">14713 9041 373 0,'0'0'-1'16,"0"0"-1"-16,0 0-3 0,0 0-5 15,0 0 4-15,11 6 1 16,6 1 2-16,5 0 1 15,4 4 2-15,8 3 4 16,0 3 4-16,7 3 4 0,-3 4-2 16,1 4-3-1,-12 0 2-15,-4 4-4 0,-9-3 2 16,-7 3-2-16,-7-2 0 15,-7-1 0-15,-9-7 0 0,-6-3-2 16,-1-4-7-16,-7 5-63 31,3-20-13-31</inkml:trace>
  <inkml:trace contextRef="#ctx0" brushRef="#br1" timeOffset="45412">14708 9050 461 0,'0'0'1'0,"19"-13"-1"0,3 1 0 15,12-3-1-15,8-5-7 16,9 0-11-16,3 5-44 16,10-11-21-16</inkml:trace>
  <inkml:trace contextRef="#ctx0" brushRef="#br1" timeOffset="45838">15357 8732 454 0,'0'0'-3'16,"0"0"0"-16,1 13 0 15,2 2 1-15,2 7-1 16,4 4 1-16,4 8 0 0,1 5 0 16,5 4 4-16,1 1 0 15,-1-2 2-15,0-2 0 16,-3-4 0-16,0 0 2 15,-7-4-1-15,2-5 1 0,-4-1-1 16,-1-3-1-16,-2-3 0 16,0-4-2 15,-1-2 1-31,-1-5-1 0,-2-9 1 0,0 0 0 0,0 0 1 0,3-20-1 15,-3-11 0-15,1-12 0 16,2-8-1-16,1-10-2 16,3-4-1-16,1-1-4 0,3 9-8 15,-3 1-12-15,-2 11-63 16,5 14-2-16</inkml:trace>
  <inkml:trace contextRef="#ctx0" brushRef="#br1" timeOffset="46067">15981 8693 451 0,'0'0'1'0,"0"25"1"0,0 6 1 15,0 13 0-15,-2 13 1 16,-2 15-1-16,0 10 0 15,0 10 1-15,0-4-1 16,-2-1-2-16,1-7-1 0,1-11-1 16,0-10-4-16,-2-16-9 15,4-12-43 1,-2-5-29-16,3-11-4 0</inkml:trace>
  <inkml:trace contextRef="#ctx0" brushRef="#br1" timeOffset="46395">16515 9231 406 0,'0'0'1'0,"0"13"0"0,0 6 4 16,0 7 1-16,0 10-1 15,1 6 1 1,1 7 0-16,-1 6 1 0,1-1 0 16,-1-2-2-16,-1-5-3 0,0-7 0 15,0-7-3-15,-1-9-1 16,-3-13-12-16,-18-7-69 15,21-9-1-15</inkml:trace>
  <inkml:trace contextRef="#ctx0" brushRef="#br1" timeOffset="46586">16647 9280 424 0,'0'0'2'0,"0"20"1"16,0 1 0-16,0 6 1 15,0 5-1 1,0 6 0-16,3 3 0 0,3 4-2 15,-2-7-3-15,5-3-3 0,0-9-7 16,4-4-18-16,16-11-52 16,-12-10-4-16</inkml:trace>
  <inkml:trace contextRef="#ctx0" brushRef="#br1" timeOffset="46980">16980 9600 442 0,'0'0'1'15,"0"0"1"-15,6 9 0 16,-6-9 0 0,21 2-2-16,-5-2 0 0,5-5-1 0,4-7 1 15,1-6-3-15,-3-9 1 16,0-8-1-16,-6-1 2 15,-3 0 0-15,-7 0 3 16,-2 2 1-16,-4 7 0 16,-1 4-1-16,0 8 0 0,2 5 1 15,-2 10-1-15,19-2-1 16,-2 2-1-16,1 5-1 15,4 2 1-15,0 2 1 16,0 1 2-16,-1 4 0 0,-7 3 2 16,-3-1 0-16,-7 3 1 15,-2 1 0-15,-1 3-1 16,0-2 0-1,5-1-1-15,4-2-2 0,6-5-2 0,9-6-4 16,9 1-6-16,3-8-13 16,-6-5-64-16,17-4-2 15</inkml:trace>
  <inkml:trace contextRef="#ctx0" brushRef="#br1" timeOffset="47272">17856 8867 474 0,'0'0'-1'16,"0"0"-1"-16,13 0 1 15,4 0 0-15,7 0-1 16,7 1-2-16,4-1-4 47,8 1-7-47,5-1-9 0,0-5-46 0,-4 0-16 0</inkml:trace>
  <inkml:trace contextRef="#ctx0" brushRef="#br1" timeOffset="47429">17967 9181 483 0,'0'0'0'15,"0"0"0"-15,11 0 0 16,7 0-2-16,10-2-2 15,12-1-5-15,8-8-12 0,13 4-64 16,12-2-1-16</inkml:trace>
  <inkml:trace contextRef="#ctx0" brushRef="#br1" timeOffset="47819">19076 8321 412 0,'0'0'-2'16,"0"0"-3"-16,0 0 4 15,5 12 3-15,6 4 0 16,7 7 1-16,8 4 0 0,5 6 1 16,3 7 2-16,4-2 3 15,-2 5-6-15,-3-3-1 16,-9-6-2-16,-9-3 0 15,-11-3-5-15,-10-4-9 0,-13-14-65 16,-12 0-5-16</inkml:trace>
  <inkml:trace contextRef="#ctx0" brushRef="#br1" timeOffset="47938">18941 8425 424 0,'0'0'2'16,"18"-11"1"-16,8 2 0 16,18-6 0-16,12-4-3 15,13 1-17-15,11 10-58 16,7-18-4-16</inkml:trace>
  <inkml:trace contextRef="#ctx0" brushRef="#br1" timeOffset="48175">18954 9010 507 0,'0'0'-2'0,"0"0"1"15,9 0 1-15,15 2 0 16,18 1 0-16,18-3-3 16,18-2-6-16,22-1-9 0,5-4-18 15,14-7-45-15,6 4-8 16</inkml:trace>
  <inkml:trace contextRef="#ctx0" brushRef="#br1" timeOffset="48739">18854 9668 391 0,'0'0'4'0,"1"22"1"16,1-4 1-16,2 6 0 16,1 2 1-1,0 1 1-15,1 0 0 0,3 2 4 0,-5-10-2 16,2-9-1-16,-6-10-1 15,6-13-2-15,-5-15 0 32,1-10 0-32,-2-10-1 0,2-6-3 0,1-4-3 0,1 0 1 15,1 7 0-15,-1 8 1 16,-1 11-2-16,0 9-1 15,-1 10-2-15,-2 13 2 16,0 0 0-16,8 12 0 0,-4 9 1 16,2 6 0-16,-2 2 1 15,3 7 2-15,-3 2 2 16,0 3-1-16,-1-3-1 15,-2 2 0-15,-1-3 0 0,0 1 1 16,3-2-2-16,0-2 0 16,0 0-1-16,1-6-2 15,2 0-2-15,-1-9-5 16,3-1-7-16,-3-9-10 15,-5-9-63-15,18 2-1 0</inkml:trace>
  <inkml:trace contextRef="#ctx0" brushRef="#br1" timeOffset="49201">19334 9427 464 0,'0'0'2'0,"0"0"-1"16,0 0 0-16,0 0-1 16,0 5 1-16,3 9 0 15,1 9 0-15,-1 10 1 16,2 8-1-16,-1 6 0 15,-1 7 2-15,-1 1 0 0,0-2-1 16,-2-1 1-16,1-5-1 16,-1-6-3-16,0-5-4 0,-1-9-8 15,2 0-23-15,5-11-51 16,-6-16-3-1</inkml:trace>
  <inkml:trace contextRef="#ctx0" brushRef="#br1" timeOffset="49878">20106 9078 347 0,'0'9'5'0,"1"8"2"15,1 11 0-15,2 11 2 16,4 8 0-16,0 8-1 15,5 5 1-15,1 4-1 16,2-10-4-16,-1-6 2 16,-3-13 4-16,1-9 2 0,-6-10 2 15,-7-16-1-15,0 0-2 16,5-23-1-16,-6-11-2 15,-5-16-3-15,-1-11-5 16,-3-13-2-16,1-7-2 0,-2-4 1 16,-3 3 3-16,5 9 1 31,0 10 2-31,1 14-2 0,3 13 1 0,0 10-2 15,4 12-2-15,1 14 0 0,0 0 0 16,11 0 0-16,4 8 0 16,3 14 2-16,2 7 1 15,4 8 1-15,0 8 3 16,3 7-1-16,-3 5-1 0,0 3 0 15,-3-2 0-15,-3-2-3 16,1-7 0-16,-3-6-5 31,3-4-7-31,-6-12-17 0,-2-7-58 0,-1-12-4 16</inkml:trace>
  <inkml:trace contextRef="#ctx0" brushRef="#br1" timeOffset="49994">20086 9361 488 0,'0'0'0'16,"0"0"-1"-16,11 4 0 0,7-4-8 15,20-10-61-15,9 9-17 16</inkml:trace>
  <inkml:trace contextRef="#ctx0" brushRef="#br1" timeOffset="51336">20201 9328 63 0,'0'0'6'16,"0"0"10"-16,0 0 13 0,0 0 7 15,0-9 3-15,0 9 1 16,0 0-1-16,0 0-2 15,0 0-5-15,0 0-11 16,0 0-12-16,3-9-3 0,-3 9-3 16,17-7 0-16,0-4 2 15,9-3-1-15,9-5 1 16,7-1 1-16,1-1 1 15,1 2 0-15,-5-1-5 0,-7 9-16 16,-13 6-62-16,-19 5-4 16</inkml:trace>
  <inkml:trace contextRef="#ctx0" brushRef="#br1" timeOffset="73062">3217 7718 288 0,'0'0'0'0,"0"0"-4"16,0 0-1-16,0 0-4 0,7 4 2 15,-7-4 0-15,0 0 0 16,6-9-2-16,-6-2 2 16,1-4 4-16,1-5 5 15,1 1 2-15,-2-8 2 16,4-3-1-16,-2-3 1 0,1 2 2 15,1-2 2-15,0-1-2 16,1-4-2-16,0-1-1 16,1 1-1-16,2-5-1 15,4 0-1-15,4-3 0 0,-4-2-2 16,6 0-1-16,-3-1 1 15,3 3 0-15,-2-6 0 16,1 3 0-16,-6-2 2 16,-1 2-1-16,-3 0 1 0,3-5-1 15,-4 4 1-15,2-2 0 16,-1 3 0-16,0-1 0 15,-1-2-1-15,-1 0 0 16,1 4 1-16,1 3-1 0,-2-2 0 16,0 4 1-16,0 1-1 15,-1 3-1-15,3 1 1 16,-1-1 0-16,1 3 0 0,0 0-1 15,0 3 1 1,-1-1-1-16,-1 2 1 0,0-1-1 16,2 0-1-16,-3 4 0 15,1-6 0-15,-1 4 1 16,1-2-2-16,-1 0 1 0,2 1-2 47,-1 0 2-47,-2 0-1 0,1 2 1 0,0 1 0 0,0-1-1 0,3-2 2 15,-1-1-1-15,3 0 0 0,1 1 0 16,1 2 2-16,-2 0-1 15,4 5 0-15,-4-3 0 16,3 8-1-16,-2 1 2 16,-2 3-1-16,2 3 0 0,0-2 0 15,0 4-1 1,5-3 1-16,-1 3 0 0,6-5-1 15,1 4 0-15,5-1 0 16,4 1 1-16,-1-1-1 16,5 2 0-16,-2 3 0 31,4 1 0-31,-3 2-1 0,5 2 1 0,0 2 0 0,-1 2-2 15,1-1 2-15,2 1 1 16,3 4 0-16,-4 1 0 16,5 0 0-16,-3 1-1 0,3 3 0 15,3 0 1-15,-3 3-2 16,2 3 0-16,-4 3 0 15,5-2 0-15,-8 6-1 16,4-1 1-16,-7 2-1 0,-3-1 2 16,0 2-1-16,-4-2 0 15,1 6 1-15,-5 3 1 0,3-3-1 16,-4 7 0-16,1 0 2 31,-4 8-1-31,4 0 1 0,-6 6 1 0,3 2-1 16,0-2-1-16,-7 6 2 15,3-5 1-15,-8 2-2 0,3-6 0 16,-7 2-1-16,2-3-1 15,-8-2-2-15,-1 1 2 16,0-1 0-16,-7 5 1 16,-2-1-1-16,-7 7 1 0,0-2 2 15,-5-1-1-15,2 6 3 16,-6-6-2-16,3 1 0 15,-3-2-1-15,2-4 0 16,1-2 0-16,-5-5 0 0,4 2 0 16,-7-9 0-16,4 6 1 31,-8-9-1-31,2 2 1 0,-3 0 1 0,-1-2-1 0,-3 0 0 15,0-1 0-15,-4 0 0 16,-3-1 1-16,2 0-1 16,-4 0-1-16,-2-2 0 15,-2-2 0-15,-3 5-1 0,-5 1 1 16,-1-4-1-16,-2 1 0 15,-2-3 1-15,-5 0 1 16,5-1-1-16,-1 0 3 16,4-7-2-16,5-2 0 15,3-2 0-15,7-2 0 0,7-1 0 16,5-2-3-16,8-2-8 15,5-3-30-15,0-2-33 32,13-2-6-32</inkml:trace>
  <inkml:trace contextRef="#ctx0" brushRef="#br1" timeOffset="73389">4114 7007 393 0,'0'0'2'16,"0"0"-2"-16,0 0-3 0,0 0-1 16,-7 2-3-16,-3 6 0 15,-2 11-1-15,-7 4 2 31,-5 11-1-31,-8 7 1 0,-8 10 4 0,-3 9 1 0,-5 2 2 16,0 2 3-16,1-3 1 16,5-3-1-16,5-8-2 15,7-5-2-15,8-13-2 0,7-6 2 16,9-6 2-16,9-5 0 15,18-5-2-15,10-5 1 16,17 1-3-16,11-6-6 16,13 0-48-16,10 3-19 15</inkml:trace>
  <inkml:trace contextRef="#ctx0" brushRef="#br1" timeOffset="76329">16401 3182 69 0,'0'0'4'0,"18"0"2"0,2 0 1 16,11 0 2-16,2-3 4 15,15-2 0-15,3 0 3 16,3 1-2-16,1 2-4 15,-10-1-19-15,2 3-28 16,-15 0-16-16</inkml:trace>
  <inkml:trace contextRef="#ctx0" brushRef="#br1" timeOffset="77136">17254 2863 7 0,'0'0'4'0,"-12"6"-3"16,4 4-1-16,2 2 1 15,-2 0 5-15,8 2 4 0,-1 2 3 16,10 0 2-16,17-1-4 15,6-6 3-15,11 0-1 16,5 0-1-16,7 2-4 16,0 0-4-16,2 5-2 0,-9 2 2 15,-8 6 2-15,-5 3 2 16,-11 7 7-16,-9-1 3 15,-9 0 4-15,-7 1 0 16,-10-2 3-16,-14 3-3 16,-7-7-2-16,-11-3-1 15,-6-7-5-15,-5-4-1 0,-3-2-4 16,5-4-2-16,1-3-2 15,9-5-1-15,7 1-3 16,9-1-5-16,4-1-8 31,12-1-24-31,10 2-26 0,0 0-15 0</inkml:trace>
  <inkml:trace contextRef="#ctx0" brushRef="#br1" timeOffset="77413">17350 2800 263 0,'0'0'0'0,"0"0"0"16,0 0-4-16,11-3 3 16,8-2 1-16,10-6 0 15,11 0 1-15,7-3-2 16,11-4-8-16,3 4-24 0,4-4-26 15,2 8-7-15</inkml:trace>
  <inkml:trace contextRef="#ctx0" brushRef="#br1" timeOffset="77984">18152 2672 237 0,'0'0'-5'15,"0"0"-1"-15,1 10-1 16,-1-10 0-16,5 24 3 0,0-7 0 15,3 8 3-15,2 1 0 16,3 7 5-16,2 6 4 16,0 3 1-16,1 7 1 15,0-4-1-15,1 5 0 0,-3-1-3 31,1 5 4-31,-4-7 1 0,-1 1-1 0,0-5-1 16,-3-3-1-16,-2-5-1 16,-1-3 0-16,0-8 3 15,-1-5-4-15,-3-9 3 16,4 0 3-16,-4-10 5 0,0 0-1 15,0 0-2-15,9-22 0 16,-2-17-1-16,7-9-1 16,3-15-4-16,5-13-2 0,3-15-6 15,6-1 2-15,-4-2-1 16,0 6-3-16,-3 17-9 15,-7 10-24-15,-8 19-45 16,6 9-7-16</inkml:trace>
  <inkml:trace contextRef="#ctx0" brushRef="#br1" timeOffset="84812">20559 2702 6 0,'0'0'12'0,"0"0"0"16,0 0 2-16,0 0-2 15,0 0 2-15,0 0-2 16,-10 0-1-16,10 0 1 0,0 0-2 15,0 0 2-15,0 0-3 16,0 0 1-16,0 0-4 16,0 0-1-16,-10-6-1 15,10 6-1-15,0 0-2 0,0 0-1 16,0 0 1-16,0 0-1 15,0 0 1-15,0 0-1 16,0 0 0-16,0 0-1 16,0 0-1-16,0 0-1 0,0 0-1 15,0 0 1-15,-8 6-14 16,8-6-31-16,0 0-4 15</inkml:trace>
  <inkml:trace contextRef="#ctx0" brushRef="#br1" timeOffset="86181">20509 2785 4 0,'0'0'1'0,"0"0"1"15,0 0 3-15,0 0 5 16,0-11 3-16,0 11 2 16,0 0 1-16,0 0-1 0,0 0 1 15,0 0-3-15,0 0-3 16,0 0-5-16,0 0-4 15,0 0 0-15,0 0-1 16,0 0 7-16,0 0-1 16,0 0 4-16,0 0-3 0,0 0 0 15,0 0 0-15,0-13-2 16,0 13 0-16,0 0-4 15,1-10 3-15,-1 10-4 16,0 0 3-16,8-10 0 0,-8 10 2 16,0 0-2-16,9-10 1 15,-9 10-1-15,8-8-2 16,-8 8 2-16,9-12-5 0,-9 12 4 15,12-12-4-15,-12 12 1 16,16-10 0-16,-5 3 0 16,-1 4 1-16,0 0-1 15,2 0 2-15,-2 0-1 16,0 2 1-16,0-4-1 0,-1 4 1 15,-9 1 0-15,14-6-2 16,-14 6 1-16,11-2-2 16,-11 2 2-1,9-3-2-15,-9 3 2 0,0 0-1 0,0 0 1 16,0 0 0-16,8-6 0 15,-8 6 1-15,0 0-1 16,0 0 3-16,0 0 1 16,0 0 4-16,0 0-2 0,0 0 4 15,0 0-2-15,0 0 0 16,0 0-1-16,0 6-1 15,0-6 0-15,0 0-3 16,0 0 2-16,0 0-2 0,0 0 1 16,0 0 0-16,0 0 1 15,0 0 0-15,0 0-1 16,0 0 0-16,0 0-1 15,0 0 1-15,0 0-2 16,0 0 1-16,0 0-2 0,0 0-1 16,0 0-2-16,0 0-3 15,0 0 0-15,0 0-4 16,0 0 0-16,0 0-1 0,0 0 1 15,0 0-1-15,-6 1-4 16,6-1-8-16,-9 6-20 16,9 4-21-16</inkml:trace>
  <inkml:trace contextRef="#ctx0" brushRef="#br1" timeOffset="86651">20684 2652 164 0,'0'0'4'0,"0"0"7"16,0 0 2-16,0 0 2 0,0 0-1 15,0 0-2-15,0 0-2 16,0 0-1-16,-7 3-5 15,7-3-6 1,-15 16-3-16,4-2-1 0,-2 9 2 0,-1 3 0 16,-3 11 3-16,1 6 2 15,-3 2-1-15,3 9 4 31,-1 2-2-31,2 5 2 0,1 0 0 0,4 4 2 0,2-4 0 16,3-4 1-16,1 0-1 16,4-6 3-16,9 2 0 15,5-8-2-15,8-7 1 16,4-3-1-16,7-6-3 0,0-2-5 15,5-11-14-15,3 5-45 16,-3-22-13-16</inkml:trace>
  <inkml:trace contextRef="#ctx0" brushRef="#br1" timeOffset="87287">20727 2154 19 0,'0'0'-1'16,"0"0"-1"-16,0 0-3 16,4 12 3-16,-4-12-1 15,4 11 8-15,-4-11 8 0,0 14 5 16,0-14 3-16,-12 11 3 15,0-7 6-15,-4-3 1 16,0 1 2-16,-1-2-7 16,-1 0-9-16,3-4-10 15,4-2-6-15,5-4-1 0,6 0-5 16,2-2-3-16,8 2-4 15,7 2-1-15,1 2-2 16,4 5 7-16,0 1 2 16,-3 10 1-1,-5 1 3-15,-4 4 4 0,-8 1 5 0,-3 2 6 16,-12-4 3-16,-8-2 3 15,-2-4 6-15,-4-6-2 16,2-1-1-16,2-1-5 0,-1-4-12 16,8-6-20-16,16 10-31 15,-9-12-27-15</inkml:trace>
  <inkml:trace contextRef="#ctx0" brushRef="#br1" timeOffset="89384">21431 2678 43 0,'0'0'1'15,"0"0"0"-15,17 0 2 16,-6 0 0-16,8 4 1 0,-3 3 2 15,10 7 1-15,-4 2 1 16,5 9 2-16,-5 1 1 16,3 10 0-16,-2 7 0 15,-11 4 3-15,-3 3-1 0,-9 3 2 16,0 7-2-16,-15-6 3 15,-3 6-4-15,-12-6 2 16,-8-3-3-16,-6-5-4 0,3-10-2 16,-12-6-5-16,2-13-3 15,0-8-2-15,6-11 1 16,2-5-3-16,8-8 1 15,7-6-1-15,7-5 0 16,9 4 2-16,8-1-1 31,6 3 4-31,9 6-3 0,6 7 5 0,6 5-2 0,3 5 3 16,2 12 4-16,3 3 1 15,0 7 4-15,0 8-1 0,-3 0 2 16,2 4-2-16,-2-5 1 16,0 2-3-16,-3-2-1 15,1-7-6-15,-7-2-6 16,2-11-26-16,1-3-31 0,-8-10-3 15</inkml:trace>
  <inkml:trace contextRef="#ctx0" brushRef="#br1" timeOffset="89942">21764 3412 119 0,'0'0'2'0,"8"5"2"0,3 1 1 16,0-5 3-16,3 1 1 15,2-2 4-15,3-2 4 16,-1-8 2-16,0-10 1 15,-4-5-2-15,-2-6 1 0,-1-5-4 16,-6-3 0 0,-1 0-4-16,-1-1-3 0,-3 4-4 15,0 4-1-15,0 5-2 16,0 2-2-16,0 5 0 0,2 3-1 15,6 4 2 17,6 1 0-32,2-3 2 0,5 4-1 0,0 1 0 0,5 4-1 15,-3 1-1-15,-2 5-1 16,-3 5 0-16,-6 10 3 0,-5 8-1 15,-3 1 3-15,-4 10 0 16,-1 0 0-16,-3 6 4 16,3-3 0-16,1 0 1 15,9-6-3-15,9-2 1 0,14-5-2 16,11-5-4-16,4-4-15 15,6 1-49-15,-7-13-10 16</inkml:trace>
  <inkml:trace contextRef="#ctx0" brushRef="#br1" timeOffset="90406">21513 2831 107 0,'0'0'1'16,"0"0"2"-16,-5-11 3 15,5 11 5-15,-4-13 5 16,1 5 4-16,-2-3 3 0,-1-3 3 15,0 4 2-15,-8-5-2 16,1 3-4-16,-10-2-5 16,-1 3-1-16,-5-1-8 15,-2 4 0-15,2 3-7 0,0 0-11 16,2 0-33-16,10 6-28 15,-1 2-4-15</inkml:trace>
  <inkml:trace contextRef="#ctx0" brushRef="#br1" timeOffset="99235">19139 3125 59 0,'0'0'0'0,"0"0"-2"16,13 1 5-16,0 3 7 15,3-1 4-15,5 0 6 0,7 2 2 16,4-2 6-16,0-1 5 16,12 0 1-16,-2-4-1 15,3-3-6-15,5 1-3 16,0-2-4-16,0 0-3 15,-5 0-5-15,-3-1-4 0,-7 2 1 16,-4 5-4-16,-7 0 0 16,-6 0 0-16,-5 2-2 15,-3 2-3 1,-10-4-3-16,12 14-5 0,-12-14-5 15,10 19-7-15,-10-19-15 0,12 13-21 16,-3-4-21-16</inkml:trace>
  <inkml:trace contextRef="#ctx0" brushRef="#br1" timeOffset="99663">19649 2711 108 0,'0'0'2'0,"0"0"-4"16,0 0 1-16,0 0-5 15,-9-4 2-15,9 4 1 0,0 0 8 16,-4 11 11-16,3 6 6 16,0 15 7-16,-1 1 1 15,-2 22 3 1,-2 14 1-16,-2 12-4 0,-1 6-3 15,-8 3-9-15,3-3-6 0,-8-1-10 16,-4 1-15-16,-11-15-56 16,8-12-6-16</inkml:trace>
  <inkml:trace contextRef="#ctx0" brushRef="#br1" timeOffset="118549">17523 4648 215 0,'0'0'1'16,"0"0"4"-16,13 1 1 16,6 0 1-16,10-1 4 15,15 1 1-15,8-1 3 16,11-5 0-16,12-1 1 15,3-3-3-15,2 2-2 0,-4-7 0 16,-2 6-5-16,-9-2-1 16,-8 2-5 15,-7 6-5-31,-11-1-7 0,-4 1-12 0,-10 1-23 0,-6-1-25 0</inkml:trace>
  <inkml:trace contextRef="#ctx0" brushRef="#br1" timeOffset="118850">18015 4273 160 0,'0'0'1'16,"4"12"6"-16,1 3 4 0,-1 8 5 15,1 6 3-15,2 10 2 16,-3 6 1-16,-1 10 1 15,-2 0-3-15,-1 2-4 16,-1-4-3-16,-2-4-5 0,-3-9-4 16,1-7-4-16,0-9-11 15,5-24-43-15,-7 15-22 16</inkml:trace>
  <inkml:trace contextRef="#ctx0" brushRef="#br1" timeOffset="120467">19878 4588 162 0,'0'0'3'16,"-6"13"5"-16,-1 9 2 16,-6 5 5-16,1 13 2 0,-3 9 1 15,6 6 1-15,-5 8-1 16,9-2-1-16,3-2-4 15,2-15-2-15,8 0-2 16,2-16 3-16,2-10-2 0,3-9-1 16,4-9-1-16,-1-7-4 15,1-12-10-15,6-8-43 16,1-5-25-16</inkml:trace>
  <inkml:trace contextRef="#ctx0" brushRef="#br1" timeOffset="120656">19965 4177 418 0,'0'0'2'16,"-6"-9"-2"-16,6 9-3 0,-9-11-6 15,9 11-20-15,5 5-49 16,-5-5-6-16</inkml:trace>
  <inkml:trace contextRef="#ctx0" brushRef="#br1" timeOffset="121162">20545 4422 292 0,'0'0'0'0,"0"16"0"16,0 1 2-16,0 10-1 15,-4 8 2-15,-1 5-1 16,-2 4 1-16,-2 6 1 0,-1-6 4 16,1-3 2-16,1-6 2 15,-2-11 3-15,4-8 0 16,6-16 2-16,-7 14-3 0,7-14-2 15,6-4-2-15,5-4-4 16,4-5-5-16,6-1-5 16,1-3-4-16,5 1-5 15,2-4-9-15,3-7-39 0,-1 5-22 16</inkml:trace>
  <inkml:trace contextRef="#ctx0" brushRef="#br1" timeOffset="121400">20736 4467 269 0,'0'0'4'16,"-6"22"1"-16,3 5 0 16,-3 7 2-16,1 14 2 0,2 2 0 15,-2 12 0-15,1 6 2 16,-2-2-4-16,1-6 0 15,0-4-2-15,1-6 0 16,0-11-6-16,-3-3-8 16,0-12-24-16,7-6-41 0,0-18-4 15</inkml:trace>
  <inkml:trace contextRef="#ctx0" brushRef="#br1" timeOffset="121884">20980 5000 257 0,'0'0'1'0,"15"9"2"32,3-2 2-32,2 1 3 0,4-4 6 0,4-1 1 15,2-3 2-15,4 1 2 16,-6-7-2-16,4-9 0 0,-7-3-2 15,-1-5-4-15,-5 0-5 16,-1-3-2-16,-2 0-4 16,-3-2 0-16,-5-2-1 15,-3 2-1-15,0 1 0 0,-4 1 0 16,1 6 1-16,-1 0 0 15,0 2 2-15,3 4-2 16,6 3 1-16,0 2-1 16,6 4 0-16,0 2 0 0,2 1-1 15,-1 3 2 16,-1 7 0-31,-6 3 2 0,-4 9 1 0,-4 7 1 0,-5 0 0 16,-4 0 1-16,2 3 1 16,4-2 0-16,5-4 1 0,19-3-3 15,14-7 1-15,15-7-6 16,17 0-9-16,1 7-48 15,8-11-25-15</inkml:trace>
  <inkml:trace contextRef="#ctx0" brushRef="#br1" timeOffset="126267">19733 6283 332 0,'0'0'-2'0,"0"0"-2"15,0 0-2-15,1 5 2 16,0 6 0-16,-1 6 2 0,0 5 2 15,-4 5 0-15,1 4 5 16,1 3 3-16,0 2 1 16,2-4-2-16,0-3 2 15,0-6-3-15,3-6-1 0,3-3-1 16,1-5-1-16,-7-9-10 15,22 0-22-15,5-4-44 16,-5-14-7-16</inkml:trace>
  <inkml:trace contextRef="#ctx0" brushRef="#br1" timeOffset="126401">19671 5974 444 0,'0'0'-18'0,"0"0"-30"16,0 12-32-16,0-2-6 15</inkml:trace>
  <inkml:trace contextRef="#ctx0" brushRef="#br1" timeOffset="126946">20395 6191 271 0,'0'0'-2'16,"0"0"-4"-16,0 0-3 15,-3 9 6-15,11-1 1 16,6 2 7-16,10 3 4 0,3 2 0 16,11 2 5-16,-1-1 3 15,8 2 4-15,-9 0-6 16,-3 1 0-16,-5-3-3 15,-8 1-2-15,-9-3 0 16,-7 0-1-16,-4 1-1 0,-10 0 0 16,-7 1-1-16,-7-7-6 15,0 3-10-15,-6-6-28 16,2-1-42-16,-2-5-4 0</inkml:trace>
  <inkml:trace contextRef="#ctx0" brushRef="#br1" timeOffset="127085">20554 5945 476 0,'0'0'-1'16,"0"0"0"0,16-2-2-16,8 2-7 0,3-1-9 15,13-1-51-15,9 4-16 0</inkml:trace>
  <inkml:trace contextRef="#ctx0" brushRef="#br1" timeOffset="127790">20608 6034 265 0,'0'0'1'16,"0"0"-2"-16,0 0-1 15,0 0-2-15,-5 9 1 16,5-9 1-16,0 0 0 0,0 0 1 16,0 0 1-16,-4 10 2 15,4-10 1-15,-8 14 1 16,0-1 2-16,-3 9 0 0,1-2 0 15,-1 10-2-15,0-4 1 16,1 5 0-16,2-1-4 16,-2 0-13-16,6-11-38 15,2 3-19-15</inkml:trace>
  <inkml:trace contextRef="#ctx0" brushRef="#br1" timeOffset="128382">20966 6165 251 0,'0'0'-3'0,"0"0"-2"15,3 13-1-15,-3-13 0 16,12 15 4-16,-7-3 3 0,12 1 2 15,4 1 6-15,-2-2 5 16,11-3 5-16,-6-2 4 16,9-4 1-16,-5-3-4 15,5-2-2-15,-5-5-1 0,-4-4-4 16,0-2-4 15,-4-4-7-31,0-2 1 0,-4-3-2 0,-2 2-1 0,-2-2-1 16,-5 1 2-16,-1 3 0 0,-1 2 0 15,-4 4 2 16,-1 12-3-31,3-12 0 0,-3 12-2 0,0 0 0 0,0 0 0 16,0 0 2-16,11 13-1 0,-6 3 1 16,-1 1 1-16,2 7 1 15,2-3 3-15,4 5 0 16,5-1-2-16,6-1 0 15,9-4-2-15,6-7-11 16,13-10-56-16,3 11-12 16</inkml:trace>
  <inkml:trace contextRef="#ctx0" brushRef="#br1" timeOffset="128866">18234 6325 308 0,'0'0'4'0,"0"0"0"16,-9-4 2-16,9 4 2 0,0 0 0 16,9-2 2-16,12 1 3 15,8 0 1-15,11-1-3 16,8-3-1-16,6 0 0 0,1 0-2 15,3-2-2-15,-4-2-4 16,-3-1-7-16,-7-4-12 16,-1-16-51-16,-7 13-13 15</inkml:trace>
  <inkml:trace contextRef="#ctx0" brushRef="#br1" timeOffset="129039">18604 6090 396 0,'0'0'0'16,"-6"19"0"-16,4 5 1 15,0 9 0-15,-2 10 0 32,0 11 0-32,1 4 0 0,2 10-5 0,1-5-4 0,0-4-26 15,8-1-41-15,-3-18-8 16</inkml:trace>
  <inkml:trace contextRef="#ctx0" brushRef="#br1" timeOffset="129713">21905 6133 394 0,'0'0'-5'0,"0"0"1"0,0 0-2 15,15 0 4-15,2-4 1 16,8 1 0-16,6-4 1 16,9 0 1-16,4-1 4 15,3-1 0-15,0-4-2 16,4 5-6-16,0-2-10 0,-1 3-18 15,0 7-36-15,-4-6-11 16</inkml:trace>
  <inkml:trace contextRef="#ctx0" brushRef="#br1" timeOffset="129965">21967 6420 414 0,'0'0'-6'0,"0"0"0"16,0 0 2-16,7 7 2 15,12-5 1-15,11-2-1 16,9 0 1-16,8 0 0 15,9-2 7-15,7-1-1 16,7 0-3-16,0 3-4 0,-4 0-8 16,-2 1-13-16,-5-1-33 15,5 1-23-15</inkml:trace>
  <inkml:trace contextRef="#ctx0" brushRef="#br1" timeOffset="130295">22767 6132 378 0,'0'0'1'16,"-10"18"0"-16,8-2 0 31,2 3 2-31,4 7-1 0,10 0 1 0,9 1 1 0,10-2 2 15,12-11 0-15,14-9 1 16,5-6 0-16,4-13 0 16,-2-9-1-16,-4-6 2 31,-7-6-2-31,-9 0-1 0,-13-1-3 0,-15-2-2 0,-11 9 0 15,-12 3-2-15,-14 9 1 16,-15 7-3-16,-11 9 1 0,-7 1-1 16,-7 18-4-16,-6 10-5 15,5 6-26-15,12 6-40 16,-6-6-7-16</inkml:trace>
  <inkml:trace contextRef="#ctx0" brushRef="#br1" timeOffset="131186">22911 6442 94 0,'-9'1'16'0,"-3"-2"10"16,-1 1 7-16,-2 0 6 16,-1-7-2-16,1-3 1 15,3-5-2-15,6-4 1 0,8-6-12 16,17-5-12-16,8-1-9 15,7 2-18-15,5 10-44 16,4-6-21-16</inkml:trace>
  <inkml:trace contextRef="#ctx0" brushRef="#br1" timeOffset="131561">22827 6211 235 0,'0'0'-60'15,"0"0"-4"-15</inkml:trace>
  <inkml:trace contextRef="#ctx0" brushRef="#br2" timeOffset="139011">19680 5772 47 0,'0'0'1'16,"-3"12"1"-16,-3 1 2 15,-5 1 1-15,-1 8 2 16,-4 0 0-16,-2 8 1 0,-5 1-1 15,-1 9-1 1,4 3 0-16,-2 3 2 0,3 6-1 16,-3 0 2-16,2 6 3 15,2 2-2-15,3 4 3 16,0-6 1-16,2-1-3 15,5 0 0-15,4-3-3 0,4 4-3 16,1 1-2-16,6-2-2 16,7 2-1-16,-1-4-1 15,5 2-2-15,5-7 0 0,-1 1 0 16,6-10-2-16,-2-9 3 31,5-4 1-31,-5-10 2 0,7 0 3 0,-5-6 4 16,1-4 0-16,-6-3 3 0,2-3 2 15,-3-2-1-15,-1 0 0 16,4-3 0-16,-5-6 1 15,6-5-4-15,-6-7 2 16,6-7-2-16,0-10 1 0,9-5-4 16,-3-10 1-16,4-8-3 31,2-4-1-31,0-4 0 0,0-2-1 0,-3-3 1 15,-1 0 0-15,-8-3 1 16,-5-2 3-16,-4-3-1 0,-4-3 3 31,-5-1-1-15,-7 1 1-16,-1-2 1 0,-7 3 0 0,-8 5 0 0,-7 7-3 0,-10 12-2 15,-4 12-4-15,-9 10-3 16,-3 14-7-16,-8 14-6 16,-1 10-15-16,-4 22-52 15,6 9-4-15</inkml:trace>
  <inkml:trace contextRef="#ctx0" brushRef="#br2" timeOffset="139973">19764 3805 130 0,'0'0'1'15,"-13"-4"-2"-15,1 2-4 16,2 2 0-16,-5 0-2 16,3 1-1-16,-8 7-3 0,2 7 2 15,5 5-3-15,-6 7 2 16,3 5 6-16,-2 9 0 15,0 4 5-15,2 13 0 16,1 8 3-16,1 5-1 0,3 4 2 16,3 4 0-16,4 2-3 15,2 4 2-15,2-2-2 16,3-2 2-16,4-2-3 15,3 0 3-15,1 1-2 16,2-2-1-16,2-1 2 0,1 0-3 16,2-1 0-16,3-1 1 15,-2-4 1 1,7-6 2-16,-3-7 2 0,8-6 1 0,2-9 3 15,1-11 2-15,4-4 3 16,-5-17 2-16,8-10 0 16,-7-4 1-16,7-9-2 15,-10-9-2-15,-1-5-1 0,0-6-2 16,0-7-3-16,-1-7-3 15,-2-6 1-15,1-8-2 16,-1-11 0-16,2-8 1 16,-5-8-3-16,0-9 3 15,-4-5 0-15,-4-9 0 0,-4-1 0 16,-8 1 3-16,-5 2-1 15,-10 0 3-15,-8 11 0 16,-13 9-1-16,-7 11-1 16,-10 12-2-16,-6 12-4 15,-5 12-7-15,-7 11-12 0,5 10-31 16,8 14-29-16,3 2-6 15</inkml:trace>
  <inkml:trace contextRef="#ctx0" brushRef="#br2" timeOffset="140587">20633 1763 128 0,'0'0'-2'15,"0"0"-11"-15,0 0-1 16,0 0-3-16,-8 8 1 16,3 3 0-16,-3 1-2 15,-3 6 2-15,-2 5 1 0,-3 8 14 16</inkml:trace>
  <inkml:trace contextRef="#ctx0" brushRef="#br2" timeOffset="141095">20414 2177 3 0,'-31'87'7'15,"-5"0"-1"-15,1 9 3 0,-3-4 4 16,6 9-1-16,-8-2 2 15,7 7 1-15,4-17-2 16,-2 3 3-16,4-6 0 16,5-2-1-16,6-3-4 0,8 1-2 31,4-3-1-31,6 0 0 0,8-2 1 0,11-9-3 15,6 3 2-15,7-5-2 16,3 2 2-16,6-3 1 31,3-8 2-31,5 0-2 0,1-4-2 0,0-5 2 0,3-6 0 16,-5-9 1-16,5-3 2 15,-7-12 2-15,2-6-2 16,-5-12 3-16,-5-10-2 0,2-10-1 16,-1-11 0-16,-1-13-3 15,-1-14 0-15,3-8-5 16,-1-12 1-16,-2-7-2 0,3-10 1 15,-3-16-2 1,0-11 0-16,-2-6 0 0,0-7-1 16,-5-12-1-16,2-9-1 15,-4-9-3-15,-1-18-1 0,-4 5 2 16,-14 92-2 15,-2-11-1-31,-2 2 2 0,-2-8 2 0,-5 9 3 0,-6-3 0 16,-6 10 1-16,-7 1 0 15,-9 13 0-15,-11 4 0 0,-8 16-5 16,-8 7-6-16,-11 20-7 15,-4 6-4-15,-42 1-10 16,-42 35-46-16,8 60-9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44:22.5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16147 3221 182 0,'0'0'8'15,"0"0"6"-15,2-16 5 16,-1 5 3-16,-1-2 2 16,0-5 2-16,1 3 1 0,-1-1-1 15,1 3-5-15,-1 1-9 16,0 12-1-16,-14 0-6 15,3 7 1-15,-3 17-3 16,-5 7 0-16,-2 10-1 0,0 6 2 16,2 9-1-1,5 4 0-15,5 1 0 0,6-2-1 16,3-4 2-16,14-5-2 15,4-11 2-15,5-5-1 16,7-11 0-16,2-5 2 0,0-13-5 16,0-8-3 15,2-4-19-31,-1-13-56 0,-7-11-5 0</inkml:trace>
  <inkml:trace contextRef="#ctx0" brushRef="#br0" timeOffset="157">16186 2731 394 0,'0'0'4'0,"0"0"1"0,0-13 1 16,0 13 0-16,0-16-1 16,0 3-6-16,3 5-22 15,8 1-50-15,-3-1-7 16</inkml:trace>
  <inkml:trace contextRef="#ctx0" brushRef="#br0" timeOffset="387">16606 3504 400 0,'0'0'2'15,"-2"18"-1"-15,0 4 1 16,0 7 0-16,2 7-1 16,0 11-6-16,-1 1-22 0,-7 5-48 15,12 3-6-15</inkml:trace>
  <inkml:trace contextRef="#ctx0" brushRef="#br0" timeOffset="978">15820 5160 308 0,'0'0'4'16,"-7"24"2"-16,3 0 2 0,0 6 1 16,1 9-1-16,1 2 5 15,2 8 0-15,3 2 2 16,10-9-4-16,5-6-2 15,6-12-5-15,9-9-14 0,1-1-51 16,4-25-18-16</inkml:trace>
  <inkml:trace contextRef="#ctx0" brushRef="#br0" timeOffset="1099">15929 4767 424 0,'0'0'1'0,"0"0"-2"0,0 0-4 15,0 0-9-15,-3-15-55 16,9 16-13-16</inkml:trace>
  <inkml:trace contextRef="#ctx0" brushRef="#br0" timeOffset="1531">16306 5271 394 0,'0'0'0'0,"0"0"0"16,0 0 1-16,12-11 0 0,3 5 0 16,6-1 0-16,5 2 0 15,1 1 0-15,4 5 0 16,-2-1 0-16,-2 13 0 15,-9 6 0-15,-9 10-1 0,-10 6 2 16,-13 5 2-16,-4 3 1 16,-7-4 1-16,0 2-1 15,0-7 0-15,3 1 0 16,10-10 1-16,14-3-2 15,16-9-7-15,18 0-9 16,6 0-13-16,9-2-56 0,13 4-4 16</inkml:trace>
  <inkml:trace contextRef="#ctx0" brushRef="#br0" timeOffset="2030">15721 7078 338 0,'0'0'2'16,"0"0"2"-16,-14 8 1 15,4 8 1-15,1 4 2 16,-1 8 2-16,2 6 1 0,3 9 1 15,5 2-2-15,9 3 0 16,10-2 0-16,8-5-2 16,6-9-4-16,9-7-8 0,-1-15-17 15,-5-10-58-15,7-17-7 16</inkml:trace>
  <inkml:trace contextRef="#ctx0" brushRef="#br0" timeOffset="2146">15689 6768 354 0,'0'0'-6'15,"0"0"-25"-15,8 0-41 16,12 0-6-16</inkml:trace>
  <inkml:trace contextRef="#ctx0" brushRef="#br0" timeOffset="2596">16357 7189 387 0,'0'0'2'0,"0"0"1"16,0 0 0 0,0 0-1-16,0 0-2 0,0 0 0 15,0 0 1-15,6 0 0 16,8 0-2-16,8 5-1 0,1 1-1 15,1 4 2-15,3 3 2 16,-3 4 0-16,-6 3 1 16,-9 5 1-16,-8 4 2 0,-6 0-1 15,-8-1 1-15,-3-3-1 16,0-1 0-16,4-2 0 15,6 0-2-15,6-2-1 16,5 0-2-16,10 2 0 16,1 5-1-16,-5 5 2 0,-4 1-1 15,-7 3-1-15,-15-1-2 31,-8 0-10-31,-13 3-52 0,-3-13-16 0</inkml:trace>
  <inkml:trace contextRef="#ctx0" brushRef="#br0" timeOffset="3129">17225 5078 366 0,'0'0'-1'0,"0"0"3"15,0 0 4 16,15 0 1-31,8 1 0 0,13-1-1 0,4 0-1 0,9 3-4 0,4-3-6 16,2 2-35-16,7-2-39 16,-16 0-7-16</inkml:trace>
  <inkml:trace contextRef="#ctx0" brushRef="#br0" timeOffset="3241">17187 5373 354 0,'0'0'7'0,"11"6"2"16,9 0 0-16,11 0 2 15,17-5-6-15,12 5-35 0,10 1-42 16,7-3-2 0</inkml:trace>
  <inkml:trace contextRef="#ctx0" brushRef="#br0" timeOffset="3714">17201 7180 350 0,'0'0'3'0,"10"0"3"15,15-3 1-15,9 0 1 16,13-1-1-16,6-2 0 0,7 5-4 15,7-5-9-15,2 4-26 16,-3 3-41-16,-12-1-10 16</inkml:trace>
  <inkml:trace contextRef="#ctx0" brushRef="#br0" timeOffset="3875">17325 7493 355 0,'0'0'3'0,"17"8"0"16,9 1 1-16,13-2 0 15,10 0-11-15,13-6-51 32,12 5-17-32</inkml:trace>
  <inkml:trace contextRef="#ctx0" brushRef="#br0" timeOffset="4522">17220 2959 357 0,'0'0'4'16,"8"0"0"-16,8-2 3 0,12 0-2 15,7-1 1-15,7 1-1 16,7 2-1-16,6-1-1 16,2-1-9-16,0 2-17 15,-7 8-43-15,-4-6-13 16</inkml:trace>
  <inkml:trace contextRef="#ctx0" brushRef="#br0" timeOffset="4721">17205 3359 403 0,'0'0'5'0,"28"0"-1"16,9 0 1-16,17-6 0 15,14-2-1-15,14 2-6 0,1-2-38 16,19 2-36-16,-4-4-8 15</inkml:trace>
  <inkml:trace contextRef="#ctx0" brushRef="#br0" timeOffset="23236">2128 4579 209 0,'0'0'6'15,"0"0"3"-15,0 0 2 16,0 0 0-16,0 0 0 15,0 0 1-15,-4-9 0 16,4 9-3-16,0 0-5 0,0 0 0 16,0 0-1-16,-4 12 1 15,3 2 0-15,1 7 1 16,0 7-1-16,0 4 3 15,0 10 2-15,4 4-2 0,-1 6 0 16,2-1-1-16,-2 4-1 16,-1-5 1-1,1 2 2-15,-2-2 0 0,-1-2 1 0,0-2-1 16,-3-2-2-16,1-2 3 15,-1-4-1-15,-3-2 0 16,1-6-2 15,1-4-1-31,1-3-1 0,0-7-2 0,-1-4 0 0,4-12-5 0,-6 11-6 16,6-11-25-16,9 0-51 15,-8-11-1-15</inkml:trace>
  <inkml:trace contextRef="#ctx0" brushRef="#br0" timeOffset="23978">1996 4517 159 0,'0'0'9'0,"0"0"3"16,-9-7 4-16,9 7 1 15,0 0 0-15,0 0 0 0,-13-1 0 16,13 1-1-16,0 0-4 15,-11 14-4-15,4 1-2 16,-5 6 1 0,2 5 2-1,-5 4-1-15,2 4 1 0,-2-1 0 0,3-1-3 0,1-7-1 16,4-3-1-16,0-6-1 15,3-6-2-15,4-10 1 16,0 0 1-16,0 0 1 0,8-6 1 16,0-7-1-16,5-10 0 15,4-4 1-15,1-7-1 16,2-6-1-16,2-5-2 15,0 2-1-15,-4 4 1 16,-3 2 0-16,0 6 0 0,-9 6 2 16,3 6 1-16,-4 9 0 15,-5 10 0-15,2-14-1 16,-2 14-1-1,0 0 0-15,0 0-1 0,0 0-1 0,14 12-1 16,-5 4 0-16,3 7 0 16,3 4 1-16,4 5 1 15,1 1 0-15,-1 3 0 0,1-1 1 16,-1-2 0-16,0 0-1 15,-3-3-8-15,1 0-12 16,-3 16-58-16,-4-19-7 16</inkml:trace>
  <inkml:trace contextRef="#ctx0" brushRef="#br0" timeOffset="24784">2285 3828 112 0,'0'0'5'0,"0"0"8"16,-12 0 1-16,5 9 4 0,1 3 3 15,-3 9 4-15,2 4 1 16,-1 9 0-16,4 7-1 16,3 2-10-1,1 0-2-15,4-3-1 0,5-4-1 16,4-5 1-16,1-6 0 0,5-10-1 15,-3-8-2-15,4-4-1 16,-3-3-8-16,3-12-35 16,1-9-39-16,-5-7-9 15</inkml:trace>
  <inkml:trace contextRef="#ctx0" brushRef="#br0" timeOffset="25123">2193 3492 357 0,'0'0'3'0,"0"0"2"16,0 0 1-16,0 0-2 15,0 0-1-15,0 0 2 16,0 0-1-16,0 0 1 0,0-7-2 16,0 7-2-16,8-17 1 15,-8 17 1-15,6-15 1 16,-6 15-3-16,5-18-10 0,-5 18-36 15,13-1-32-15,-13 1-6 16</inkml:trace>
  <inkml:trace contextRef="#ctx0" brushRef="#br0" timeOffset="25511">2545 4034 360 0,'0'0'-1'0,"0"0"-3"0,0 0 2 0,1 8 1 15,0 7 1-15,0 7 1 16,1 9-1-16,-2 5-5 0,5 4-24 15,11 9-42-15,-12-8-5 16</inkml:trace>
  <inkml:trace contextRef="#ctx0" brushRef="#br0" timeOffset="51667">7599 3556 175 0,'0'0'5'16,"0"0"3"-16,0 0-1 15,0 0-4-15,0 0-1 16,0 0 2-16,0 0 3 16,0 0 3-16,0 0-2 15,6 1-2-15,15 2 4 0,4 0 4 16,14-2 3-16,12-1-1 15,7 0-1-15,10-2-3 16,3-5 1-16,5-1-2 16,-5 0-1-16,-1-3 2 0,-10 0-2 15,-8-1 1-15,-11 3-1 16,-9 1-2-1,-9 1 0-15,-7 0-1 0,-4 3-2 0,-12 4-2 16,8-3-5-16,-8 3-4 16,0 0-7-16,0 0-6 15,-7 5-14-15,-5 3-13 16,4-2-25-1,2 4-16-15</inkml:trace>
  <inkml:trace contextRef="#ctx0" brushRef="#br0" timeOffset="52120">8246 3262 243 0,'0'0'0'16,"0"0"-2"-16,0 0 0 15,0 0 0-15,0 0 7 16,0 0 2-16,0 9 3 0,14-1 1 16,2 5 1-16,9 0 1 15,4 2 1-15,7 0-1 16,6 0-5-16,-1 3-4 15,0-2-3-15,-6-1 0 16,0 0-1-16,-9-4 0 0,-1 0-1 16,-12-4 1-16,-3 2 4 15,-10-9 1-15,-4 21 0 16,-16-9 1-1,-13 3 0-15,-3-1 2 0,-4 2-2 0,3-1-5 16,-3 3-7-16,10-5-7 16,4-2-6-16,16 0-17 15,10 4-32-15,9-5-15 16</inkml:trace>
  <inkml:trace contextRef="#ctx0" brushRef="#br0" timeOffset="54656">8984 3254 100 0,'0'0'7'16,"0"9"4"-16,0 5 4 15,0 3 4-15,-1 9 2 16,-4 3 1-16,5 11-1 15,-2 4 2-15,0-1-7 0,2 1-2 16,4-7-4-16,3-2 0 16,4-10-1-16,6-1 1 15,1-13-1-15,4-5 2 16,2-2-2-16,2-4-3 15,0 0-8-15,1-6-17 16,-3-9-48-16,5 1-11 0</inkml:trace>
  <inkml:trace contextRef="#ctx0" brushRef="#br0" timeOffset="54801">8912 2960 395 0,'0'0'-6'0,"0"0"-6"16,0 0-9-16,9 4-15 0,5 3-19 15,6 6-27-15</inkml:trace>
  <inkml:trace contextRef="#ctx0" brushRef="#br0" timeOffset="55316">9465 3405 204 0,'0'0'0'16,"0"0"0"-16,6 2 0 15,-6-2 2 1,22 3 1-16,-6-3 2 0,10 0 1 0,-2 0 0 16,5 0 1-16,-5 2 1 15,1-2-3-15,-5 0 2 16,-6 2 1-16,-2 4 3 15,-12 7-2-15,-2 6-1 0,-15 0 0 16,0 6 0-16,-6-2-1 16,3 5-1-16,1-4-1 15,4 4-1-15,9-7 1 16,9-4 1-16,19-3 0 0,14-3 1 15,5 0 1-15,8-3-2 16,1-1-4-16,3-2-6 16,-4 0-8-16,-5 1-13 15,-11-1-33 1,-1 4-21-16</inkml:trace>
  <inkml:trace contextRef="#ctx0" brushRef="#br0" timeOffset="61804">7395 5137 147 0,'0'0'7'0,"0"0"4"15,0 0-5-15,0 0-2 16,0 0 3-16,0 0 2 0,0 12 3 15,-1 2 5-15,-1 8-5 16,1 5-2-16,-2 9 4 16,0 9 6-16,-1 2-2 0,-1 4-1 15,0-1-2-15,-2-1-4 16,1-5-2-16,2-4-2 15,-1-8 1-15,0-7-3 16,1-3 0-16,1-7-6 0,3-1-7 16,-1-4-12-16,1-10-19 15,1 12-37-15,-1-12-5 31</inkml:trace>
  <inkml:trace contextRef="#ctx0" brushRef="#br0" timeOffset="62181">7238 5446 165 0,'0'0'-1'16,"0"0"-3"-16,0 0 6 15,0 0 7 1,0 0 2-16,2 11 4 0,3-2 2 0,0 4 0 16,2 4 1-16,0 2 4 15,2 4-5-15,2 0-4 16,-1 4-3-16,-1 2-1 0,2 0 0 31,-1 1-2-31,-2-3 0 0,1-2 0 16,-2-5 0-16,-1-2 1 0,-1-5 1 0,-5-13 0 15,12 13-1-15,-12-13 0 16,11 0 0-16,-2-4-1 15,2-3-1-15,2 0-2 16,3-1-4-16,-2-2-5 16,5 0-9-16,-2 1-21 0,-3-7-38 15,4 8-12-15</inkml:trace>
  <inkml:trace contextRef="#ctx0" brushRef="#br0" timeOffset="79766">7821 5488 125 0,'0'0'6'15,"0"0"3"-15,0 0 1 16,0 0-3-16,0 0-2 0,0 0 2 15,-5 3 1-15,-4 5 2 16,2 9-6-16,-5 3 0 16,4 9 0-16,-4 2 3 0,2 8 4 15,0 0-1-15,5 2 0 16,4-3 0-16,0-2-1 15,1-7 0-15,3-2-2 16,2-5 0-16,1-5-1 0,-1-6 1 16,-5-11-1-16,21 15 0 15,-10-11-3-15,7-4-4 16,-5 0-13-16,7-1-19 15,-7-7-35-15,9-2-5 16</inkml:trace>
  <inkml:trace contextRef="#ctx0" brushRef="#br0" timeOffset="79934">7839 5215 315 0,'0'0'0'0,"0"0"-9"16,0 0-25-16,0 0-33 15,8 2-8-15</inkml:trace>
  <inkml:trace contextRef="#ctx0" brushRef="#br0" timeOffset="80797">8034 5806 32 0,'0'0'2'15,"11"-6"-1"-15,-2 3 1 16,4-2 4-16,4-2 1 15,1 0 5-15,2 0 2 16,2 0 2-16,-4 2 2 0,-1 0-3 16,-5 2-1-16,-2 2 1 15,-10 1-2-15,10 0 0 16,-10 0-1-16,0 13 3 15,-2-5 0-15,-8 4 0 0,2-2 2 16,-4 0-3-16,4-1-3 16,-4 1-2-16,12-10-3 15,-7 13-2-15,7-13-1 16,9 10-1-16,6-4-2 0,7 1 0 15,-3 2 1-15,3 2-1 16,-3-1 0-16,-4 5 1 31,-6-1 1-31,-9 2 0 0,-4-2 1 0,-10-1 1 16,-3 0-1-16,-7-1 1 0,3-2-5 15,-2 0-15-15,3 3-8 16,4-6-19-16,7 8-27 16,0-4-8-16</inkml:trace>
  <inkml:trace contextRef="#ctx0" brushRef="#br0" timeOffset="110844">23037 1748 267 0,'0'0'-2'0,"0"0"0"16,0 0-2-16,0 0 2 16,0 13-1-16,3 0 1 0,2 1-1 15,-1 7 1-15,2 4 2 16,2 1 2-16,-1 9 3 15,4-3 1-15,2 2 3 16,1-3 0-16,1-1 0 0,4-4 2 16,1-2 0-16,2-2 0 15,3-7 1-15,-1-3-2 16,1-3-2-16,2-2 1 15,-5-4 1-15,3-1-2 0,-1-2 0 16,-4 1-3 0,1-1 0-16,-1-5-2 0,-3-2 1 15,1-1-4-15,-2-6-6 0,4-1-15 16,-1 1-41-16,-2-14-19 15</inkml:trace>
  <inkml:trace contextRef="#ctx0" brushRef="#br0" timeOffset="111076">23337 1439 408 0,'0'0'0'0,"0"0"0"16,0 0-2-16,0 0-3 15,0 0-5-15,0 0-9 0,-9 9-17 16,9-9-31-16,-7 12-19 15</inkml:trace>
  <inkml:trace contextRef="#ctx0" brushRef="#br0" timeOffset="111225">23511 1569 373 0,'0'0'0'16,"0"0"-1"-16,0 0-1 0,0 0-6 15,0 0-16-15,14 11-53 16,-14-11-4-16</inkml:trace>
  <inkml:trace contextRef="#ctx0" brushRef="#br0" timeOffset="111811">23148 1067 253 0,'0'0'0'0,"-10"-4"-1"16,10 4 0-16,-18 0-1 15,3 6 0-15,-6 3 0 16,0 5 2-16,-5 3 2 0,-2 11 3 15,-3 3 0-15,-1 10 1 16,14-11 2-16,-47 79 3 16,3 20-1-16,12 17-3 15,9 5-1-15,21 4 1 0,18-5 1 31,19-17 3-31,18-31-3 0,15-18 2 0,7-16 2 16,15-20 3-16,9-11 1 16,13-20-4-16,15-16 0 15,9-22-2-15,11-18-3 0,-3-18-2 16,-4-19-4-16,-6-19-1 15,-65 43-1-15,0-10-3 16,-9-4 1-16,-5-9 0 16,-12 1 3-16,-6-3 0 0,-16 1 0 15,-4-3 0-15,-23 4 1 16,-11 0-1-16,-14 10-2 15,-7-1-5-15,-12 6-8 16,-1 5-34-16,-5 15-33 16,-3-1-6-16</inkml:trace>
  <inkml:trace contextRef="#ctx0" brushRef="#br0" timeOffset="113946">3439 8270 205 0,'0'0'2'15,"0"0"5"-15,0 0 4 16,0 0 4-16,0 0 0 16,0 0 1-16,0 0 5 15,-4-9 0-15,1-1-1 0,1-3-4 16,-1-6-5-16,-3-3-1 15,3-6-3-15,-1-3 0 16,1-6-5-16,0-4-2 16,0-3-1-16,0-2 1 0,2-3 0 15,-1-2 0-15,2 1 0 16,-1-5 0-16,1-1 0 15,0 0 0-15,2-2 1 0,2 1 0 16,2-1-2-16,0 0 1 16,3 2 0-16,0 4 0 15,0 0 0-15,1 4 0 16,1 1 0-16,-1 4-1 0,0 4 1 15,-1 1 0-15,1 0 0 16,0 3 0-16,3-1-1 16,1 0 0-16,2-2 1 15,0 1 0-15,1-4 1 16,0 1-1-16,0 1 1 0,-2 0 0 15,3 0 0-15,-2 2 0 16,-1-1-1-16,3 1 0 31,-1-2-1-31,3 2 0 0,5-3 0 0,0-1 0 0,2 0 0 16,2 2-1-16,0-1 1 15,2 2 1-15,-2 3 0 16,-1 3 0-16,-2 1 1 0,-2 2 1 16,0 5-1-16,0-2-1 15,-1 5 0-15,-1-2-1 16,6-1 1-16,0 1-2 31,4-1 1-31,2 1-1 0,2 0 0 0,2 0 1 0,4 0-1 16,0 2 1-16,4-1 0 15,-1 4 0-15,4 0 0 16,4 2-2-1,1 1 2-15,0 2 1 0,-3 3-2 0,2 2 1 16,-1 2-1-16,2 4 1 16,-1 2 0-16,-1 0 2 15,6 5-1-15,-1 3 0 16,-1 3 0-16,2 2 0 0,-6 4 0 15,-2-3 0-15,-7 3-1 16,-3 2 0-16,-9 1-1 16,-4-3 0-16,-2 5 2 15,-4-1 0-15,-1 4-1 0,-2 1 1 16,-1 6 1-16,0 4-1 15,-3 4 1-15,-1 5 0 16,-1 1-3-16,-5 7 3 0,0-3 0 16,-4 4 0 15,-3-3 0-31,-2-1 0 0,-6 0 2 0,3-4-2 0,-2-1 2 15,0-3-3-15,1 1 1 0,-1-1-2 16,1 1 1-16,2 2 0 16,-3-1 0-16,0 4 0 15,-5 0 0-15,-1 2 1 16,-3 0-1-16,-2-3 1 15,-2-1 1-15,-1-4-2 0,-2 1 0 16,0-2 1-16,-2 0-1 16,-1-1-1-16,-3-1 1 15,-1 0-2-15,-4-1 2 16,-2 0 0-16,-1-3 0 0,-3-1-1 15,-4-4 1 1,-1-2-1-16,-5-1 1 0,-2-2-2 16,-3 2 1-16,-5-3-1 15,-7 0 1-15,-1 1 0 0,-4 0 1 16,-4 0 1-16,-1 2 2 15,-3 1 1-15,0-2 2 16,2 2-2-16,3 0 3 0,2-2-1 16,7-1-2-1,9-5-1 1,9-3-3-16,9-2-6 0,7-6-9 15,11-1-21-15,7-1-32 16,14-7-15-16</inkml:trace>
  <inkml:trace contextRef="#ctx0" brushRef="#br0" timeOffset="114268">4124 7602 248 0,'0'0'0'16,"-5"6"-1"-16,-5 7 1 15,-4 2 1-15,-7 9 5 0,-8 4 1 16,-3 7 4-16,-4 3 3 15,-2 8 1 1,4-1-2-16,5-4 3 0,6-1 1 16,16-6-1-16,10-2-1 15,15-6-3-15,12-5-2 16,15-7 0-16,10 1-2 15,8-6-8 17,8 5-19-32,0 8-48 0,5-6-14 0</inkml:trace>
  <inkml:trace contextRef="#ctx0" brushRef="#br0" timeOffset="115974">7603 8098 257 0,'0'0'1'0,"0"0"5"0,0 0 4 16,0 0 6-16,0 0 2 15,0 0 3-15,0 0 0 16,0 0 0-16,0-9 0 0,0-2-7 16,0-5-4-16,1-1-3 15,-1-8-5-15,2-2-2 16,0-9-1-16,1 0 1 15,4-4 0-15,-1-1 0 16,0-1 0-16,2 0 0 0,1 2 0 16,1 0 1-16,-2 2 0 15,0 1 0 16,0 0 0-31,-2-2 0 0,1-1 0 0,-1-5 0 0,4-2 0 0,-1-1 0 16,1-1-1-16,3-1 1 16,0 1-1-16,3 0 1 15,0 2-1-15,3 3 1 16,-2 1 1-16,2 1-2 15,1-1 0-15,1-1 1 0,2 1-1 16,-3 2 1-16,2-1 0 16,2-2-1-1,2 3 0-15,3-4 1 0,0 4-1 0,2 1 0 16,1 0-1-16,3 0 1 15,2 0 0-15,5 3-1 32,2-1 0-32,1 3 0 0,6-1 1 0,4 1 0 0,3-1-2 15,2 3 2-15,5 2 0 16,-1 0 2-16,2 3-2 15,0 1 1-15,0 4 0 16,1 4-1-16,-1 1 1 0,0 6-1 16,0 4-1-16,-3 7 0 15,1 1 0-15,0 6 1 16,-4 8-2-16,-1 6 0 15,-4 4 1-15,-4 3 0 0,-6 5 0 16,-2 6 0-16,-4 2-1 16,-7 1 2-16,-3 5-1 15,-8 4 1-15,1 0 0 16,-6 3 0-16,-4 2 0 15,-5 1 0-15,-4 2 0 0,-3 0 0 16,-5 0 1-16,-7 2-1 16,-6-2 0-16,-5-3 1 15,-2 2-1-15,-4-5 0 0,-2-1 1 16,-2-1-1-16,-2-5 0 15,0 0 0-15,-1 1 2 16,-3-1-1-16,-6-2-1 16,1 0 0-16,-8 3 1 0,-5-3 0 15,-7 3-1-15,-6 0 0 16,-8-2 0-16,-8 2 0 15,-4-5 1-15,-2-1-1 16,-1-5 2-16,6-4-2 16,5-5 1-16,10-4-1 0,10-6-1 15,11-4-2-15,8-5-4 16,10 1-7-16,6-6-7 15,9-1-35-15,4 1-28 16,14-2-8-16</inkml:trace>
  <inkml:trace contextRef="#ctx0" brushRef="#br0" timeOffset="116338">8365 7627 251 0,'0'0'3'15,"-5"13"4"-15,-1-2 4 0,-6 3 1 16,-3 6 4-16,-6 3 1 15,0 2 2-15,-2 5 0 16,-5-3-2-16,6-2-4 16,1-2-4-16,4-3-2 31,5-3-3-31,7-4-3 0,4 2 1 0,11 4 3 15,17-3 0-15,9 4 0 16,8 0 2-16,9 4-1 0,4-3-2 16,6 6 0-16,1-5-10 15,-5 2-32-15,4 1-45 16,-18-2-3-16</inkml:trace>
  <inkml:trace contextRef="#ctx0" brushRef="#br0" timeOffset="122222">2863 11581 207 0,'0'0'4'0,"0"0"-2"16,0 0-2-16,0 0 1 15,0 5 7-15,0-5 4 0,15 8 2 16,5-4 2-16,10 2-1 15,11-1 0-15,15 1 5 16,11 0-1-16,11 0-7 16,5-3-2-16,-1 0-2 0,-4 1 0 15,-6-4-2-15,-12 2-2 16,-11-2-1-16,-13 0-4 15,-11 0-11-15,-11 0-17 16,-2-3-32-16,-4 3-18 0</inkml:trace>
  <inkml:trace contextRef="#ctx0" brushRef="#br0" timeOffset="122870">4378 11227 179 0,'0'0'0'15,"0"0"1"-15,-14 8 3 0,2 2 6 16,-5 6 3-16,-6 4 1 0,0 4 0 16,-1 3 2-16,1 2 1 15,3 0-2-15,8 0-1 16,7-1-7-16,7-4-2 15,11-1 1-15,12-1 1 16,5-5-2-16,9 4-1 0,1-5 0 16,4 6-3 15,-4-4 2-31,1 5-1 0,-10-3 1 0,-3 3-2 0,-11 4 4 0,-10-4 2 15,-7 4 1-15,-10-3 3 16,-12 1-1-16,-14-2 1 16,-3 0-2-16,-8-4 1 15,1-3-4-15,-5-2-2 16,7-4-1-16,8-2-1 0,5-4-3 15,12 0-4-15,5-3-5 16,14-1-7-16,-10 1-8 16,10-1-23-16,12-2-35 15,-1-6-6-15</inkml:trace>
  <inkml:trace contextRef="#ctx0" brushRef="#br0" timeOffset="123124">4228 11303 379 0,'0'0'1'0,"6"-7"0"15,9 0 2-15,12-4 0 31,13-5 1-31,17-3-1 0,7-1 1 0,10-1-1 0,0 1 1 16,1 4-3-16,-7 2-7 16,-9 8-14-16,-12 3-14 31,-16 3-24-16,-8 5-24-15</inkml:trace>
  <inkml:trace contextRef="#ctx0" brushRef="#br0" timeOffset="123709">5004 11319 292 0,'0'0'-5'0,"0"0"1"15,12 3-1 1,-12-3 1-16,16 13 8 0,-5-1-2 0,7 3 3 16,-2 7 2-16,5 4 7 15,-2 6 2-15,2 4 0 16,-1 3 0-16,2 1-3 15,-4 0 3-15,0-1-4 0,-3-2-2 16,-1-3-2-16,0-4 0 16,-4-4-3-16,-1 0 0 15,-2-5-2-15,0-1-1 16,-4-1 0-16,0 0 0 15,-3-1 1-15,0-3-1 0,0-1 0 16,0-2 0-16,0-2 1 16,0-10 1-16,0 14 0 15,0-14 0 1,0 0 1-16,0 0 0 0,9-19 0 0,2-12 0 15,6-12 0-15,7-15-1 16,5-15-2-16,6-11-1 16,8-9 0-16,1 0-1 15,-1 4 0-15,-4 11-4 0,-4 10-3 16,-5 10-3-16,0 17-7 15,-10 4-22-15,-18 16-51 16,15 3-3-16</inkml:trace>
  <inkml:trace contextRef="#ctx0" brushRef="#br0" timeOffset="128278">8178 11287 16 0,'-2'19'25'0,"-1"4"4"0,-4 10 6 16,1 6 0-16,0 7 4 15,-1 1-6-15,0 7-3 16,4-4-8-16,0-1-4 15,3-4 0-15,5-9-1 0,6-6-1 16,5-11-2-16,5-7-2 16,5-11-4 30,3-4-4-46,1-7-14 0,-5-7-32 0,2-3-33 0,1-3-7 0</inkml:trace>
  <inkml:trace contextRef="#ctx0" brushRef="#br0" timeOffset="128523">8250 10898 340 0,'0'0'1'0,"0"0"-1"0,-8-4-3 15,8 4-6-15,0 0-7 16,0 0-22-16,0 5-35 15,0-5-8-15</inkml:trace>
  <inkml:trace contextRef="#ctx0" brushRef="#br0" timeOffset="129129">8681 11900 166 0,'0'0'2'0,"-1"11"3"16,-1 1-1-16,0 4 2 0,-1 4 1 15,0 3 2-15,1 3-4 16,-2 1-14-16,1-7-32 16,3 3-19-16</inkml:trace>
  <inkml:trace contextRef="#ctx0" brushRef="#br0" timeOffset="130202">8889 11079 57 0,'0'0'2'0,"0"0"-1"16,-1 7 1-16,1-7 0 16,0 0 1-16,-9 9-2 15,9-9 0-15,0 0 0 0,-11 9-2 16,11-9 2-16,0 0-3 15,-4 16 1-15,4-16 2 16,0 0 5-16,10 9 2 16,2-3 1-16,7-6-1 0,2-4 4 15,13 2 7-15,9-4-1 16,0 6 0-16,7 0-2 15,-4 6 0-15,2 4-1 16,-8 2 2-16,0 10-6 0,-14-2-3 16,-6 8 3-16,-9-2 0 15,-8 0-1-15,-4 1 1 16,-11-2-1-16,-10 0 2 15,-5-4 1-15,-5-2-2 0,-2-4-2 16,2-3-2-16,0-6-1 16,8-1-4-16,3-3-4 15,11-2-1-15,10 0-1 16,7 0-2-16,13 1-1 15,7 4-1-15,4 3 0 0,0 7 1 16,5 2 5-16,-6 10 0 16,-7 0 0-16,-11 7 4 15,-9-2 1-15,-9 1 4 16,-12-5 0-16,-11-2 2 0,-5-6 0 15,-7-6 1-15,1-5 1 16,2-4-7-16,2-5-11 16,8-2-20-16,10-1-44 0,5-8-8 15</inkml:trace>
  <inkml:trace contextRef="#ctx0" brushRef="#br0" timeOffset="131252">9530 11648 43 0,'0'0'4'15,"0"10"2"-15,6 1 8 0,-6-11 0 16,12 19 6-16,-1-9 5 16,3 3 4-16,2-3 5 15,1-5-2-15,2-1-4 16,4-3-4-16,3-1-2 0,-4-11-2 15,2 2-4-15,-3-8-6 16,-2-1-4-16,-4-8-1 16,-1 1-1-16,-7-7-2 0,-3-1-1 15,-2-5 0-15,-2-1-1 16,0-1 1-16,0 4 1 15,-2-2 0-15,0 6 0 16,2 2 1-16,0 4-2 0,6 0 0 16,5 3 1-16,6 1-1 15,4-1-2-15,4 5 1 16,3-2-2-16,3 6 0 15,-4 0-1-15,-2 7 1 16,-2 3-3-16,-4 4 1 0,-4 12 2 31,-5 3 0-31,-3 9 0 0,-5 1 0 0,-2 7 1 16,0 3 0-16,0 2 2 15,-6-1-1-15,1-1 0 0,-1 0 0 16,2-4 3-16,4-1 1 16,5-2 0-16,8-3 3 15,7-4 0-15,11 0 0 16,5-5 2-16,11-2-2 0,1-4-2 15,1-2 0-15,-3-3-1 16,-4-2-2-16,-10-2 0 16,-7 0-4-16,-5-1-5 0,-10 0-9 15,-10 0-20-15,0 0-36 16,0 0-11-16</inkml:trace>
  <inkml:trace contextRef="#ctx0" brushRef="#br0" timeOffset="138006">6556 11552 140 0,'0'0'1'0,"0"0"4"15,0 0 3-15,11 0 5 16,4 0 4-16,8 0 2 16,10 0 2-16,8-1 2 0,7-4 0 15,8 2-1-15,5-1-7 16,-4 0-2-16,1 1-3 15,-7 0-2-15,-4 2-3 0,-7-1-4 16,-6 2-5-16,-9-1-9 16,-6 1-24-16,-1 0-24 15,-18 0-16-15</inkml:trace>
  <inkml:trace contextRef="#ctx0" brushRef="#br0" timeOffset="138384">6789 11228 232 0,'0'0'-1'15,"0"0"0"-15,0 0 4 16,0 13 5-16,0 4 3 15,0 12 2-15,0 7 2 16,2 12-1-16,1 3 3 0,1 7 1 16,-2-1-6-16,-1 2-2 15,-1-11-4-15,0-4-1 16,0-7-1-16,0-11-1 15,-1-2-5-15,0-7-6 0,-1-2-10 16,2-15-39-16,-1 18-20 16</inkml:trace>
  <inkml:trace contextRef="#ctx0" brushRef="#br0" timeOffset="141192">13734 11032 37 0,'0'0'6'0,"6"0"2"0,8-4 3 16,8 1 1-16,4-3 2 15,10 3-1-15,-1-3 5 16,7 2 0-16,-5 1-4 15,3 0-1-15,-12 2-2 0,-2-1 0 16,-8 1-1-16,-7 1-1 16,1 0-1-16,-12 0-1 15,11 0-3-15,-11 0-2 16,0 0-1-16,0 0 1 0,0 0-2 15,0 0 0-15,0 0-3 16,0 0 0-16,0 0-1 16,0 0 0-16,7 6 4 0,-7 4 4 15,0 6-1-15,-1 6 2 16,-1 11 5-16,-3 2 4 15,1 10 2-15,-3 3 0 16,-2 3-2-16,-2 0-2 16,1 0 1-16,-4-7-1 0,4-5-3 15,-3-3-1-15,3-7-2 16,-1-3 0-16,5-4 1 15,-1-5-4-15,2-4-5 16,3-2-7 0,1-1-8-16,1-10-33 0,2 17-25 0</inkml:trace>
  <inkml:trace contextRef="#ctx0" brushRef="#br0" timeOffset="141422">13868 11432 266 0,'10'0'3'15,"10"0"0"-15,14-2 1 16,5 0 1-16,14 0-3 0,0 1-7 15,6 0-25-15,3 3-32 16,-9 2-9-16</inkml:trace>
  <inkml:trace contextRef="#ctx0" brushRef="#br0" timeOffset="142648">14482 11552 110 0,'0'0'4'0,"10"12"8"15,0-3 3-15,0-1 5 0,3 4 3 16,1-2 5-16,1 0 2 16,-1 0 1-16,-2-6-2 15,-3-2-6-15,-9-2-5 16,9-3-3-16,-7-7-4 0,-2-3-5 15,-2-5-6-15,-3-6-3 16,-2-7-4-16,1-3-2 16,-1-6 0-16,1 1-1 15,5-7 1-15,1 1-1 16,14-2 3-16,8-1 2 0,17 2 1 15,13 0 4-15,6 7 1 16,1 3 0-16,1 8-1 16,-4 6 1-16,-8 9-1 0,-6 11 1 15,-21 5-3 1,-15 12 0-16,-9 11 4 0,-11 7 4 15,-9 4 1-15,-1 6 3 16,-1 2-1 0,1 2 2-16,13-3 4 0,10-1-1 0,15-7-2 15,21-7-4-15,17-2-5 16,8-6-11-16,10-1-28 15,10-1-37-15,-18-2-10 0</inkml:trace>
  <inkml:trace contextRef="#ctx0" brushRef="#br0" timeOffset="143556">13131 11373 45 0,'0'0'0'15,"0"0"6"-15,-3 5 7 16,1 7 7-16,0 3 4 16,1 8 6-16,0 3-1 15,1 7 1-15,0 2 3 16,0 5-6-16,7-5-5 0,0 0-4 15,0-7-5-15,3-4-1 16,1-5-1-16,-1-5 0 16,1-7-3-16,3-1-10 0,-3-6-26 15,2-1-41-15,0-8-8 16</inkml:trace>
  <inkml:trace contextRef="#ctx0" brushRef="#br0" timeOffset="143661">12999 10824 315 0,'0'0'-54'0,"0"0"-19"0</inkml:trace>
  <inkml:trace contextRef="#ctx0" brushRef="#br0" timeOffset="147683">13511 11836 110 0,'0'0'7'0,"0"0"2"15,-13-2 5-15,13 2 4 16,0 0 0-16,-11-3 3 0,11 3-1 16,-8-3 0-16,8 3-5 15,0 0-7-15,0 0-2 16,0 0-6-16,0 0-2 0,0 0-2 15,0 0 2-15,7-6-1 16,7 3 1-16,-4 2 0 16,6 0-1-16,-2 0 3 15,5 0 0-15,-5 1-1 0,5 0 0 16,-8 2-1-16,-1 2 1 15,-10-4-2 1,14 10 0-16,-14-10 1 0,4 12 1 16,-4-12 1-16,-1 15 1 15,-9-6 0-15,-3 0 3 0,-3 3-1 16,-8-3 0-16,6 1 0 15,-5-1 0-15,7-2-4 16,-2-2-4-16,18-5 2 16,-16 9 0-16,16-9-1 0,14 10 1 15,1-3-1-15,7 1-1 16,-3 2 4-16,8 0 2 15,-6 1-2-15,2 1 0 16,-7 1 2-16,-6-1 0 0,-7 1 1 16,-3 2 2 15,-10 0 0-31,-6-1 1 0,-9 1 0 0,-5-1-2 0,0-1-15 0,-2 4-34 15,-1-4-18-15</inkml:trace>
  <inkml:trace contextRef="#ctx0" brushRef="#br0" timeOffset="154738">11673 11462 213 0,'0'0'10'0,"-10"-2"4"16,10 2 5-16,-11-2-2 15,11 2-1-15,-12-2-4 16,12 2 0-16,0 0 3 15,0 0-9-15,21 0-4 0,8 2-2 16,12 3-1-16,6 2 3 16,9-1 3-16,5 0 0 15,1-2-3-15,-7 2 1 16,-3-2 0-16,-4-2-1 0,-14-2-1 15,-6 0-3-15,-9 0-4 32,-1 0-8-32,-18 0-20 0,0 0-41 0,13-8-4 15</inkml:trace>
  <inkml:trace contextRef="#ctx0" brushRef="#br0" timeOffset="155011">11933 11281 95 0,'0'0'-6'0,"0"0"10"0,0 5 8 15,1 7 3 1,3 5 3-16,3 5 3 0,0 9 2 15,2 5 2-15,-1 7 7 16,-2 0-10-16,-1 1-5 0,0-5-5 16,-1-1-1-16,-3-9-2 15,0 0-6 1,-1-9-10-16,1 1-26 0,-1 3-34 15,0-5-7-15</inkml:trace>
  <inkml:trace contextRef="#ctx0" brushRef="#br0" timeOffset="161517">18195 11028 7 0,'0'0'7'16,"0"0"5"-16,0 0 5 0,0 0 4 15,0 0 2-15,0 0 3 16,0 7-1-16,0-7-1 15,0 0-7-15,0 0-6 16,0 0-4-16,0 0-5 16,0 0-1-16,0 0-2 0,0 0 0 15,0 0-1-15,0 0 1 16,0 0 1-16,0 0 0 15,0 0 0-15,0 0 0 16,-1 10-1-16,1-10 1 0,-1 10 1 16,1-10 0-16,-1 16 0 15,0-6-1-15,0 1 1 16,-1 4 4-16,0 5 0 15,1-1 2-15,-1 6 2 16,0-4-1-16,1 5 1 16,1-2-1-16,-1 3 0 15,1-3-1-15,0 0-2 0,0-1 1 31,5 1-2-31,1 0-1 0,0-1 0 0,2-1 1 16,0 1 0-16,0-3 0 16,2-1-2-16,1-2 0 0,-2-1 0 15,0-3 0-15,-1-1 0 16,1-1-1-16,-1-3 1 15,-8-8 0-15,14 12 1 16,-14-12-1-16,10 6 1 0,-10-6 2 16,0 0-1-16,11 4 0 15,-11-4 1-15,0 0 0 16,13 3-3-16,-13-3-4 15,15 0-8 1,-15 0-19-16,16-9-42 0,-2 2-7 0</inkml:trace>
  <inkml:trace contextRef="#ctx0" brushRef="#br0" timeOffset="161687">18279 10491 307 0,'0'0'-8'16,"0"0"-12"-16,0 0-26 15,0 5-10-15</inkml:trace>
  <inkml:trace contextRef="#ctx0" brushRef="#br0" timeOffset="162154">18801 11547 215 0,'0'0'4'0,"2"17"-1"16,0 1 2-16,0 0 1 15,2 9 1 1,0-4 0-16,-1 8 0 0,4 2-7 16,-2-7-22-16,0 2-34 0,-3-9-10 15</inkml:trace>
  <inkml:trace contextRef="#ctx0" brushRef="#br0" timeOffset="164606">19584 10936 93 0,'0'0'-1'0,"0"0"0"15,0 0 4-15,0 6 8 16,0 5 7-16,0 5 2 0,0 4 4 16,0 7 1-16,2 4 3 15,0 4-1-15,0 4-1 16,-2-3-6-16,0 1-4 15,0-5-3-15,0-1-3 16,-2-7-2-16,-1-2 2 0,0-6-3 16,1-2 1-16,-1-2-3 15,3-12-4-15,-4 15-5 16,4-15-7-16,-2 8-11 0,2-8-31 15,0 0-24-15</inkml:trace>
  <inkml:trace contextRef="#ctx0" brushRef="#br0" timeOffset="165018">19813 11296 215 0,'0'0'6'16,"6"18"4"-16,8-3 1 0,5 5 4 15,5 0 2-15,6 0 3 16,6-2 2-16,3-3 1 15,7-11-6-15,-4-4-2 16,-4-12 0-16,-3-7-6 0,-6-7-6 16,-3-4-5-16,-9-2-3 15,-5-1-2-15,-9-3-5 16,-4 5-1-16,-11-3-2 15,-5 7 2 1,-3 4 1-16,-8 7 3 0,-2 5 2 0,-3 8 2 16,-2 3 1-16,1 2 2 15,6 4 0-15,0 7 1 31,3 4 2-31,6-2 1 0,5 6-8 0,5-3-10 0,9 6-18 16,0-6-34-16,11 3-3 16</inkml:trace>
  <inkml:trace contextRef="#ctx0" brushRef="#br0" timeOffset="165982">20568 11371 125 0,'0'0'11'16,"9"4"6"-16,0-4 6 15,4 0 3-15,1 0 1 0,3 0-1 16,1-4 2-16,0-2-1 16,-1-3-7-16,-4-4-8 15,0-1-5-15,-5-6-2 16,-3 0-2-16,-3-2-2 0,-2-3 0 15,0-5-2-15,-4 5-1 16,-2-2 0 15,2 4 0-31,0 0-1 0,2 5 0 0,2-2 0 0,5 6 0 0,9 0 1 16,9 1 0-16,5 3 1 15,7-1 0-15,-1 4 0 16,3 1 0-16,-5 4-1 16,-1 2-2-16,-8 0 0 0,-7 3-2 15,-10 6 2-15,-6 5 1 16,-1 0 1-1,-6 5 2-15,-4 0 0 0,0 8 5 16,6 3 5-16,0-2 0 16,6 4 2-16,10-5-1 15,14 0 0-15,8-2 1 16,10-2 2-1,6-8-5-15,2 0-3 0,1-4-4 0,-2-1-7 16,-6-2-7-16,-6-1-13 16,-10 0-27-16,-11-1-28 15,0-3-8 1</inkml:trace>
  <inkml:trace contextRef="#ctx0" brushRef="#br0" timeOffset="174967">2210 8016 143 0,'0'0'3'0,"0"0"-1"0,0 0 1 15,0 0 0-15,0 0-2 16,0 0 1-16,0 0-4 15,0 0 0-15,0 0-3 16,0 0 4-16,0 8 4 16,0-8-2-16,0 18 1 0,5-5 5 15,0 6 4-15,2 3-1 16,0 3 1-16,0 3-3 15,0 1 1-15,3 0-1 16,-3 4 1-16,0-2-1 0,-3 4 5 16,0-2 1-16,-2 3 1 15,2 0-1-15,-3 2-3 16,0-1 0-16,-1-3 0 0,0 1 0 15,0-6-7-15,0 0 0 16,-1-4-1 0,-3-2 2-16,1-5-2 0,2-1-4 15,-1-2-14-15,0-2-25 0,-2-4-35 16,4-9-6-16</inkml:trace>
  <inkml:trace contextRef="#ctx0" brushRef="#br0" timeOffset="175586">2133 8039 124 0,'0'0'2'15,"0"0"-3"-15,0 0 3 16,0 0 3-16,0 0 7 0,-11 13 3 16,3 0 0-16,-9 0 1 15,6 4-1-15,-5 1 2 16,4-2 1-16,-3 2-2 15,4-3-6-15,-1-4-3 16,12-11 1-16,-6 15 0 0,6-15 1 16,0 0 0-16,0 0-1 15,0 0-1-15,0 0-1 16,6-7-1-16,0-6-1 15,3-4-2-15,1-3-2 0,5-1-1 16,-1-3-2-16,1 3-2 16,-1-2 1-16,4 2 1 15,-3 3 4-15,-1 4 3 16,-4 4 1-16,-10 10 1 0,12-14-1 15,-12 14 0-15,0 0-5 16,0 0-1-16,9-1-3 16,-9 1-1-16,8 7 0 15,2 4 1-15,1 4 1 0,5 1 3 16,2 6 2-16,2-1-7 31,3 4-12-31,4 8-50 0,-6-11-8 0</inkml:trace>
  <inkml:trace contextRef="#ctx0" brushRef="#br0" timeOffset="176184">1442 8357 97 0,'0'0'9'0,"-7"11"2"16,-1-1 6-16,7 9 4 0,-1 1-1 16,2 10 1-16,5 3 3 15,4 1-1-15,5-2-3 16,3-7-2-16,10-1-1 15,-6-11-4-15,6-3 2 0,-2-10-1 16,-2-1-2-16,0-6-1 16,-5-3 0-16,2 0-4 15,-7-2-7-15,1 2-25 16,-2 2-47-16,-7-7-6 0</inkml:trace>
  <inkml:trace contextRef="#ctx0" brushRef="#br0" timeOffset="176330">1380 7990 313 0,'0'0'-18'0,"0"0"-25"0,0 0-29 16</inkml:trace>
  <inkml:trace contextRef="#ctx0" brushRef="#br0" timeOffset="176725">1889 8633 183 0,'0'0'5'16,"5"17"-1"-16,-1-1 3 16,-1 6 0-16,4 1-2 15,-6 2-11 1,4-3-25-16,8 4-26 0</inkml:trace>
  <inkml:trace contextRef="#ctx0" brushRef="#br0" timeOffset="178186">3187 9418 32 0,'0'0'2'15,"0"0"0"-15,0 0 4 0,0 0 7 16,-10 6 10-16,10-6 4 15,9 6 1-15,7-5 5 16,9 1-1-16,11-2 1 0,10 0-5 16,6 0-5-16,8 0-6 15,-1-2-5-15,2-1 1 16,-6 0-5-16,-3 0 0 15,-13 0-2-15,-6 0-1 16,-8 3-4-16,-12-2-8 0,1 1-15 16,-14 1-31-16,10 0-25 15</inkml:trace>
  <inkml:trace contextRef="#ctx0" brushRef="#br0" timeOffset="179152">3140 9400 99 0,'0'0'7'0,"0"0"4"16,11-8 2 0,3 0 3-16,3-1 4 0,11-2 2 15,3-2 1-15,4-3 1 0,3 0-4 16,-5 1-4-16,1 1-2 15,-9 3-2 17,-1 1-4-32,-14 4-4 0,-10 6-5 0,10-7-3 0,-10 7-2 15,0 0-4-15,0 0-2 0,-3 0 1 16,3 0-1-16,-18 5 0 15,3 0 3-15,-1 1 2 16,-6 3 2-16,-1-1 2 0,-3-1 1 16,4 0 0-16,-3 0 1 15,3 0 2-15,0-2 1 16,2 1 0-16,2-3 1 15,-3 1 0-15,5 0 4 0,-5 0-1 16,5 0 2-16,-4-1 1 16,5 0-1-16,-3-1 3 15,6 0-1-15,1-1-3 31,11-1-2-31,-11 0 0 0,11 0-4 0,0 0-3 0,0 0-3 16,0 0-2-16,0 0 3 16,0 0 3-16,10 10 1 15,1-4 3 1,2 4 2-16,8 2 1 0,1 4 4 0,3 2-3 15,1 1-1-15,1 1-4 16,-6-3 2-16,-1 2-3 16,-4-2 1-16,-5 1 0 15,-3-4-5-15,0 5-9 0,-5-3-19 16,-3 5-40-16,13-3-5 15</inkml:trace>
  <inkml:trace contextRef="#ctx0" brushRef="#br0" timeOffset="179765">3069 10019 86 0,'0'0'0'15,"0"0"7"-15,0 0 5 16,-8 12 0-16,0-1 2 15,3 5 5-15,-1 4-1 0,0 2 3 16,0 3 4 0,3 4-6-16,3-3-5 0,3 0 4 15,5-4 0-15,6-7-1 16,3-3-1-16,5-3 1 0,1-8-4 15,2-1-2-15,2-8 4 47,-1-3-4-47,-3-2-7 0,-5-1-7 0,2-2-8 0,-6-2-24 0,-5-2-43 16,3 0-6-16</inkml:trace>
  <inkml:trace contextRef="#ctx0" brushRef="#br0" timeOffset="179966">2990 9660 398 0,'0'0'4'0,"0"0"-1"15,0 0 1-15,0 0-2 0,0 0-6 31,0 0-15-31,0 0-15 0,0 0 5 0,0 8-21 16,0 4-36-16,2 7-6 0</inkml:trace>
  <inkml:trace contextRef="#ctx0" brushRef="#br0" timeOffset="180261">3558 10232 230 0,'0'0'1'0,"5"12"-1"15,0 1 1-15,2-1 0 16,1 6 1-16,-1-4-5 15,-2 7-8-15,4 12-48 0,-7-14-8 16</inkml:trace>
  <inkml:trace contextRef="#ctx0" brushRef="#br0" timeOffset="181361">5922 9415 224 0,'0'0'5'15,"0"0"0"-15,0 0 2 0,-11-2 0 16,11 2 0-16,0 0-3 16,0 0-3-16,0 0-3 15,0 0 2-15,0 0 6 16,10 0 0-16,16 0 4 0,10 0 0 15,10 1 5-15,14-5 4 16,7 0 2-16,7-2-5 16,1-2-4-16,-1-1-2 15,-7 0-5-15,-11 2-4 0,-10 1-10 16,-13 3-12-16,-9 3-14 15,-12-5-41-15,-4 5-7 16</inkml:trace>
  <inkml:trace contextRef="#ctx0" brushRef="#br0" timeOffset="181867">5879 9456 138 0,'0'0'5'16,"0"0"0"-16,4-13 7 16,6 5 2-16,3-5 0 15,6-3 3-15,7-4 3 0,7-5 2 16,9 1-3-16,-2-2-2 15,0 1-5-15,0 2 0 16,-4-1-3-16,-6 8-6 0,-8-3-17 31,-7 10-22-31,-4 3-8 0,-11 6-28 0,0 0-7 16</inkml:trace>
  <inkml:trace contextRef="#ctx0" brushRef="#br0" timeOffset="182251">5869 9417 220 0,'0'0'6'0,"-9"-1"7"15,9 1 1-15,0 0 0 0,-13-1-1 16,13 1-1-16,0 0-2 15,-8 0 0-15,8 0-2 16,0 0-9-16,5 9 5 0,-5-9 1 16,25 18 2-1,-8-7 2-15,10 3 1 16,2 1-1-16,6 0 0 0,-3 3 2 15,4-3-8-15,-6 2-4 16,-5-5-4-16,-5 5-4 16,-3-4-4-16,-7 6-15 31,-5 5-38-31,-4-5-17 0</inkml:trace>
  <inkml:trace contextRef="#ctx0" brushRef="#br0" timeOffset="182814">5895 10089 181 0,'0'0'-1'15,"-6"11"1"1,6 1 7-16,4 1-2 0,2 2 6 0,5 2 3 15,-1-1 8-15,5 1 2 16,2-4 0-16,8-7 1 16,-7-3-5-16,1-3-1 15,0-2-9-15,-7-9-24 0,-8-2-57 16,8-6-7-16</inkml:trace>
  <inkml:trace contextRef="#ctx0" brushRef="#br0" timeOffset="182926">5804 9760 305 0,'0'0'-17'0,"1"6"-36"32,-1-6-18-32</inkml:trace>
  <inkml:trace contextRef="#ctx0" brushRef="#br0" timeOffset="183253">6300 9997 299 0,'0'0'0'16,"0"0"-2"-16,0 11 0 0,0 2 0 15,0 5 1-15,0 6-3 16,0 4-5-16,1 5-25 16,9 5-36-1,-1-4-4-15</inkml:trace>
  <inkml:trace contextRef="#ctx0" brushRef="#br0" timeOffset="185462">2918 4317 53 0,'0'0'1'0,"10"0"1"16,3 0 11-16,3 0 5 16,9 1 3-16,1-1 3 15,8 0 1-15,1-1 0 0,5 1-1 16,-6 0 0-16,5 0-10 15,-4 1-4-15,1-1-3 16,3 0 0-16,-5 0-5 0,-2 3-3 16,-8 0-7-16,0-2-10 15,-7 1-14-15,-1 1-15 16,-16-3-19-16</inkml:trace>
  <inkml:trace contextRef="#ctx0" brushRef="#br0" timeOffset="185740">3459 4209 31 0,'0'0'-3'0,"21"11"-2"0,-3 1-1 16,5 4 1-16,0 4 3 16,0 3 11-16,1 4 9 15,-1 3 5-15,-15 3 5 16,-8-2 4-16,-14 3 1 0,-11-5-3 15,-9 6-6 1,-7-8-28-16,-8 0-52 0,3 1-9 16</inkml:trace>
  <inkml:trace contextRef="#ctx0" brushRef="#br0" timeOffset="186312">2990 3619 107 0,'0'0'1'0,"-3"14"3"16,1 2 3-16,2 7 2 16,0 5 2-16,0 5 4 0,3 2 5 15,6 3 3-15,4-5 2 16,6-5-1-16,0-6-2 15,8-9-1-15,1-5-1 16,3-5-4-16,0-3-5 0,2 0-7 16,-4-8-6-16,0-1-21 15,2 3-36-15,-8-10-18 16</inkml:trace>
  <inkml:trace contextRef="#ctx0" brushRef="#br0" timeOffset="186457">3012 3325 313 0,'0'0'-2'0,"0"0"-25"16,0 0-27-16,5 0-18 15</inkml:trace>
  <inkml:trace contextRef="#ctx0" brushRef="#br0" timeOffset="186847">3447 3573 258 0,'0'0'2'0,"0"0"2"0,0 13-1 15,1 0 1 1,-2 6 1-16,-6 8 2 0,-1 3-2 15,2 9-3-15,-2-1-8 16,5 2-31-16,6 5-31 0,8-5-6 16</inkml:trace>
  <inkml:trace contextRef="#ctx0" brushRef="#br0" timeOffset="187718">5606 4206 42 0,'0'0'2'0,"0"0"5"15,15 0 6-15,-1 0 5 16,11 0 6-16,4 1 3 0,11-4 5 16,12-1 0-16,3-1 0 15,4-2-5-15,1-1-5 16,1 1-5-16,-9 0-4 15,-1 0-4-15,-12 1-3 16,-8 2-3-16,-6 1-5 0,-7 1-6 16,-7 2-5-16,-11 0-14 15,0 0-26-15,0 0-23 16</inkml:trace>
  <inkml:trace contextRef="#ctx0" brushRef="#br0" timeOffset="188456">6213 3877 237 0,'0'0'2'15,"0"0"-1"-15,0 0-1 16,0 0 0-16,0 0-1 0,0 0 1 15,0 0 3-15,0 0 0 16,0 0 0-16,0 13 0 47,9 0 0-47,5 8 1 0,0 0 1 0,4 2-1 0,-1-2-2 0,0 4-2 0,-5 1 1 15,-1-3 1-15,-5 2 1 16,-6-4 2-16,-6 7-2 16,-11-3 1-16,-2 8-1 0,-10-3 1 15,0 2 1-15,-5 2-6 16,1-2-9-16,4-3-19 15,8 1-31-15,2-7-14 32</inkml:trace>
  <inkml:trace contextRef="#ctx0" brushRef="#br0" timeOffset="189046">5435 3496 55 0,'0'0'7'0,"0"18"5"16,4 0 5-16,4 6 3 0,3 2 1 16,2 5 4-16,2 1 1 15,4 1 3-15,1-6-7 16,2-6-3-16,-1-5-4 15,3-6 0-15,-1-3-5 0,0-6-1 16,-2 1-8-16,-1-2-7 16,-2-2-22-16,1 2-37 15,-6-7-9-15</inkml:trace>
  <inkml:trace contextRef="#ctx0" brushRef="#br0" timeOffset="189175">5433 3163 337 0,'0'0'-3'16,"0"0"-12"-16,0 0-32 16,4 7-26-16</inkml:trace>
  <inkml:trace contextRef="#ctx0" brushRef="#br0" timeOffset="189469">5992 3577 292 0,'0'0'1'0,"0"22"0"16,1 0-1-16,-1 9-2 15,3 9-12-15,0 9-38 0,0 2-19 16</inkml:trace>
  <inkml:trace contextRef="#ctx0" brushRef="#br0" timeOffset="194728">16052 11118 304 0,'0'0'2'15,"0"0"-2"-15,0 0-3 16,0 0 5-16,11-6 1 0,7 5 2 16,14 0 1-16,16-2 2 15,13 0-3 1,7 0 4-16,10 0 1 0,4-2-3 15,0 0-2-15,-3-1-2 0,-11 0-4 16,-12 4-4-16,-12-4-9 16,-10 3-25-16,-7 0-14 15,-14 2-28-15</inkml:trace>
  <inkml:trace contextRef="#ctx0" brushRef="#br0" timeOffset="194959">16445 10828 271 0,'0'0'2'0,"-1"21"-1"15,1 1 3-15,0 7 1 16,0 13-2-16,0 6 3 0,0 11 1 15,4 4 1-15,0 1-1 16,0-3 1-16,2-2-12 16,-4 2-22-16,0-6-40 0,5 0-6 15</inkml:trace>
  <inkml:trace contextRef="#ctx0" brushRef="#br0" timeOffset="195656">22044 10875 111 0,'0'0'3'0,"0"0"9"16,7 0 6-16,7 3 5 15,13-1 2-15,9 0 2 0,18 1 0 16,10-3 1-16,8 0-3 16,8 0-8-16,1-6-4 15,-2 1-6-15,-7 0-6 16,-8-1-6-16,-12 1-9 0,-16 0-14 15,-9 1-46-15,-3 1-5 16</inkml:trace>
  <inkml:trace contextRef="#ctx0" brushRef="#br0" timeOffset="195904">22192 11196 280 0,'0'0'7'0,"0"0"4"16,10 1 0-16,15-1 3 15,15 0-1-15,12-3 1 16,16-3-1-16,12 0 0 15,9-3-5-15,6 5-7 16,-3-4-7-16,-7 8-12 0,-14 1-25 16,-8 2-35-1,-11 2-4 1</inkml:trace>
  <inkml:trace contextRef="#ctx0" brushRef="#br0" timeOffset="196287">23381 10843 87 0,'0'0'6'0,"-5"16"9"0,4 3 8 16,0 7 7-16,1 13 4 15,8 8 2-15,22 16 5 16,14 3 0 0,14-5-3-16,16-8-9 0,10-8-5 15,12-14-7-15,7-15-5 16,4-15-1-16,-18-18-5 15,-17-15-1-15,-13-9-4 16,-17-10-1-16,-22-9-1 0,-21-5-2 31,-28-2 0-31,-29-1-1 0,-18 4 0 0,-23 8-2 16,-12 9 4-16,-5 11 0 15,1 14-1-15,15 14 1 0,10 8-2 16,16 17-2-16,22 9-7 16,27 13-25-16,23 7-42 15,11 5-7-15</inkml:trace>
  <inkml:trace contextRef="#ctx0" brushRef="#br0" timeOffset="202962">3927 13484 37 0,'0'0'-1'0,"0"0"8"16,-8 7 3-16,7 9 3 0,-3 0 7 15,4 12 2 1,0 15 7-1,11 3 0-15,6 4 4 16,-1-3-7-16,7 0 1 0,-4-6-6 31,7-2-4-31,-6-12-1 0,0-13-5 0,-4-4 0 16,-2-3-5-16,1-2-9 15,-2-5-15-15,1-9-49 16,0 2-8-16</inkml:trace>
  <inkml:trace contextRef="#ctx0" brushRef="#br0" timeOffset="203123">3956 13118 381 0,'0'0'2'0,"0"0"-1"16,-11-10-1-16,11 10-9 15,0 0-7-15,-9-5-16 16,8 10-36-16,1 5-15 0</inkml:trace>
  <inkml:trace contextRef="#ctx0" brushRef="#br0" timeOffset="204043">4179 13804 139 0,'0'0'5'15,"0"0"1"-15,0 0-2 16,0 0 1-16,2-10 2 16,8 3-1-16,5-1 2 0,6-5-1 15,8 1-4 1,4-2-1-16,4-1 1 0,1 5 0 15,2 2-2-15,-7 2 2 0,0 6-1 16,-12 0 5-16,-4 7 2 16,-9 6 2-16,-8 1 1 15,-7 3 2-15,-11 2 2 16,-1-1-1-16,-9 0-2 0,4-2-4 15,-2-2-5-15,6-1-1 16,6-2-3 0,14-11 0-16,3 16-3 0,15-7 0 15,9 4 0-15,2 2 1 0,6-1 2 16,-4 4 1-16,-6 0 4 15,-3 4 1-15,-14-2 3 32,-8 2 0-32,-13-2 0 0,-10-1 1 0,-10 0-2 0,-2-4-6 15,-2 2-14-15,0-6-22 16,3-4-34-16,14 3-12 15</inkml:trace>
  <inkml:trace contextRef="#ctx0" brushRef="#br0" timeOffset="204861">4631 13144 184 0,'0'0'2'16,"0"0"-5"-16,-11 0 6 15,11 0 5-15,13 0 1 0,3 0 0 16,10 2 2-16,7-2 0 16,13 1 2-16,-1-1 3 15,8 0-5-15,-8 0-4 31,-3 0-4-31,-8-1 0 0,-6-1-1 0,-11 2-2 0,-5 0-2 16,-12 0 2-16,9 3 2 16,-9 7-2-16,0 2 3 0,-5 3-1 15,-1 9 3-15,-4 5 0 16,4 7 0-16,-2 7 1 15,3 4-3-15,-2 5 6 16,4 1-2-16,0 13 2 16,3-2 0-1,1-2 0-15,-1-4 1 16,0-4-2-16,0-3 1 15,0-2-2-15,0-10-2 0,0-12-4 16,0-6-7-16,0-1-10 16,-3-2-35-16,3-18-30 15</inkml:trace>
  <inkml:trace contextRef="#ctx0" brushRef="#br0" timeOffset="204978">4832 13764 237 0,'0'0'0'0,"24"-10"2"16,5 0-2-16,4-2-2 15</inkml:trace>
  <inkml:trace contextRef="#ctx0" brushRef="#br0" timeOffset="208246">5421 13924 158 0,'0'0'6'0,"11"0"4"15,-2 0 3-15,5 0 3 16,2-1 2-16,2-6 1 16,3 0 0-16,-1-2 1 15,-2-4-6-15,-1-2-2 0,-5-2-3 16,0-1-1-16,-3 0-3 15,-3-1-1-15,-4 0-3 16,-2-1-2-16,0-2 0 16,-4-1-1-16,-6 0 0 0,-5-1-1 15,-2-2-1-15,-2 0 1 16,2-1 2-16,-2 5 1 15,4-2-1-15,5 3 0 16,7 1-1-16,11-1 0 0,11-1 1 16,15 0 0-16,7-2 0 15,14 0 1-15,3 4 0 16,4 2 1-16,-2 7 0 0,-6 6-1 15,-6 5 0 1,-11 12-1-16,-11 12 1 0,-13 11 1 31,-6 6 2-31,-7 9-1 0,-7 17 3 16,0-2 4-16,4-2 1 15,3-8 1-15,14-3 0 16,17-13 0-16,13-10-1 16,12-11 1-16,5-17-2 15,6-1-4-15,-6-2-6 0,-1 0-8 16,-12 0-9-16,-7 2-27 15,-10 4-35-15,-12 3-7 16</inkml:trace>
  <inkml:trace contextRef="#ctx0" brushRef="#br0" timeOffset="211540">2803 13751 188 0,'0'0'1'16,"0"0"1"-16,0 0 4 0,0 0 5 15,0 0 2 1,15 0 1-16,10 0 0 0,8-5 1 15,11-3-1-15,13-4 0 16,4-2-8-16,8 5-14 0,-1 2-24 16,-9-2-37-16,0 9-6 15</inkml:trace>
  <inkml:trace contextRef="#ctx0" brushRef="#br0" timeOffset="218432">9915 12982 55 0,'0'0'-1'0,"0"0"-2"16,-1 6 1-16,1-6 0 0,0 0 4 16,-5 12 8-16,1 0 4 46,-4 2-2-46,-1-3 1 0,0 8 3 0,0-3 0 0,-3 10 0 0,6-5-5 0,1 8-6 16,5-4 2-16,3 0 1 16,11 2 4-16,4-1 1 15,8-1 0-15,6 0-1 16,3-2 3-16,3-1-4 0,4-1-5 15,-6-1 0-15,0 0-3 16,-10-4-1-16,-3 0 3 16,-7-3 5-16,-8 2 2 15,-8-2 0-15,-13 0 2 0,-10-4 1 16,-9 0 0-16,-7-2-1 15,-4 0-2-15,-7-3-5 16,0-1-3-16,4-2-1 16,6-1-5-16,3 0-6 0,11-1-10 15,7 1-10-15,6 0-12 16,13 0-24-16,-13 0-18 15</inkml:trace>
  <inkml:trace contextRef="#ctx0" brushRef="#br0" timeOffset="218673">9874 12966 213 0,'0'0'7'16,"18"-2"2"-16,2-3 2 0,11-2 1 16,9 0 0-16,6-1-1 15,7 1 0 1,-2-1-7-16,9 1-26 0,-1 7-44 0,-12 0-8 15</inkml:trace>
  <inkml:trace contextRef="#ctx0" brushRef="#br0" timeOffset="219406">10549 13400 87 0,'0'0'10'0,"0"0"6"16,17 9 3-16,-1-3 1 0,5 3 0 15,4 0 2-15,6 3 1 16,4-2 5-16,1-3-5 16,-4-1-6-16,-4-3-2 31,-2-2 0-31,-6-1 0 0,-4-4-1 0,-5-4-4 0,-3-1-5 15,-3-4-4-15,-3-2 0 16,-1-1-3-16,-1-4 0 16,0-2 0-16,-3 0-1 0,-2-4 1 15,2 2 1-15,0-4 1 16,3 2 0-16,0-2-1 15,7 0 1-15,7 2 0 16,3-1 0-16,9 0 0 16,3 2 1-16,-1 5 0 0,5-1-1 15,-6 9 0-15,0 0-2 16,-6 7-1-16,-3 2 1 15,-6 4 0-15,-12-1 1 16,14 23 1-16,-10-2 0 16,-1 1 3-16,1 6 0 0,0-3 2 15,4 5 2-15,2-3 1 16,7 2 0-16,8-7-2 0,13-1 1 15,9-1-7-15,4-3-7 16,8 3-17-16,1 3-34 16,-6-7-24-16</inkml:trace>
  <inkml:trace contextRef="#ctx0" brushRef="#br0" timeOffset="220242">8702 13513 203 0,'0'0'3'0,"7"14"6"15,2 0 1-15,4-2 5 16,3 1 1-16,3 0 2 16,4 2 0-16,3-4 2 0,-3-5-3 15,1-3-7-15,0-2-6 16,-7-1-12-16,2-4-32 15,5 2-33-15,-15-9-8 16</inkml:trace>
  <inkml:trace contextRef="#ctx0" brushRef="#br0" timeOffset="220361">8765 13114 283 0,'0'0'-2'0,"0"0"-5"0,0 0-12 16,10 7-25-16,-3 2-26 15</inkml:trace>
  <inkml:trace contextRef="#ctx0" brushRef="#br0" timeOffset="220868">9174 13497 271 0,'0'0'0'0,"0"0"-1"0,2-10-1 15,7 6 1-15,3-2 0 16,9 1-1-16,1 1 1 15,4 2-3-15,3 2 3 16,-1 3-1-16,-1 3 1 16,-4 5-1-16,-6-1 0 0,-6 7 2 15,-3-4 0-15,-7 4 0 16,-1-1 2-16,-6 4 0 31,-4-1 0-31,0 7 2 0,3 1 2 16,4-3 0-16,3-2 1 15,6-5 0-15,12-2 0 31,12-7-4-31,3 2-7 0,9-9-30 0,5-1-34 0,-1 0-6 16</inkml:trace>
  <inkml:trace contextRef="#ctx0" brushRef="#br0" timeOffset="229476">7353 13594 271 0,'0'0'0'0,"0"0"0"15,0 0 2-15,16-10 4 16,5 4 1-16,14 0 1 16,12-2 2-16,16-1 0 0,10 2 2 15,7-3-2-15,4 4-2 16,-7-1-2-16,-3 2-1 0,-10 0-3 15,-14 2-2-15,-11 1-6 32,-13 0-7-32,-9 1-16 0,-3 4-39 0,-14-3-13 15</inkml:trace>
  <inkml:trace contextRef="#ctx0" brushRef="#br0" timeOffset="229705">7700 13360 207 0,'0'0'1'16,"3"13"3"-16,7 1 1 16,-4 6 1-16,8 5 2 0,-3 3 1 31,8 8-1-31,1-2 1 0,-4 4 1 0,6 8-29 31,-5 7-41-31,-1-11-8 16</inkml:trace>
  <inkml:trace contextRef="#ctx0" brushRef="#br0" timeOffset="231767">14037 12641 222 0,'0'0'3'0,"0"0"2"16,10-4-1-1,-10 4-3-15,0 0 0 0,0 0 2 0,14 4 3 16,-10 6 2-16,-2 5-3 15,-1 6 1-15,0 5 0 16,2 0 3-16,-1 4 0 0,2-4-2 31,-3-1 0-31,2-6-3 0,0-3 1 0,2-4 1 16,-5-12 1-16,16 11-1 0,1-9 1 15,4 1 0-15,1-2 0 47,9 1-1-47,-1-2-2 0,3 0-2 0,-1 0-3 0,-1 0-4 0,-6-4-9 0,-3-2-35 16,-3-7-29-16</inkml:trace>
  <inkml:trace contextRef="#ctx0" brushRef="#br0" timeOffset="231983">14350 12743 216 0,'0'9'4'16,"0"8"3"-16,0 10 2 15,0 5 3-15,0 13 0 31,0 5 0-31,-1 6 1 0,1 1 2 0,-1-7-3 0,0-6-4 16,0-9-1-16,0-6-5 16,1-8-9-16,-1-6-17 0,1-15-42 15,-1 15-12-15</inkml:trace>
  <inkml:trace contextRef="#ctx0" brushRef="#br0" timeOffset="232783">14404 12595 223 0,'0'0'6'15,"0"0"0"-15,0 0 0 16,0 0-3 0,0 0 4-16,0 0 3 0,-6 14 5 0,4 5 2 15,1 8-4-15,0 9-2 16,1 7 3-16,0 5 2 15,0 4-3-15,2-3-2 16,2-1-4-16,0-3-2 0,1-3-5 16,-3-5-9-16,1 0-27 15,8 5-41-15,-11-5-5 16</inkml:trace>
  <inkml:trace contextRef="#ctx0" brushRef="#br0" timeOffset="233407">12225 13023 304 0,'0'0'2'16,"0"0"-4"-16,0 0 3 16,11-1 3-16,8 1 2 0,12-2 2 15,15-1-1 16,10-1 1-31,5 0-1 0,8 3 3 0,-2-2-3 0,-1 1-3 16,-8 0 1-16,-13 2-4 16,-10 0-2-16,-14 0-5 31,-4 0-2-31,-9 0-6 0,-8 0-24 0,10 0-38 0,-10 0-7 15</inkml:trace>
  <inkml:trace contextRef="#ctx0" brushRef="#br0" timeOffset="233668">12537 12704 68 0,'0'0'11'0,"2"17"4"16,4 1 6-16,0 8 3 0,1 8 4 15,3 10 2-15,1 4-1 16,1 4 1-16,1-1-10 16,0-6-4-16,-3-4-4 15,1-6-4-15,-3-3-1 0,-3-5-3 16,0-4-5-1,-1 3-7-15,-3-3-17 0,-1-5-42 16,4 3-9-16</inkml:trace>
  <inkml:trace contextRef="#ctx0" brushRef="#br0" timeOffset="234170">13062 12833 146 0,'0'0'7'16,"0"11"5"-16,0 1 3 15,4 4 7-15,4 6 1 16,5 6 3-16,6 8 3 16,3 2 0-16,5-2-6 0,3 1-2 15,8-6-2-15,-2-2-4 16,2-11-3-16,0-1-3 15,-3-9-1-15,0-6-2 16,-4-2-1-16,-6 0-2 16,-1-3-6-16,-8-4-15 0,-16 7-62 15,5-23-4-15</inkml:trace>
  <inkml:trace contextRef="#ctx0" brushRef="#br0" timeOffset="234304">13095 12526 365 0,'0'0'-2'0,"0"0"-5"0,0 0-8 15,7-9-27-15,6 9-34 16,-1 4-4-16</inkml:trace>
  <inkml:trace contextRef="#ctx0" brushRef="#br0" timeOffset="234932">13747 13183 180 0,'0'0'2'0,"0"0"0"0,17-10 4 15,-2 4 1-15,4 1-1 16,3 0-1 0,0-1 1-16,3 3-1 0,-3 2-1 31,0 1-3-31,-6 4-1 0,-3 5-2 0,-7 4 3 0,-1 1 5 15,-4 2 0-15,-1 4 6 16,-4 7 0-16,-6-1 0 16,1 2 1-16,-3-3 0 0,5 1 0 15,2-4 0-15,5-2-1 16,7-5-2-16,15-6-2 15,12-4 0-15,5-2-4 16,9 3-11 0,1-2-23-16,-2 1-45 0,2 1-7 0</inkml:trace>
  <inkml:trace contextRef="#ctx0" brushRef="#br0" timeOffset="236136">14821 13135 233 0,'0'0'3'0,"9"6"3"16,0 3 1-16,6 1 1 16,1 3 0-16,3 0 3 0,1 1 3 15,5 1 2 16,1-4-3-31,0-5 0 0,-1-5-3 0,0-1 1 0,-3-5 1 16,2-7-4-16,-3-2 0 0,-2-2-2 16,-4-4-2-16,-4 1 0 15,0-5 0-15,-6 1-2 16,-5-4 0-16,0 0 0 0,-2-3-1 15,-5-1 0-15,1 0 1 16,-1-1-2 0,0 2 1-16,1 1-1 0,2 3 0 15,4 0-1-15,3 3 0 0,12-3-1 16,7 0 2-16,10 2-1 15,6 1 0-15,5 1 0 32,2 5-1-32,-3 2-1 0,-4 8 0 0,-5 7 0 0,-11 7-1 15,-10 15 1-15,-11 8-2 16,-8 8 3-16,-5 3 1 15,-1 4 1-15,0-1 1 16,5-1 5-16,6-5-1 16,10-8 1-16,23-5 0 0,11-9-1 15,12-5 2-15,4-7 2 16,5-2 0-1,-2-1-2-15,-3-5 1 0,-12-4 0 16,-9 0 0-16,-13 0 1 0,-6 0-1 16,-8 1-1-16,-10 7-1 15,8-13-3-15,-8 13 0 16,0-12-1-16,0 12-1 0,0-10-1 15,0 10 0-15,0 0-1 16,-5-11 0-16,5 11-2 31,0 0-4-31,0 0-2 0,0 0-5 0,0 0-12 0,-8 19-43 16,7-6-21-16</inkml:trace>
  <inkml:trace contextRef="#ctx0" brushRef="#br0" timeOffset="238868">16806 12766 195 0,'0'0'-8'16,"0"0"2"-16,0 0 9 0,9 2 7 15,5 1 2-15,9 2 4 16,6 1 1-16,11 0 2 16,6-1 9-16,5-1-3 15,4-2-8-15,-4-2-5 16,2 0-3-16,-7-2-5 0,-6 0-7 15,-8-3-10 17,-7 2-24-32,-2 3-30 0,-10-1-13 0</inkml:trace>
  <inkml:trace contextRef="#ctx0" brushRef="#br0" timeOffset="239179">17027 12507 139 0,'0'0'8'15,"-1"9"2"-15,1 4 2 0,0 6 5 16,3 9 1-16,3 5-1 47,1 5 1-47,1 5 0 0,1-1-6 0,0-2-2 0,0-8-4 0,-4-1-2 15,0-9-3-15,-3 1-11 0,-2 2-36 16,0-4-26-16</inkml:trace>
  <inkml:trace contextRef="#ctx0" brushRef="#br0" timeOffset="240265">18416 12724 95 0,'0'0'5'0,"0"0"5"15,-11 17 0-15,8 1 8 16,-2 1-1-16,5 8 0 0,-1 2 1 15,1 5 5-15,10-1 0 16,4-1 1-16,10-1-1 16,4-5-6-16,7-3-1 15,2-6 3-15,7-1-1 16,-4-9-6-16,2 0-4 15,-2-5-9-15,-6-2-14 0,-7-9-58 16,-3-8-6-16</inkml:trace>
  <inkml:trace contextRef="#ctx0" brushRef="#br0" timeOffset="241253">19054 12977 260 0,'0'0'7'0,"0"0"-3"16,0 0-1 0,3-9 2-16,7 0-1 0,11 2 1 15,9-4 1-15,5 3 0 0,6 0-7 16,-1 2 2-16,3 3 0 15,-3 3-1-15,-4 0-2 32,-13 3-2-32,-6 3-1 0,-7 3 2 0,-4 1 2 0,-6 5 2 15,-4 2 1-15,-6 5 1 16,-2 5 0-16,0-2 3 15,2 4 1-15,3-1 1 0,7 0 1 16,5-6-1-16,15-1-1 16,8-6 1-16,7-5-4 15,6 2-9-15,-3-4-16 16,0-5-33-1,0 3-22-15</inkml:trace>
  <inkml:trace contextRef="#ctx0" brushRef="#br0" timeOffset="241456">18281 12198 418 0,'0'0'0'0,"0"0"-5"15,0 0-6-15,0 0-1 16,0 0-2-16,0 0-15 16,6 5-35-16,12 8-20 0</inkml:trace>
  <inkml:trace contextRef="#ctx0" brushRef="#br0" timeOffset="242656">19984 12511 263 0,'0'0'5'16,"0"0"3"-16,-8-6 2 15,8 6-1-15,0 0 1 16,-10-7-3-16,10 7-2 0,0 0 3 15,0 0-5-15,7-7-2 16,11 7-2-16,8 0 1 16,7 0 0-16,8 0 1 15,5 3 3-15,1 1-2 0,2 1-1 16,-6 0 1-16,-2 1-2 15,-6-1 0 1,-8 0-2-16,-6 0 0 0,-7 0-1 16,-2 0 0-16,-12-5-1 0,11 18 2 15,-11-2 0-15,-10 2 0 16,-1 5 2-16,-5 1 2 31,-4 6 3-31,-5-1-1 0,-4 4 3 0,-3-3-2 0,2-1 1 16,3-4 0-16,1-2-1 15,5-3-1-15,2-3 0 16,9-2 3-16,7-1 0 15,9-2 1-15,16-5 1 0,11 0-1 16,11-4 2-16,7 0-1 16,8-1-3-16,0-2-8 15,2 0-12-15,-6 0-27 16,-15 1-42-16,-1 2-4 0</inkml:trace>
  <inkml:trace contextRef="#ctx0" brushRef="#br0" timeOffset="243281">20890 12884 243 0,'0'0'10'0,"17"5"5"16,0-4 3-16,7-1 1 0,7-1 1 16,3-5 0-16,3-2 1 15,2-1 2-15,-6-4-10 16,-2-3-6-16,-4-2-1 15,-5 2-2-15,-8-2-3 0,-2-1 1 16,-3-2-2-16,-2-1 1 16,-1-1-2-16,0 2 1 15,-3 0-1-15,-1 1 0 16,3 0 1-16,1 1 0 15,3 0 1-15,8 4-1 0,5 0 0 16,3 0-1-16,1 4 1 16,3 2-1-16,-1 5-1 15,0 3-1 16,-4 1-1-31,-7 4 0 0,-2 8 0 0,-6 3 1 0,-2 8 1 0,-3 4 0 16,-1 1 1-16,-3 1 2 16,0 2 0-16,0-3 1 31,-1-1 0-31,-1 0 1 0,2-7 2 0,7-1 0 0,6-3 1 15,11 1 0-15,9-3 0 16,8-2 1-16,7-1-3 16,4-3-2-16,1 1-7 0,-5-6-12 15,0-1-33-15,-2 3-34 16,-18-5-5-16</inkml:trace>
  <inkml:trace contextRef="#ctx0" brushRef="#br0" timeOffset="243673">22533 12465 318 0,'0'0'6'0,"0"0"3"0,0 0 2 16,14 0 1-16,6 0 2 15,9-3-1-15,6 1 0 16,10-1-1-16,8-1-2 0,5-2-6 16,6 2-3-16,-1-2-6 15,-4 4-11-15,-7-5-23 16,-9 0-35-16,2 7-10 15</inkml:trace>
  <inkml:trace contextRef="#ctx0" brushRef="#br0" timeOffset="243954">22620 12783 269 0,'0'0'2'16,"0"0"8"-16,0 0 4 16,9 8 3-16,11-5 1 15,11 0 1-15,10-2 1 0,10-1 1 16,9 0-2-16,9-3-7 15,4-3-6-15,-4-2-4 16,-3 3-10-16,-13 2-40 16,1-4-33-16,-3-8-6 15</inkml:trace>
  <inkml:trace contextRef="#ctx0" brushRef="#br0" timeOffset="244307">23644 12394 270 0,'0'0'0'0,"-6"16"0"16,1-1 4-16,2 3 3 0,-2 7 4 16,4 4 1-16,1 4 3 15,5 4 4-15,8-7 2 16,12-2 0-16,6-6-2 15,10-4-4-15,6-5-3 0,4-9 0 16,4-4-4-16,-2-9-3 16,-3-6-1-1,-3-8-2-15,-9-6 0 0,-10-5 0 16,-11-4-2-16,-14-3 0 0,-7 2-2 15,-18 3 0-15,-11 5-1 16,-8 7 0-16,-7 9 1 16,-2 7-1-16,4 8 0 15,3 5-1-15,7 7 1 0,9 2-6 16,9 11-13-16,3 11-58 15,7-9-4-15</inkml:trace>
  <inkml:trace contextRef="#ctx0" brushRef="#br0" timeOffset="249818">1223 11294 133 0,'0'0'7'15,"0"0"5"-15,0 0 0 16,-5-4-3-16,5 4 0 15,0 0-1-15,-13 8 1 0,8 9 0 16,-3 7-5-16,-2 12-4 16,-4 6 0-1,-3 16 2-15,-2 0 0 0,-7 12-1 16,-3 2 2-16,0-3-2 0,-2-5 1 15,0-8-3-15,4-3 1 16,2-13-2-16,4-2-7 16,4-15-6-16,10-4-14 0,7-19-33 15,0 11-3-15</inkml:trace>
  <inkml:trace contextRef="#ctx0" brushRef="#br0" timeOffset="250138">1033 11594 177 0,'0'10'6'0,"1"2"2"16,3 11 3-16,3 6 2 15,4 3 1-15,-2 3 0 16,2 4 2-16,2 1 0 15,-4-8-4-15,2 0-2 0,-3-10-2 16,-3-3-1-16,0-2-3 16,-2-5-6-16,2 2-6 15,-3-4-15-15,-2-10-26 16,14 13-25-16</inkml:trace>
  <inkml:trace contextRef="#ctx0" brushRef="#br0" timeOffset="250392">861 11777 222 0,'0'0'2'15,"13"-7"6"-15,3-3 3 16,9-2 4-1,12-4 1-15,13-2 2 0,6-1-1 16,7-1 1-16,-2 1-2 16,3 5-7-16,-8 0-7 0,-4 3-11 15,-10 1-21-15,-21 0-43 16,6-4-7 15</inkml:trace>
  <inkml:trace contextRef="#ctx0" brushRef="#br0" timeOffset="250731">516 11535 167 0,'-4'9'5'0,"-4"20"2"16,-1 12 3-16,2 13 1 15,0 11 4-15,5 11 3 0,2 8 2 16,13 6 2-16,13-5-2 16,22-17 0-1,14-12-3-15,18-18-1 0,13-19-2 16,13-19 0-16,8-17-3 15,7-28-3-15,2-16-1 0,-12-18-1 16,-12-12-1-16,-20-7-2 16,-17-3 0-16,-24 5-2 15,-26 5-2-15,-24 14 0 16,-31 12-2-16,-26 18-1 0,-18 17 1 15,-19 21-3-15,-13 9-8 16,1 20-22-16,8 18-41 16,8 12-6-16</inkml:trace>
  <inkml:trace contextRef="#ctx0" brushRef="#br0" timeOffset="251405">892 13223 45 0,'0'0'9'16,"0"9"5"-16,0 6 7 15,-3 6 7-15,-5 8 2 16,-1 7 4-16,-9 10 1 15,-5 8 1-15,-3 4-8 0,-3 12-5 32,-1-6-6-32,1-7-5 15,6-5-7-15,0-9-6 0,11-9-8 16,3-8-19-1,-4-13-47-15,20-15-5 0</inkml:trace>
  <inkml:trace contextRef="#ctx0" brushRef="#br0" timeOffset="251659">742 13514 240 0,'10'8'3'16,"4"2"2"-16,2 8 2 15,1 3 3-15,6 12 0 16,0 0 2 0,-1 3 0-16,4 2 0 15,-9-7-3-15,-6-2-3 16,1-6-9-16,-1-1-8 15,-5-11-14 1,1 2-20-16,-3-4-31 0,-4-9-6 0</inkml:trace>
  <inkml:trace contextRef="#ctx0" brushRef="#br0" timeOffset="251838">636 13523 318 0,'0'0'2'16,"21"-14"1"-16,3 1-1 15,16-1 1-15,6-4-2 0,8 4-1 16,2-3-3-16,4 0-7 16,-1 5-18-16,-14 2-46 0,3 2-4 15</inkml:trace>
  <inkml:trace contextRef="#ctx0" brushRef="#br0" timeOffset="252182">368 13352 212 0,'-3'9'2'16,"-1"9"0"-16,0 9 2 31,1 7 2-31,3 16 2 0,18 25 7 16,11 3 3-16,13 1 3 15,14-10-1-15,14-12 1 16,19-18-1-16,9-15-2 0,8-24 0 16,-11-25-7-16,-5-16-3 15,-14-11-2-15,-12-5-4 16,-22-6-1-16,-25 4-1 15,-19 0-1-15,-29 8 0 16,-21 5-2-16,-16 9-1 0,-10 8 0 16,-12 13 1-16,-1 13-4 15,4 7-7-15,7 12-7 16,15 9-15 15,13 4-19-31,18 0-20 0</inkml:trace>
  <inkml:trace contextRef="#ctx0" brushRef="#br0" timeOffset="252516">1620 12847 280 0,'0'0'3'0,"-2"12"-1"16,0 8 5-16,-1 6 2 15,-2 12 2-15,-3 9 2 16,-3 9 0-16,-1 7 1 0,-4 4-1 16,-3 2-1-16,-4-2-2 15,0-3-4-15,3-10-3 16,2-10-3-16,3-6-3 15,2-11-3-15,10-7-12 0,3-6-46 16,7-14-19-16</inkml:trace>
  <inkml:trace contextRef="#ctx0" brushRef="#br0" timeOffset="252753">1584 13168 254 0,'2'10'5'0,"3"8"2"0,2 9 3 15,1 9 2-15,2 6 2 16,1 4 0-16,4 7 1 16,0 2 0-16,0-8-4 15,0-5 1-15,1-10-4 0,1-6-2 16,-1-10-6-16,2-3-11 15,-5-3-50-15,-13-29-17 16</inkml:trace>
  <inkml:trace contextRef="#ctx0" brushRef="#br0" timeOffset="252919">1261 13303 396 0,'0'0'0'0,"0"0"0"16,16-12 0-1,7 1 1-15,9-4 0 0,11-7 0 16,13-5 1-16,11-2 0 15,5-4-3-15,3 0-5 0,-5-5-9 16,-2 4-29-16,1 1-35 16,-21-4-7-16</inkml:trace>
  <inkml:trace contextRef="#ctx0" brushRef="#br0" timeOffset="253211">1194 12953 270 0,'-6'14'6'16,"-2"12"2"-16,-3 13 1 0,3 14 2 15,2 12 1 1,6 11 1-16,5 8 2 0,15 6 1 16,15-12-2-16,62-29 0 31,17-22-2-31,15-24 0 15,8-22 0-15,-1-26-1 16,-7-20-3-16,-10-19-3 0,-18-13-3 16,-68 8-3-16,-29 3-1 15,-28 10-1-15,-29 10-2 16,-25 20-2-16,-23 16-6 15,-15 26-13-15,-9 12-57 0,-2 18-3 16</inkml:trace>
  <inkml:trace contextRef="#ctx0" brushRef="#br0" timeOffset="254594">15124 6567 97 0,'0'0'1'16,"-15"15"-1"-16,-1-1 0 15,-4 19 0 1,-4 6 0-16,-7 14 0 0,-5 10 1 15,-9 16 0-15,-5 6-1 16,3 9 1-16,0 10-1 0,-2 2 3 16,0 2-6 15,7 6 3-31,5-3-1 0,9 3 0 0,13 1 0 0,7-5-2 15,8-9 5-15,17-4-1 0,10-9 1 16,16-7 5-16,6-8-2 16,10-5 1-16,6-5 0 15,5-7 1-15,2 0-2 16,6-7 0-16,-2 2 0 0,8-7-5 15,3 4 2-15,-1-12 1 16,1-9 3 0,5-9 3-16,3-7 1 0,2-11 4 15,8-7 1-15,-8-13 1 16,0-11 0-16,3-10-2 0,-2-12-6 15,6-3-3-15,5-7-3 16,-7-7-5-16,-3-6-1 16,6-9 0-16,-3-8-3 0,3-4 2 15,3-1 3-15,-12-7 2 16,-7-1-1-16,-5-4 1 15,-8-1-1-15,-11-5-1 16,-7 2 4-16,-20-5-2 0,-11-4 2 16,-14-3-3-16,-12-3 2 15,-15 4-1-15,-17 3 4 16,-23 8 4-1,-17 11 0-15,-21 14 2 0,-22 20-1 0,-24 19 1 16,-19 21 1 0,-12 19-1-16,-7 10-4 0,5 26-9 15,6 12-22-15,16 17-42 31,23 9-8-31</inkml:trace>
  <inkml:trace contextRef="#ctx0" brushRef="#br0" timeOffset="255337">15917 4510 127 0,'-12'4'4'0,"-12"5"2"15,-9 2 0-15,-13 7 2 0,-8 3 0 16,-11 10 1-16,-16 4 0 16,-3 16 1-16,5 7-5 15,6 4-2-15,7 11 0 16,8 8-3-16,11 5 1 0,12 10-3 15,13 10 2-15,5 0 0 16,10 3 0-16,8 8 2 16,14-8-2-16,14 7 1 0,7-2 1 46,16-6 2-46,17-10-1 0,16-13 4 0,15-10 2 0,17-19 1 0,16-7 3 16,8-27 2-16,17-16 2 16,13-17-2-16,6-15-1 0,8-20 0 15,2-12-3-15,0-15-4 16,-2-11-2-16,-8-13-3 15,-8-8-1-15,-21-8 1 16,-13-5-2-16,-27 0 1 0,-23-1 0 16,-33-2 1-16,-28 4 0 15,-32 6-1-15,-34 5-1 16,-43 12 0-16,-37 6 1 15,-34 13-4-15,-26 12 0 0,-18 15-6 32,-3 13-8-32,3 9-38 0,14 19-22 0</inkml:trace>
  <inkml:trace contextRef="#ctx0" brushRef="#br0" timeOffset="255990">17219 2470 231 0,'-10'-6'-1'0,"-8"-3"0"16,-12-1-1-16,-13-1-2 15,-14 2-5-15,-15 1-2 16,-22 3-1-16,-14 4 0 0,-7 7 0 16,-6 15 3-16,-2 10-1 15,-4 9 9-15,1 5 2 16,4 15 4-16,11 0 1 15,6 15 1-15,10 11 1 32,7 10-1-32,6 4-1 0,16 11-4 0,10 9 3 0,19 0-1 15,7 10 1-15,22-3-1 16,12-9 1-16,24 0 2 15,23-4 0-15,19-10 3 0,20-8-1 16,21-11 1-16,23-9 0 16,17-13-1-16,7-8 1 15,23-19-2-15,8-17-1 16,9-18-2-16,7-21 1 15,-6-19-2-15,-7-24-2 0,-4-22-5 16,-3-16-4-16,-14-19-7 16,-17-13-8-16,-10-12-3 15,-16-10-1-15,-22-5 11 16,-15-1 7-1,-35 1 9-15,-29 3 6 0,-33 7 8 0,-34 13 8 16,-48 13-1-16,-43 17-1 16,-40 24-11-16,-47 21-3 0,-84 47-37 15,-20 27-37 1,-8 33-4-16</inkml:trace>
  <inkml:trace contextRef="#ctx0" brushRef="#br0" timeOffset="277644">8942 15061 214 0,'0'0'5'16,"0"0"2"-16,-2-10 6 15,2 10 0-15,-6-10 2 0,6 10 0 16,-5-14-3-16,5 14-2 15,0 0-6-15,-10 0-1 16,4 11 0-16,-2 15-2 16,0 11 0-16,0 11 0 15,3 8 4-15,2 8 3 0,3 2 2 16,7 3-2-16,8-5-1 15,8-7 1-15,9-12 2 16,5-11 0-16,6-11-1 16,3-11 0-16,4-12-4 0,0-6-9 15,-1-20-33-15,-6-8-41 16,-6-17-5-16</inkml:trace>
  <inkml:trace contextRef="#ctx0" brushRef="#br0" timeOffset="277771">8968 14804 422 0,'0'0'0'0,"0"0"-10"15,0 0-5-15,0 0-11 16,0 0-28-16,10 12-28 0,2 4-6 16</inkml:trace>
  <inkml:trace contextRef="#ctx0" brushRef="#br0" timeOffset="278071">9873 15408 371 0,'0'0'2'16,"0"18"0"-16,-1 3 1 16,0 9 2-16,0 7 0 15,0 7-1-15,0 3 1 0,1 3 0 16,0-3-2-16,0-8-3 15,0-5-10-15,5-9-28 16,12-7-40-16,-6-9-6 16</inkml:trace>
  <inkml:trace contextRef="#ctx0" brushRef="#br0" timeOffset="278320">10240 15188 319 0,'0'0'1'0,"8"7"2"16,9-2 1-16,3-2 0 15,13 0 1-15,10-2 1 16,8 1-2-16,5-1-25 31,1-9-45-31,6 6-9 0</inkml:trace>
  <inkml:trace contextRef="#ctx0" brushRef="#br0" timeOffset="278471">10354 15529 402 0,'0'0'1'16,"9"-2"0"-16,15-4 0 15,11-3 1-15,14-5-1 16,15-1-5-16,10-7-19 0,1-1-54 16,29 3-5-16</inkml:trace>
  <inkml:trace contextRef="#ctx0" brushRef="#br0" timeOffset="278952">11954 14854 214 0,'0'0'-1'0,"0"0"3"15,-12 5 7-15,2 3 6 16,-8 9 3-16,1 6 4 0,-4 9 2 16,0 10 1-16,4 9 0 15,5 12 0-15,11 4-6 16,5 1-6-16,15-5-3 0,10-9-2 15,8-8-2-15,5-16-2 16,5-10-7-16,-5-20-19 16,1-14-58-16,-5-14-4 15</inkml:trace>
  <inkml:trace contextRef="#ctx0" brushRef="#br0" timeOffset="279046">11768 14700 377 0,'0'0'-21'15,"0"0"-20"-15,14 9-34 16,3 2-7-16</inkml:trace>
  <inkml:trace contextRef="#ctx0" brushRef="#br0" timeOffset="279841">12580 15341 230 0,'0'0'0'0,"0"0"1"16,0 0 4-16,0 10 5 16,0-10 3-16,-1 14 3 15,1-14 4-15,2 18 3 31,7-8 2-31,5-2-2 0,6-2 0 0,6-2-7 0,7-3-3 16,3-1-2-16,7 0-5 16,-4-4-2-16,-2-1-3 15,-2 0 1-15,-6 2-2 0,-5 1 0 16,-7-1 1-16,-4 1-1 15,-13 2 0-15,13-1 1 16,-13 1 1-16,0 0 0 16,0 0 1-16,0 0-2 0,0 0 0 15,0 0-1-15,0 0-1 16,-4 8 0-16,-6 3-1 15,-8 2 0-15,-4 9 0 16,-4 5 1-16,-1 3 0 31,-2 5 1-31,0 1 0 0,4 0 0 0,5-4 0 0,7-4 1 16,6-3 0-16,6-3 1 0,2-4 1 15,11-3 0 1,10-2 1-16,10-3 0 0,4 0-1 16,5-3-4-16,5 1-5 15,0-3-16-15,1-1-62 16,-2-2-3-16</inkml:trace>
  <inkml:trace contextRef="#ctx0" brushRef="#br0" timeOffset="280147">13541 15067 430 0,'0'0'-2'16,"0"0"1"-16,12 0-1 15,2 2 1-15,9 0 1 16,9 0 0-16,7-2 0 16,8 0 0-16,5 0 2 15,3 0-3-15,0-3-11 0,-11-1-26 16,-2-4-43-16,-8-7-4 15</inkml:trace>
  <inkml:trace contextRef="#ctx0" brushRef="#br0" timeOffset="280310">13759 14891 393 0,'-2'11'1'15,"-4"9"0"-15,-2 12 1 16,1 11 1-16,-1 10 0 0,1 10 0 16,0 9-1-16,0 3-6 15,7-2-10-15,2-4-41 16,11-8-25-16</inkml:trace>
  <inkml:trace contextRef="#ctx0" brushRef="#br0" timeOffset="280777">14688 15202 348 0,'0'0'4'0,"0"27"2"16,5-1 1-16,5 4 1 15,4 6 3-15,4 3 1 16,3 4 0-16,4 0 1 0,0-9-2 16,6-10-2-16,2-8-3 15,-1-13-10-15,5-17-74 16,-8-1-5-16</inkml:trace>
  <inkml:trace contextRef="#ctx0" brushRef="#br0" timeOffset="280881">14640 14648 417 0,'0'0'-12'15,"0"0"-12"-15,0 0-53 16,20 13-6-16</inkml:trace>
  <inkml:trace contextRef="#ctx0" brushRef="#br0" timeOffset="281359">15356 15233 373 0,'0'0'4'0,"0"0"2"16,0 0-1-16,-8-10 1 16,8 10-2-16,0 0-2 0,0 0 1 15,0 0 0-15,12-5-3 16,10 8-2-16,9 8 0 15,6 2-1-15,1 7 0 16,4 2 2 0,-6 3 1-16,-3 6 1 0,-17 0 3 0,-7 2 1 15,-11-1 0-15,-13-1 2 16,-2-6 0-16,-4 2 1 15,2-4-1-15,2-2-2 16,5-2-2-16,4-3-2 0,6-1 0 16,2 0 0-16,-1 2 1 15,-4-1-1-15,-8 1 0 16,-4-2 1-16,-7 1-1 0,-3-2-4 15,0-1-6-15,-4 0-10 16,8 0-26-16,10-1-39 16,13-12-6-16</inkml:trace>
  <inkml:trace contextRef="#ctx0" brushRef="#br0" timeOffset="282119">15581 15634 353 0,'0'0'2'0,"0"0"1"0,-14-6 0 16,4 3 1-16,-4 1 1 15,-3-1 0-15,-2 2 0 16,-6 0-2-16,4 1-13 15,-1 0-16-15,4 2-48 0,18-2-7 16</inkml:trace>
  <inkml:trace contextRef="#ctx0" brushRef="#br0" timeOffset="282679">17636 14702 345 0,'0'0'2'16,"-4"18"2"-16,-9 5 2 16,-5 7 4-16,-7 9 3 15,-6 4 1-15,-6 9-1 16,-8 4 0-16,1-4-2 0,2-6-1 31,6-6-7-31,2-10-9 0,12-4-14 0,0 4-53 16,22-30-13-16</inkml:trace>
  <inkml:trace contextRef="#ctx0" brushRef="#br0" timeOffset="282871">17409 14818 394 0,'1'12'3'0,"6"10"0"16,3 13 1-16,6 11 1 15,3 7 1-15,3 9 0 16,3 6 1-16,2 3 0 16,-4-13-2-16,-2-8-1 15,-4-13-4-15,-5-12-4 0,-1-12-78 16,-11-13-2-16</inkml:trace>
  <inkml:trace contextRef="#ctx0" brushRef="#br0" timeOffset="283038">17230 15061 415 0,'0'0'1'0,"14"0"1"15,12 0 0-15,16-2 1 16,18-6 0-16,13-3 1 16,16-3-1-16,6-4-3 0,6-2-11 15,-9 4-46-15,-6-19-24 16</inkml:trace>
  <inkml:trace contextRef="#ctx0" brushRef="#br0" timeOffset="283322">17256 14665 405 0,'-9'13'2'15,"0"16"2"1,-1 19 0-16,6 16 1 0,5 17 1 0,8 12 0 16,19 6 2-16,18 0 1 15,24-15-1-15,21-22-2 16,15-23 1-16,14-32-1 0,3-18 1 15,-8-25-1-15,-15-16-2 16,-22-8-2-16,-26-12 0 16,-29 0-2-16,-29 0 0 15,-35 10-1-15,-24 7-1 0,-21 9-1 16,-12 10-3-16,-2 17-4 15,0 8-12-15,13 11-23 16,19 20-36-16,14 3-10 16</inkml:trace>
  <inkml:trace contextRef="#ctx0" brushRef="#br0" timeOffset="283576">18953 14407 405 0,'0'0'3'0,"-8"26"2"15,-3 3 2-15,-6 12 2 16,-6 11 2-16,-4 8 1 15,-4 8-1 1,-2 9 1-16,2-4-3 0,2-5-2 16,5-6-2-16,5-12-3 0,5-9-5 15,5-9-4-15,4-6-4 16,-3 17-71-16,8-43-9 15</inkml:trace>
  <inkml:trace contextRef="#ctx0" brushRef="#br0" timeOffset="283755">18645 14814 429 0,'0'0'3'15,"6"15"1"-15,10 4 0 16,8 8 0-16,3 6 0 0,3 6 1 16,2 3-1-16,1 3 0 15,2-4-1-15,-10-4-2 16,-7-10-1-16,-5-4-3 0,-8-10-5 15,6-9-75-15,-11-4-2 16</inkml:trace>
  <inkml:trace contextRef="#ctx0" brushRef="#br0" timeOffset="283914">18473 14890 443 0,'0'0'1'16,"23"-4"-1"-16,9-1 1 15,13-2 0-15,17-5 0 0,15-3 1 16,10-5-1-16,8-5-6 15,2-2-14-15,-9 4-58 16,-12-17-7-16</inkml:trace>
  <inkml:trace contextRef="#ctx0" brushRef="#br0" timeOffset="284183">18768 14452 380 0,'-15'12'7'16,"-10"12"2"-16,-7 17 2 16,-6 17 2-16,-3 17-1 15,4 14 0-15,6 11 2 0,12 6 0 16,21-12-4 15,29-11-2-31,25-20-2 0,22-21-1 0,23-26 0 0,11-21 0 16,7-26-5-16,-8-21 0 0,-12-14 0 15,-19-16 0-15,-28-11 0 16,-27-2 0-16,-33 1-3 15,-33 11-5-15,-28 11-5 16,-22 14-11-16,-3 6-59 16,-4 31-8-16</inkml:trace>
  <inkml:trace contextRef="#ctx0" brushRef="#br0" timeOffset="284489">20265 14290 448 0,'0'0'0'16,"-7"19"0"-16,-8 10 2 16,-6 11 2-16,-7 14 0 15,-6 10 1-15,-2 10 0 16,-5 7 1-16,0-1 0 0,5-6-1 15,8-11-3 1,3-11-2-16,10-11-4 0,2-14-3 16,9-4-28-16,4-23-53 15,-6-11-1-15</inkml:trace>
  <inkml:trace contextRef="#ctx0" brushRef="#br0" timeOffset="284664">19976 14566 428 0,'0'0'3'0,"9"27"1"0,3 3 0 16,2 9 1-16,2 13 0 15,1 7 1-15,3 7 0 16,-1 8 0-16,2-5-3 16,-7-4 0-16,-5-9-3 0,-1-10-6 31,-3-11-9-31,0-25-49 0,-5 1-23 0</inkml:trace>
  <inkml:trace contextRef="#ctx0" brushRef="#br0" timeOffset="284804">19876 14822 429 0,'0'0'1'0,"18"-6"-1"15,12 2 1-15,12-3-1 16,15-3 1 0,12-2 0-16,12-1-3 0,7-9-11 0,4-13-60 15,-5 4-9-15</inkml:trace>
  <inkml:trace contextRef="#ctx0" brushRef="#br0" timeOffset="285058">20062 14376 404 0,'-13'17'5'16,"-14"20"2"-16,-10 18 1 15,-6 24 1-15,-3 16 0 16,5 14 1-16,8 10 1 0,12 2 2 16,25-17-5-16,36-25 0 15,32-24-2-15,28-32 0 16,22-26-1-16,15-33-3 15,6-27-2-15,-5-17 0 0,-14-14 0 16,-23-8 0-16,-29-3 0 16,-34 4 0-16,-38 6 0 15,-42 14-10 16,-43 8-9-31,-24-4-65 0,-23 40-8 0</inkml:trace>
  <inkml:trace contextRef="#ctx0" brushRef="#br1" timeOffset="290585">12367 14072 276 0,'0'0'3'0,"-13"-8"-2"0,2 1-1 15,-7-1 0-15,-7 4-1 16,-10 2 0-16,-5 2-1 16,-10 8 2-16,-1 15-1 15,-5 8 1-15,-1 21 3 0,0 15 0 16,5 16 3-16,6 11-1 15,7 16 3-15,9 8-3 16,7 6 1 0,11 6-1-16,10-4-2 0,4-7 0 0,13-3-2 15,9-3-1-15,5-9-1 16,7-4 1-16,7-6-2 15,3-5 0-15,7-4-1 16,-2-6 0-16,6-8 0 0,3-10-1 16,1-4 0-16,1-13 0 15,-2-12-1-15,0-16 5 16,-1-14 2-16,6-7 5 15,-2-27 1-15,3-10 3 16,1-19 3-16,1-15 0 0,-5-13-1 16,-3-11 0-16,-8-16-2 15,-10-9-3-15,-15-7-1 16,-17-8-2-16,-15 3-1 31,-22 2-1-31,-13 7-4 0,-15 13-9 0,-8 16-24 0,-2 19-44 16,-11 15-6-16</inkml:trace>
  <inkml:trace contextRef="#ctx0" brushRef="#br1" timeOffset="291293">14950 14115 276 0,'0'0'2'0,"-11"-3"-2"15,-2 2-3-15,-5 3 1 16,-14 9 1-16,-2 17 0 16,-9 13 2-16,-7 20 0 15,-4 22 2-15,0 24 2 31,0 22 0-31,3 19 1 0,9 15 1 0,5 7-1 0,10 6-1 16,8 0-2-16,12-5 0 16,7-6-1-16,12-9-1 0,12-13 0 15,10-7-1-15,11-18-4 16,7-14 0-16,18-15-3 15,11-16 1-15,11-21-1 16,10-21 2-16,19-23 2 16,13-23 3-1,12-31 4-15,12-26 1 0,4-31 5 0,3-20 0 16,-4-25 0-16,-7-11 0 15,-23-13 0-15,-21-3 0 47,-26 1-1-47,-25 7 1 0,-34 15-5 0,-25 11-4 0,-30 17-4 0,-24 13-12 0,-21 18-36 16,-18 19-28-16</inkml:trace>
  <inkml:trace contextRef="#ctx0" brushRef="#br1" timeOffset="292019">8252 14787 121 0,'0'25'3'16,"-4"14"-2"-16,2 19 2 0,-2 14 1 16,4 21 1-16,1 7 1 15,9 27-1-15,4 15 1 16,8-8-2-16,11-4-1 15,13-3 1-15,11 0-3 16,6-13 5-16,9-3 1 0,7-20 3 16,6-13 5-16,8-18 2 15,13-9 2-15,-6-21-1 16,6-13 3-16,2-14-5 31,4-7-1-31,4-13-5 0,6-10-1 0,-5-7-4 0,-5-11-4 16,0-8-4-16,-6-11-1 15,3-12-2-15,-4-14 0 16,-9-12 0-16,-12-12 4 0,-10-11 1 15,-10-4 5-15,-18-9 4 16,-12 3 6-16,-26-2-2 16,-18 7 0-16,-28 6 1 0,-20 13-5 15,-23 10-2-15,-21 13-7 16,-20 21-12-16,-22 16-26 15,-10 12-38-15,-2 12-8 16</inkml:trace>
  <inkml:trace contextRef="#ctx0" brushRef="#br1" timeOffset="292779">4045 12655 282 0,'0'0'1'16,"-24"-13"0"-16,0 5-1 15,-9 2-1-15,-7 1 0 0,-8 5-1 16,-7 5 0-16,-10 11-2 15,-1 14 1-15,3 18-1 16,-4 8 0-16,4 23-1 0,0 12 2 16,5 16 0 15,2 8 0-31,7 16 1 0,8 11 2 0,8 8 0 0,9 4 4 0,14 1-1 15,9 0 1-15,12-5 1 16,12-5 0-16,19-11-1 16,15-16-1-16,15-12 1 15,11-11-3-15,15-27 1 16,5-22 0-16,10-25 2 0,14-21 1 15,1-33 0-15,4-27 1 16,7-33-1-16,3-25 1 16,-1-24 1-16,-2-18-4 15,-15-15-1-15,-16-5 3 0,-24-1 0 16,-22 8 3-16,-33 12-1 15,-28 18-1 1,-25 22 1-16,-26 21-1 0,-21 30-4 16,-20 19-9-16,-10 33-9 0,-5 11-18 15,2 15-40-15,19 24-9 31</inkml:trace>
  <inkml:trace contextRef="#ctx0" brushRef="#br1" timeOffset="293602">9172 12432 236 0,'0'0'1'0,"-23"0"1"16,-1 0-1-16,-15 9-1 0,-7 9 1 15,-11 10 0-15,-11 13-1 16,-15 13 1-16,-6 21 1 16,-4 8 0-16,1 27 0 15,1 9 3-15,4 16-1 0,8 1 1 16,7 8 0-16,14 1-1 15,16-4-1-15,21-6 1 16,15-17-1-16,17-16-1 16,29-15 0-16,16-13 0 0,32-26 2 15,21-25-4-15,26-23 0 16,19-19 1-16,14-33-1 15,7-18 2-15,4-28 0 16,6-18 0-16,-25-15 1 16,-14-6 4-1,-33-7 2-15,-22 0 3 0,-29 8 0 0,-27 8-3 16,-36 15 1-16,-26 16-1 15,-28 20-5-15,-23 14-9 16,-16 24-11 0,-11 16-21-16,-6 17-39 0,11 6-7 0</inkml:trace>
  <inkml:trace contextRef="#ctx0" brushRef="#br1" timeOffset="294326">13283 12137 208 0,'0'0'1'15,"-22"8"1"-15,-1 9 0 32,-9 14 1-32,-8 10 1 0,-9 24 1 0,-12 19 0 15,-2 23 1-15,-1 9 0 16,6 18-1-16,5 12 0 0,10 1-1 15,11 0-1-15,12-5 1 16,14-10-1-16,6-11 0 16,15-4-1-16,14-18 0 0,11-14 1 15,11-14 0 16,12-12 1-31,9-20 1 0,11-19 2 0,13-20 0 0,16-19 0 16,6-28 0-16,13-18-3 16,5-25 2-16,2-19-5 0,-3-19-2 46,-11-15-5-46,-23-10 1 0,-23-1 3 0,-31 0 2 0,-31 9 2 0,-32 14 0 16,-34 16 1-16,-27 24 2 0,-21 20-4 16,-16 30-5-16,-8 15-15 15,4 24-36-15,17 18-21 16</inkml:trace>
  <inkml:trace contextRef="#ctx0" brushRef="#br1" timeOffset="295036">18462 11930 303 0,'-14'-1'3'16,"-8"1"-1"-16,-8 7-1 16,-7 9 0-1,-4 18 0-15,-10 13 1 0,-2 26 0 16,-4 19-1-16,11 25-2 0,11 16 0 15,10 19 2-15,12 10 0 16,13 1-3-16,10-1-2 16,23-10-1-16,11-11 0 15,16-14-1-15,7-14 0 0,19-21 1 16,9-20 0-16,10-17 5 15,10-18 3-15,14-23 1 16,12-14 3-16,2-22-2 16,6-23 3-16,-4-14-1 0,-7-16 1 15,-8-16 2-15,-14-11 1 16,-26-9 0-16,-25-5-1 15,-30-2 0 1,-27 3-1-16,-33 1-1 0,-33 11-6 0,-31 11-8 16,-29 13-10-16,-12 10-14 15,-3 22-40-15,7 0-12 16</inkml:trace>
  <inkml:trace contextRef="#ctx0" brushRef="#br1" timeOffset="295589">17754 10458 252 0,'-8'13'1'16,"-9"12"0"-16,-8 12 0 0,-2 20 1 15,-5 18 1-15,-4 17 3 16,-2 26 0-16,0 19 2 15,11 8-1-15,11 2 0 16,15 8 2-16,8-4-2 16,16-6-1-16,13-9-3 0,18-16-3 15,7-19-2-15,17-17-1 16,13-15 2-16,10-26-3 15,7-21 1-15,19-22 0 16,16-18 1-16,7-29 2 0,9-17 1 16,8-26 5-16,-1-11 2 15,-2-21 3-15,2-5 2 16,-17-14 2-16,-12 0 2 0,-22-3 0 15,-18 5-1-15,-30 8-5 16,-26 4-2-16,-26 13-5 16,-32 4-7-16,-36 19-12 15,-40 8-20-15,-45 16-48 0,-26 13-5 31</inkml:trace>
  <inkml:trace contextRef="#ctx0" brushRef="#br1" timeOffset="296195">12617 10468 270 0,'0'0'0'0,"-22"5"1"15,1 13-1-15,-5 13-1 16,-6 16 1-16,-4 17 1 16,-6 15 1-16,-5 25 0 15,3 24 4-15,11 11-1 0,2 8 1 16,16 13 1 15,11 0-1-31,12-2 0 0,16-8-1 0,18-15 3 0,16-18-2 16,12-17 0-16,18-15 2 15,7-26 1-15,14-19 0 0,13-22 2 16,9-14 0-16,11-17-4 15,8-20-1-15,6-21-3 16,5-19-2-16,1-19 1 16,-3-20-2-16,-13-15-1 0,-17-12 0 15,-22-11 0-15,-25-6-1 16,-32 0 2-16,-33 5-2 15,-32 11-1-15,-42 14 0 16,-32 21-3-16,-35 21-4 0,-29 26-9 16,-22 23-13 15,-13 19-38-31,2 20-14 0</inkml:trace>
  <inkml:trace contextRef="#ctx0" brushRef="#br1" timeOffset="296824">7406 11262 194 0,'-2'16'2'0,"2"19"1"16,1 10 2-16,3 21-1 31,9 14 1-31,10 14 1 0,7 12-1 0,14 11 2 0,12-11-1 15,18-8 0-15,15-9 2 16,14-13 1-16,8-14 3 16,12-11-1-16,10-9 3 15,-2-16 0-15,8-10 1 16,-5-16-1-16,-5-8 0 0,-1-20-3 15,-1-11 1-15,-11-21-1 16,-2-14-3 0,-9-14-2-16,-8-13-3 0,-15-11-5 15,-17-10-2-15,-20-8-2 0,-26-8-2 16,-23 7-1-16,-31 1 2 15,-32 11-2 1,-27 14 3-16,-29 20 3 0,-21 22 1 16,-21 28-5-16,-11 20-5 0,3 18-25 15,13 25-37-15,17 11-8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21:3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22916 1156 385 0,'0'0'0'15,"-6"10"2"-15,3 7 3 16,1 6-1-16,1 5 1 16,1 5 1-16,7 2 2 0,5-16 3 15,22 53 3-15,-12-35-4 16,7-1-1-16,-1-1 1 15,4 1 0-15,2-4-1 16,2-2-1-16,0-7-4 0,1-4-2 16,-1-19-1-1,2 0-3-15,-5-15-9 0,2-6-32 16,-12-14-46-16,6 2-1 15</inkml:trace>
  <inkml:trace contextRef="#ctx0" brushRef="#br0" timeOffset="178">23090 683 511 0,'0'0'0'15,"0"0"0"-15,0 0 0 16,0 0 0-16,0 0 0 0,0 0-55 31,0 0-36-31,0 0-4 0</inkml:trace>
  <inkml:trace contextRef="#ctx0" brushRef="#br0" timeOffset="371">23761 916 483 0,'0'0'1'0,"0"0"-1"16,0 0 0-16,0 0-6 15,0 0-24-15,0 0-56 16,0 0-1-16</inkml:trace>
  <inkml:trace contextRef="#ctx0" brushRef="#br0" timeOffset="2456">3447 1767 241 0,'0'0'0'0,"0"0"0"0,-10 2 0 16,3 9 2-16,-4 6 1 16,0 10 4-16,0 7 4 15,-3 13 0-15,6 4 4 16,5 18 5-16,4 2 1 15,5-1-1-15,10-4 1 16,4-6-2-16,6-8-1 16,5-12-2-16,1-7-1 15,0-19-5-15,0-8 0 0,-2-6-3 16,1-9-1 15,-4-7-5-31,0-5-6 0,-5-8-8 0,2-5-14 0,-6 5-47 0,5-14-15 16</inkml:trace>
  <inkml:trace contextRef="#ctx0" brushRef="#br0" timeOffset="2671">3396 1176 431 0,'0'0'2'0,"0"0"-1"15,0 0-2-15,0 0-4 16,0 0-11-16,0 0-36 15,0 0-29-15,4 8-8 16</inkml:trace>
  <inkml:trace contextRef="#ctx0" brushRef="#br0" timeOffset="2983">4106 1993 384 0,'0'10'1'16,"1"7"0"-16,-1 11 2 16,3 9 2-16,3 8-1 15,-1 5-3-15,1 8-2 16,1-1-5-16,1-5-11 0,-5-5-32 15,0-18-30-15,0-10-7 16</inkml:trace>
  <inkml:trace contextRef="#ctx0" brushRef="#br0" timeOffset="4858">7018 1666 121 0,'0'0'6'16,"0"27"7"-16,-2 6 2 16,-2 9 6-16,0 11 3 15,-2 6 3-15,-1 7 3 16,1 1 2-16,1 1-3 15,5-14-2-15,1-8-2 16,9-15-4-16,3-11-4 16,3-6-2-16,5-12-4 15,5-4-5-15,1-14-6 0,1-2-6 16,1-11-7-16,4 0-13 15,1-1-50-15,-1-12-10 16</inkml:trace>
  <inkml:trace contextRef="#ctx0" brushRef="#br0" timeOffset="5015">7084 976 470 0,'0'0'0'16,"0"0"-1"-16,0 0-12 15,0 0-25-15,0 0-48 16,0 7-3-16</inkml:trace>
  <inkml:trace contextRef="#ctx0" brushRef="#br0" timeOffset="19777">7422 2156 197 0,'0'0'1'0,"0"0"0"16,0 4-3-16,0-4 0 0,0 0-1 15,0 0 1-15,14 2 0 16,-5-4 0-16,7-3-1 16,-1-1 0-16,2-1 3 15,-1 2 0-15,1 0 1 16,-3 3 0-16,-1-1-1 15,-13 3 2-15,15 1 1 0,-15-1-1 16,9 6 0-16,-9-6 1 16,12 8 0-16,-12-8 0 15,5 20 2-15,-5-3 1 0,0 2-1 16,-6 6 1-16,-6-2 1 15,0 8-1-15,-6-3 1 16,4 4-1-16,-4-5 0 16,3 0-2-16,-1-4-2 0,7-3 3 15,2-4 1 1,5 1 2-16,2-4 1 0,4 0 2 15,9-5 0-15,6-6 2 16,7-2 0-16,3 0-2 0,7-6-5 16,-1-3-8-16,10-2-13 15,2 1-24-15,-3-6-34 16,4 7-5-16</inkml:trace>
  <inkml:trace contextRef="#ctx0" brushRef="#br0" timeOffset="20993">10885 1533 55 0,'0'0'0'16,"0"0"0"-16,3 5 4 15,-3 4 3-15,-1 4 6 16,-8 9 3-16,1 7 4 0,-5 8-1 16,-1 13 2-16,-5 1 1 15,5 8-2-15,7-1-5 16,4-2-3-16,5-8-3 15,14-6-1-15,3-10 0 16,12-12-5-16,8-12-22 0,-1-8-42 16,9-7-5-16</inkml:trace>
  <inkml:trace contextRef="#ctx0" brushRef="#br0" timeOffset="21194">10913 871 424 0,'0'0'-16'16,"0"0"-13"-16,0 0-39 15,0 0-16-15</inkml:trace>
  <inkml:trace contextRef="#ctx0" brushRef="#br0" timeOffset="21897">11322 1792 292 0,'0'0'0'0,"0"0"0"0,0 0 0 16,0 0-2-16,0 0 4 15,0 0-1-15,0 0 3 16,0-4 0-16,0 4-1 0,10-7 1 16,1 1 1-16,-1 1 1 15,2-1 1-15,1 1-5 16,0 1-1-16,0 2 1 15,-2 4 0-15,-1-2-1 0,-10 0 0 16,13 17-1-16,-11 2 1 31,-2 4 0-31,-5 4 1 0,-6 1 0 0,-1-1-1 16,-2-2 0-16,2-2-2 15,0-2-1-15,5-10 0 0,7-1 1 16,7-1 0-16,9-1 0 16,12 3-1-16,1 4 1 15,4 4 0-15,1 1-2 0,-6 7-2 16,-9-1-2-16,-18 5 1 15,-11 2 1 1,-23-4 0-16,-5-1 0 0,-15-6 4 16,0-2 4-16,-1-6-5 0,7 1-27 15,7-12-37-15,23-3-3 16</inkml:trace>
  <inkml:trace contextRef="#ctx0" brushRef="#br0" timeOffset="22358">12044 1524 379 0,'0'0'2'0,"0"0"0"16,0 0-1-16,0 0 0 15,4 0 0-15,-4 0-1 0,14 0 1 16,-1 0 0-16,-1 0-2 15,2 0 1-15,3 2 0 16,0-2 0-16,5 0 1 16,3 1-2-16,1-1-3 0,4 1-12 15,2-1-22-15,0 0-40 16,3 2-6-16</inkml:trace>
  <inkml:trace contextRef="#ctx0" brushRef="#br0" timeOffset="22575">12155 1788 405 0,'0'0'2'15,"14"0"-1"-15,8 0 1 16,11 0 1-16,12 0-2 0,9 0-3 16,15 3-7-16,5 1-19 15,2-1-48-15,8 3-8 16</inkml:trace>
  <inkml:trace contextRef="#ctx0" brushRef="#br0" timeOffset="24110">3436 4186 219 0,'0'0'0'15,"0"0"-3"-15,0 0 0 16,-9 7 1-16,0 7 0 0,-1 13 4 15,-3 10 6-15,-7 12 2 16,2 14 4-16,0 11 3 16,1 12 3-16,6 6-2 15,11-4-1-15,2-5-2 0,11-11-6 16,13-11-1-16,3-17-3 15,7-11-2-15,3-17-7 16,3-14-16 0,-6-9-51-16,3-16-6 0</inkml:trace>
  <inkml:trace contextRef="#ctx0" brushRef="#br0" timeOffset="24286">3568 3547 432 0,'0'0'-5'16,"0"0"-17"-16,0 0-42 15,7 11-18 1</inkml:trace>
  <inkml:trace contextRef="#ctx0" brushRef="#br0" timeOffset="25279">3789 4867 334 0,'0'0'2'0,"0"0"-1"16,0 0 0-16,0 0-2 15,0 0 0 1,0 0 1-16,12-11 0 0,0 7 0 0,6-2-2 15,0-2 1-15,4 0 0 16,4 1 2-16,-3 1 0 31,-1 0 1-31,-6 2 1 0,-1 1 2 0,-15 3 1 0,15-3 1 16,-15 3 1-16,0 0-1 15,0 0-1-15,0 0 1 16,0 0-3-16,0 0-1 16,9-4-1-16,-9 4 0 15,0 0 0-15,0 0 1 0,0 0 0 16,0 0 1-16,0 0-1 15,0 0 1-15,0 0-1 16,0 0 0 0,0 0 0-16,0 0-1 0,0 0-1 0,0 0-1 15,0 0 1-15,0 0-1 16,0 0 1-16,0 0-1 0,0 0 0 15,-5-9 1-15,5 9-1 16,0 0-1-16,0 0 1 16,-13-4 0-16,13 4 1 15,-13-3-1-15,13 3 0 16,-10 0-1-16,10 0 0 0,-10 0 0 15,6 11 1-15,-1 6-1 16,1 6 1-16,-2 7-1 16,1 4 0-16,-5 4 2 15,3 1 0-15,1-3 0 31,0-3-1-31,1-7 0 0,2-5-3 0,-1-8-4 0,4-1-14 16,0 2-49-16,0-14-13 16</inkml:trace>
  <inkml:trace contextRef="#ctx0" brushRef="#br0" timeOffset="26294">7080 3965 241 0,'0'0'-1'15,"0"0"-2"-15,-14 10 1 16,9 12 0-16,-8 11 0 0,2 14 0 16,-4 13-1-16,1 13 3 15,3 10 1-15,0 6 5 16,4 3 1-16,4-3 0 15,3-4 4-15,8-10 1 16,7-9 2-16,5-14 2 0,5-5-1 16,5-15 1-16,2-4-2 15,-3-12-1 1,1-6-2-16,-5-3-4 0,-2-6-9 0,-3 0-20 15,1 7-47-15,-10-10-10 16</inkml:trace>
  <inkml:trace contextRef="#ctx0" brushRef="#br0" timeOffset="26514">7158 3450 494 0,'0'0'-1'0,"0"0"-9"0,0 0-12 16,0 5-64-16,10 9-4 31</inkml:trace>
  <inkml:trace contextRef="#ctx0" brushRef="#br0" timeOffset="27091">7607 4582 252 0,'0'0'1'0,"0"0"-1"16,16-7 0-16,1 6 1 0,-1-2-1 15,10 3 1-15,4 0 0 16,2 0 1-16,4 1 3 16,-5 2 0-16,-2 2 0 0,-5 3 2 15,-3 2 1-15,-10 1 2 16,-6 7 0-16,-5 5 1 31,-12 8-1-31,-7 1-1 0,-7 4 2 0,-4 0 1 16,-1-1-1-16,2-5 1 0,3-3-1 15,5-9-1 16,10-4 3-31,11-5-1 0,10-2-2 0,15-1-1 0,8-3-2 16,10 4-5-16,4-3-4 0,10 3-8 16,0-4-15-16,2-3-50 15,0 1-11-15</inkml:trace>
  <inkml:trace contextRef="#ctx0" brushRef="#br0" timeOffset="27773">11226 4252 285 0,'-3'9'4'0,"-2"16"1"0,-3 13 4 0,2 9-2 16,-2 14 1-16,3 7 2 15,2 6-1-15,3 5 2 16,4-10-1-16,9-10-2 16,8-17 1-16,3-10-1 15,9-16-10-15,-3-10-27 16,7-12-43-16,5-15-6 0</inkml:trace>
  <inkml:trace contextRef="#ctx0" brushRef="#br0" timeOffset="27888">11310 3350 461 0,'0'0'-4'0,"0"0"-15"0,0-9-52 16,0 9-11-16</inkml:trace>
  <inkml:trace contextRef="#ctx0" brushRef="#br0" timeOffset="28589">11758 4584 348 0,'0'0'1'16,"0"0"-2"-16,0 0 0 0,0 0 1 15,0 0-1-15,0 0 0 16,7-3 1 15,-7 3 1-31,13 0 1 0,-3 0 2 0,-2 0 1 0,3 0 0 16,-3-2 2-16,-8 2-1 0,11-1 2 15,-11 1-2-15,0 0 0 16,-2 11-2-16,-10 0 0 15,-2 2 0-15,-1 2-1 16,-1-1-1-16,2 2 0 0,4-1-2 16,3-4 1-16,7 0-1 15,8-4 0-15,8 0 1 16,6 0-1-16,3 0 0 15,1 3 1-15,1 2 0 0,-2 2 0 16,-2 2-1-16,-6 1 1 16,-5 2 0-1,-6 0 0 1,-6 0 2-16,-6-3 0 0,-6 0 0 0,-8-1 0 0,-3 2-1 15,-1-3 0-15,-1 0-2 16,-1-3-6-16,4 3-10 16,0-3-28-16,-8-4-38 15,20 2-5-15</inkml:trace>
  <inkml:trace contextRef="#ctx0" brushRef="#br0" timeOffset="29083">12893 4246 362 0,'0'0'3'16,"0"0"-2"-16,0 0 2 0,-9-3-2 15,9 3 0-15,10 2 1 16,4 2-1-16,7 2-1 16,7 4-5-16,7-2-4 15,1 3-7-15,6-4-9 16,-2-4-15-16,-1 4-20 0,-6-6-21 15</inkml:trace>
  <inkml:trace contextRef="#ctx0" brushRef="#br0" timeOffset="29256">13044 4608 449 0,'8'0'0'15,"14"0"0"-15,17 1-1 16,16-5-9-16,22-6-52 0,10 13-21 16</inkml:trace>
  <inkml:trace contextRef="#ctx0" brushRef="#br0" timeOffset="30086">2998 7049 281 0,'0'0'-1'0,"0"4"1"16,-4 9 1-16,-2 13 3 15,3 7 4-15,-2 15 3 16,3 13 1-16,2 11 1 15,0 8 2-15,8 2-2 0,8-4 1 16,9-9-2-16,0-7-3 16,7-15-2-16,2-16-1 15,1-11-3-15,-1-17-6 16,5-6-27-16,2-15-46 15,-12-18-6-15</inkml:trace>
  <inkml:trace contextRef="#ctx0" brushRef="#br0" timeOffset="30248">3049 6385 453 0,'0'0'-2'0,"0"0"-13"16,0 0-32 15,10 0-36-31,-2 3-4 0</inkml:trace>
  <inkml:trace contextRef="#ctx0" brushRef="#br0" timeOffset="30510">3814 7502 476 0,'0'11'1'16,"0"16"-1"-16,-1 12-1 15,2 14-9-15,-1 8-24 0,11 11-51 47,5 3-3-47</inkml:trace>
  <inkml:trace contextRef="#ctx0" brushRef="#br0" timeOffset="31157">7108 6910 363 0,'-3'11'4'0,"0"10"3"16,0 9-1-16,0 15 2 0,2 8 0 15,1 8 0-15,2 8-1 16,7 3 1 15,7-8-4-31,2-8-1 0,6-9-1 0,-1-12 0 0,0-10 0 0,3-11 1 16,3-10 0-16,3-4-11 15,-1 0-57-15,4-20-15 16</inkml:trace>
  <inkml:trace contextRef="#ctx0" brushRef="#br0" timeOffset="31297">7122 6217 471 0,'0'0'-5'16,"0"0"-9"-16,-5 22-43 0,5-1-29 16,0 3-3-1</inkml:trace>
  <inkml:trace contextRef="#ctx0" brushRef="#br0" timeOffset="31721">7769 7253 448 0,'0'0'0'16,"5"-8"0"-16,15 2 0 31,8-2 0-31,7 5-5 0,3-1-3 0,4 4-2 0,0 0-1 16,-3 6 2-16,-10 13 1 15,-18 9 2-15,-11 5 4 16,-10 1 4-16,-10 5 6 15,-5-3 1-15,1 1 2 16,2-2-1-16,7-5-1 0,13-5-2 16,10-4-2-1,19-6-3-15,15-2-2 0,12-2-7 16,5-3-12-16,11-16-59 15,5 8-7-15</inkml:trace>
  <inkml:trace contextRef="#ctx0" brushRef="#br0" timeOffset="32307">11461 6570 356 0,'0'0'2'15,"0"0"0"-15,-5 17 1 16,0 3 1-16,-1 14 2 16,1 15 0-1,0 11 2-15,0 12-1 0,5 10-1 0,2 6 0 16,9 1-1-16,5-5-1 15,7-10-2-15,6-13-1 16,4-14-8-16,-1-12-32 16,6-25-40-16,0-13-5 0</inkml:trace>
  <inkml:trace contextRef="#ctx0" brushRef="#br0" timeOffset="32447">11560 5874 477 0,'0'0'1'0,"0"0"-5"15,0 0-6-15,-11-5-21 16,6 14-53-16,5 13-2 0</inkml:trace>
  <inkml:trace contextRef="#ctx0" brushRef="#br0" timeOffset="33037">11892 7112 384 0,'0'0'1'0,"0"0"-5"16,0 0 3-16,6 1-1 0,4 0 0 15,5 1 0-15,9-1 0 16,6 1 1-16,3 1-1 15,8 2 2-15,-1-1 0 16,4 5 0-16,-2 0 0 0,-5 3 0 16,-7 0 1-16,-9 5 0 15,-5-3 0-15,-12 1 1 16,-2 1-1-16,-2-5 1 0,-10-1-2 15,3 0 1-15,2-1 1 16,4 2 1-16,2 5-1 16,10-1 0-16,7 6 0 15,-4 2 0-15,1 8 1 0,-6 4 0 31,-9 3-2-31,-10 0 0 0,-15 1 0 0,-14-2-1 16,-8-5 1-16,-5-2-1 16,-1-7-1-16,5-5-4 15,4-8-21-15,1-6-51 0,26-4-3 16</inkml:trace>
  <inkml:trace contextRef="#ctx0" brushRef="#br0" timeOffset="33385">12669 6915 459 0,'0'0'1'16,"0"0"0"-16,0 0-1 16,16 4 1-16,7-2-2 15,10 1 0-15,13 0-1 16,8 1-3-16,9-1-3 15,8-2-4-15,-1-1-7 0,1 1-14 16,-6-1-36-16,-5-5-16 16</inkml:trace>
  <inkml:trace contextRef="#ctx0" brushRef="#br0" timeOffset="33583">12689 7167 505 0,'0'0'1'16,"13"0"-1"-16,16-3 1 16,16 2-1-16,19-1-2 0,19 2-4 15,25 2-14-15,15 5-45 16,15 0-24-16</inkml:trace>
  <inkml:trace contextRef="#ctx0" brushRef="#br0" timeOffset="40759">1447 1548 198 0,'0'8'7'16,"3"14"3"-16,4 17 4 0,-1 18 1 15,4 14 1-15,0 17 3 16,2 16 2-16,-2 15-1 15,-5 1-4-15,1-1-3 16,-6-12-3-16,0-10-4 0,-4-14-8 16,-2-12-13-16,-1-12-32 15,3-21-29-15</inkml:trace>
  <inkml:trace contextRef="#ctx0" brushRef="#br0" timeOffset="41460">1563 1601 97 0,'0'0'13'0,"0"0"3"15,0 0 5-15,0 0 1 16,0 0 0-16,-3-9 1 15,3 9-1-15,8-12-2 16,-8 12-9-16,19-11-6 0,-6 5-4 16,5-1-1-16,-3 4 2 15,29-1 1-15,3 3-2 16,0 3 1-1,2 7 0-15,-4 8 0 0,-3 2 1 16,-14 14 1-16,-15-3-4 0,-12 6 2 16,-9 1 1-16,-6 0 0 15,-12-1-1-15,1-4 1 16,-7-4-1-16,6-3-2 0,4-5-1 15,5-6 0-15,11 0 1 16,8-4 0-16,17 4-1 16,5 2 1-16,15 7-1 15,-1 3 4-15,4 10 2 16,-9 11-1-16,-16 4 1 15,-14 5 1-15,-13 2 2 16,-21 0 1-16,-20-6 1 16,-4 1-2-1,-9-12-3-15,8-10-6 0,12-6-18 16,0-2-49-16,30-5-8 0</inkml:trace>
  <inkml:trace contextRef="#ctx0" brushRef="#br0" timeOffset="48335">4394 1664 144 0,'0'0'4'16,"0"0"1"-16,0 0-1 15,0 0 0 1,0 0 6-16,0 0 0 0,9 7 3 16,14 2 0-16,5-1-1 15,15 2 1-15,14-2 0 0,6-4-1 16,8-1-3-16,1-2-5 15,-2-5-7-15,-3-3-16 16,-5-1-18-16,-17-3-33 16,-6 1-3-16</inkml:trace>
  <inkml:trace contextRef="#ctx0" brushRef="#br0" timeOffset="48756">4680 1310 243 0,'0'0'-2'0,"0"0"-2"0,0 0 1 16,0 9 1-16,0 0 1 15,1 7 3-15,4 26 2 16,4 10 0-16,1 4 3 47,1 5 3-47,5 3-1 0,1 3-1 0,-1-4-2 0,-1-25-7 0,-3-8-6 0,-3-9-9 15,1-2-15-15,-5-6-24 16,3 5-19-16</inkml:trace>
  <inkml:trace contextRef="#ctx0" brushRef="#br0" timeOffset="49267">5434 1507 147 0,'0'0'6'0,"-11"21"1"31,4 13 1-31,-2 15 4 0,1 14-2 0,1 16 2 0,4 5 1 16,20 14 8-1,18-3-3 1,17-22-2-16,7-17 0 0,14-29-3 16,11-23-3-16,7-24 3 15,2-20-4-15,-18-31-6 16,-9-11-1-16,-39 37-1 0,1-5 0 15,-7-2 3-15,-3-5 1 16,-9 4 1-16,-6 0-2 16,-7 6 0-16,-11 2-2 15,-12 8 2-15,-6 2-2 16,-8 8-2-16,-5 2-3 31,-2 10-1-31,-4 2-1 0,-24 12-12 0,-30 21-34 0,7 19-25 16</inkml:trace>
  <inkml:trace contextRef="#ctx0" brushRef="#br0" timeOffset="54872">8155 1487 80 0,'0'0'0'0,"0"0"1"16,0 0 4-16,4 5 2 0,11 7 5 15,4-2 0-15,-4-4 2 16,-1-3 1-16,6 2 0 16,3-3 1-16,-1 2-3 15,4 0-1-15,0 0-7 16,0-2-4-16,1 0-7 0,1-2-13 15,-3 0-14-15,0 12-19 16</inkml:trace>
  <inkml:trace contextRef="#ctx0" brushRef="#br0" timeOffset="55185">8462 1151 195 0,'0'0'-3'16,"0"0"-1"-16,0 4 4 15,0 6 2 1,0 6 2-16,2 3-1 0,0 8 2 16,-1-8 1-16,2 53 5 15,1 7 1-15,0 5-6 0,-1 10 1 16,-1 0-4-16,-2-10-7 15,0-16-17-15,2-20-30 16,-2-21-16-16</inkml:trace>
  <inkml:trace contextRef="#ctx0" brushRef="#br0" timeOffset="55903">8267 1539 263 0,'0'0'1'0,"0"0"-8"15,0 0 2-15,0 0-1 0,0 0 1 16,15-6 1-16,6 1 1 16,5 0 1-16,9-2 0 15,5-1 6-15,3 0 1 16,4 0-2-16,1 1-2 0,5 3-5 15,1-3-14-15,2 4-15 16,4 3-29 0,-1-2-9-16</inkml:trace>
  <inkml:trace contextRef="#ctx0" brushRef="#br0" timeOffset="56633">9072 1166 287 0,'0'0'-2'0,"0"0"-3"0,0 0-1 15,0 0 1-15,6 5 0 16,4-2-1 0,7 1 1-16,1-1 0 0,1 3 3 15,6-2 4-15,0 1 1 16,2 2-2-16,1-2 1 0,-1 1 0 15,3 0 0-15,0-2 0 16,-1 2-1-16,1 0 1 16,0-1-2-16,-4 0 2 15,-3 0-1-15,-2 3 1 0,-5-1-1 16,1 5 1-16,-6 2 1 15,-1 4 2-15,-9 11 3 16,8 29 0-16,-8 11 1 16,-1 17-2-16,-1 9 1 15,-9 4 0-15,-1-4-2 0,-4-7 0 31,2-14-3-31,1-12 0 0,2-13-1 0,2-11 1 16,4-10-5 0,1-10-7-16,1-2-11 0,6-10-52 31,-4-6-7-31</inkml:trace>
  <inkml:trace contextRef="#ctx0" brushRef="#br0" timeOffset="56771">9229 1817 386 0,'0'0'2'0,"0"0"-1"15,13-17 0-15,11 5 1 16,15-3 0-16,18 1-8 16,6 1-29-16,19 2-39 0,9-2-9 15</inkml:trace>
  <inkml:trace contextRef="#ctx0" brushRef="#br0" timeOffset="62373">13789 798 85 0,'0'0'0'16,"0"0"-1"-16,0 0 1 15,0 0 1-15,0 0 3 0,0 0 0 31,0 0 1-31,0 0 3 0,-9 37-1 0,0-23 1 16,-3 4 1-16,0 0-5 16,-2 3-1-16,1 0-2 15,-3 3-1-15,3-1 1 0,2-6 4 16,1 10-1-16,8-10 1 15,2 10 2-15,6-9 0 16,11 11 0-16,4-9 1 0,7 9-2 16,-4066-6-4 15,8151 0 0-31,-4071-1 1 0,4 1 1 0,-3-2 4 0,2 3 6 15,-4-2 2-15,-6 1 3 0,-4-1 1 16,-10-1-1-16,-10 0 3 16,-8-1-2-16,-5-1-4 15,-13-3-4-15,-4-1-4 16,-10-4-3-16,-5-1-5 15,0-4-8-15,-5-3-12 16,-1 0-21-16,4 2-33 0,-2-5-10 16</inkml:trace>
  <inkml:trace contextRef="#ctx0" brushRef="#br0" timeOffset="63009">13747 900 310 0,'0'0'2'0,"0"0"2"16,0 0 2-1,9-2 0 1,78-31 0-16,-28 21 0 0,11-3-3 0,8 6-9 0,8-8-39 16,7 11-27-16</inkml:trace>
  <inkml:trace contextRef="#ctx0" brushRef="#br0" timeOffset="76199">1631 4153 82 0,'0'0'5'0,"0"0"0"16,-8-3-2-16,8 3 2 15,-13-1 0-15,2 3-2 32,-1 7 2-32,-5 5-1 0,-1 5-3 0,-1 11 0 15,-1 7 4-15,-1 12 2 0,-6 5 0 16,9 13 2-16,-1 5 1 15,12 4 0-15,6 2-1 16,1-4-1-16,8-4 0 0,8-10-1 16,11-5 2-16,-2-17 0 15,8-11 4-15,-3-13 1 16,3-14 0-16,6-9 0 15,2-15 0-15,3-10-1 16,2-12-3-16,0-9-2 0,-4-6 0 16,0-5-3-16,-8-2-1 15,-6-4 0 16,-11 0 0-31,-7 1 0 0,-10 3 1 0,-11 4-1 0,-6 3 0 0,-14 12 0 16,-3 6-2-16,-11 14 0 16,-3 11 0-16,-4 15-2 15,-1 7-6-15,0 19-5 0,3 11-13 16,0 4-51-16,12 15-6 15</inkml:trace>
  <inkml:trace contextRef="#ctx0" brushRef="#br0" timeOffset="76923">4562 4450 215 0,'10'0'1'16,"9"0"0"-16,7 1 3 15,8-1-2-15,7 0 2 16,7-2 1-16,2-1-1 0,0-1 2 16,-8-2 0-16,-8 2 0 15,-4 1-2-15,-11-1-1 16,-3 0-4-16,-16 4-4 15,13-3-3-15,-13 3-12 0,0 0-23 16,9 5-26-16</inkml:trace>
  <inkml:trace contextRef="#ctx0" brushRef="#br0" timeOffset="77159">4720 4085 286 0,'-4'13'1'16,"0"10"-1"-16,0 11 0 16,-1 11 0-16,-2 13 1 15,2 8 0-15,-4 13 0 0,2 2-1 16,4-1-7-16,2-6-11 15,1-12-34-15,4-5-18 16</inkml:trace>
  <inkml:trace contextRef="#ctx0" brushRef="#br0" timeOffset="77833">5643 3812 271 0,'0'0'-6'15,"0"0"-2"-15,0 0 0 16,4 19 4-16,-1 0 1 0,4 16 2 16,-3 6 0-16,1 20 3 15,0 12 8-15,0 8 2 16,-4 6 0-16,1 0-2 15,-2-3-3-15,0-6 1 0,0-5-2 16,0-14 0-16,0-11-3 16,0-10-4-16,0-8-2 15,0-10-2-15,0-5-3 31,0-15-27-31,0 0-39 0,0 0-3 0</inkml:trace>
  <inkml:trace contextRef="#ctx0" brushRef="#br0" timeOffset="78090">5965 3828 300 0,'0'11'2'0,"1"17"-1"16,0 11 0-16,4 27 1 16,1 15 0-16,3 17 1 0,1 10-1 15,1 17 0-15,3-6-2 16,-1-12-2-16,-1-7-4 15,-1-21-11-15,-1-13-28 16,-3-23-28 0</inkml:trace>
  <inkml:trace contextRef="#ctx0" brushRef="#br0" timeOffset="78914">8785 4366 332 0,'0'0'-3'16,"0"0"-1"-16,5 4 1 15,5 3 1-15,12 2 0 0,5 4 1 16,12-1 0-16,9 3 1 15,6 0 3-15,3-5 2 16,1 1-1-16,-3-5-2 0,-7-1 1 16,-3-4-3-16,-13-1-4 31,-8 0-12-31,-9-9-44 0,1 4-16 0</inkml:trace>
  <inkml:trace contextRef="#ctx0" brushRef="#br0" timeOffset="79981">9633 4057 322 0,'0'0'-2'16,"0"0"-2"-16,0 0 1 15,10 0 1-15,10 3-1 16,4-3 1-16,7 4 0 0,4-4 0 16,2 2 3-16,7-2 2 15,-4 0 1 16,-1 0 0-31,-8-2 0 0,-6 1 0 0,-4 0-1 0,-7 1-1 0,-1 0-1 16,-13 0-1-16,12 18 0 16,-8 1 0-16,-1 4 0 15,-3 8 1-15,3 8 2 0,-3 10 0 16,0 5 1-16,0 8-1 15,-1 2 1-15,0 1-1 16,0 4 0-16,0-3 0 16,0-5-1-16,1-5-1 15,0-8 1-15,3-6-1 0,4-8-1 16,-1-5-7-16,0-9-14 15,4-6-52-15,-2-11-5 16</inkml:trace>
  <inkml:trace contextRef="#ctx0" brushRef="#br0" timeOffset="80088">9810 4599 395 0,'0'0'2'0,"0"0"-1"0,9-11 0 16,12 5 1-16,13-2-3 15,16 2-6-15,5-3-17 0,13 2-53 16,18 1-4-1</inkml:trace>
  <inkml:trace contextRef="#ctx0" brushRef="#br0" timeOffset="81042">14214 4030 172 0,'-5'9'4'0,"-7"2"3"16,-4 11 2 0,-6 6 3-16,-3 9 0 0,-4 8 2 0,-1 10 1 15,1 7 0-15,7-1-3 16,5 2-1-16,12-5-1 15,7-4 1-15,17-3-1 32,14-9 2-32,13-9-2 0,12-12-1 0,14-11 0 0,11-11 2 15,10-17-5-15,7-14-1 16,-10-17-3-16,-7-10-2 15,-18-12 1-15,-14-4 1 16,-25-1 1-16,-23 4-2 0,-23 8 2 16,-23 10-1-16,-19 13 1 15,-10 13 0-15,-4 17-6 16,-3 8-11-1,11 12-30-15,14 18-33 16,2 5-7-16</inkml:trace>
  <inkml:trace contextRef="#ctx0" brushRef="#br0" timeOffset="97063">1644 6218 245 0,'0'0'-2'15,"0"0"1"-15,0 10 3 0,0 14 3 16,2 10 4-16,5 16 2 15,2 16 1 17,5 23 0-32,-1 15 3 0,6 14 1 0,2 6-3 0,2 2-3 15,1-3-3-15,-1-13-1 16,-4-11-1-16,1-24 0 0,-4-16 0 31,-3-18 0-31,-6-14-6 0,0-10-13 0,-3-8-22 16,-4-9-40-16,21 0-5 0</inkml:trace>
  <inkml:trace contextRef="#ctx0" brushRef="#br0" timeOffset="97765">4670 6950 257 0,'0'0'-2'0,"0"0"5"15,11 0 2-15,10 0-1 0,11 2 2 16,11-1 0-16,10 2 0 16,12-2 1-16,3 1 3 15,8-2-5 16,-5 0-1-31,-6-3 0 0,-8-1 0 16,-11-1 1-16,-10 0-4 0,-11 1-3 0,-5-1-8 0,-9 3-14 16,-11 2-24-16,0 0-27 15</inkml:trace>
  <inkml:trace contextRef="#ctx0" brushRef="#br0" timeOffset="98094">5413 6235 246 0,'1'10'7'0,"3"9"1"16,1 19 3-16,3 12 1 0,3 25 1 16,1 19 0-16,1 17 1 15,1 16-2-15,3 4-4 16,-2-3-2-16,0-10-3 15,-3-12-1-15,-1-21 0 0,0-19-3 16,-2-18-3-16,-2-12-13 16,-1-17-33-16,6-2-27 15</inkml:trace>
  <inkml:trace contextRef="#ctx0" brushRef="#br0" timeOffset="98693">9378 6945 303 0,'0'0'3'0,"0"0"-2"0,0 0 0 16,0 0 1-16,-5 12 2 15,11-6 1-15,11 3 2 16,12 0 0-16,11-4-1 0,12 2 0 16,11-3 2 15,5-3-1-31,-1-1-1 0,-3-2 0 0,-7-3-1 0,-12-1-1 15,-6 0-1-15,-14 2-6 16,-9-3-8-16,-8-6-39 0,-8 13-26 16</inkml:trace>
  <inkml:trace contextRef="#ctx0" brushRef="#br0" timeOffset="98937">9948 6371 359 0,'0'0'2'0,"9"27"2"16,-2 5 2-16,3 15 0 16,4 20 1-16,2 17-1 15,9 17 1-15,1 15-1 16,5 5 0-16,-1 1-4 0,2-7-4 31,0-7-2-31,-1-16-4 0,-4-15-12 0,-2-15-28 16,5-11-33-16,-6-20-6 15</inkml:trace>
  <inkml:trace contextRef="#ctx0" brushRef="#br0" timeOffset="99846">14557 6344 319 0,'0'0'-1'15,"-13"6"0"-15,-2 11 1 0,-2 8 0 16,-6 18 1-16,-6 7 0 15,-2 22 0-15,-1 14 1 16,1 14 1-16,8 4-1 16,9 2 1-16,8-6 0 0,6-13 1 15,16-5 2-15,14-23 1 16,10-18 1-16,15-19 0 15,14-19 1-15,14-20 0 16,9-18-3 0,5-22-2-16,-1-17-4 0,-5-13 1 15,-6-12-1-15,-17-11 1 0,-17 1 2 16,-27-2 4-16,-20 7 0 15,-18 16 2-15,-20 14 1 16,-23 16-2-16,-14 13 0 0,-12 19-2 16,1 14-4-16,-2 15-7 15,4 14-8-15,7 13-39 16,3 14-32-16,11 3-4 15</inkml:trace>
  <inkml:trace contextRef="#ctx0" brushRef="#br0" timeOffset="104677">2269 11979 197 0,'0'0'0'0,"-8"22"0"16,-4 3 0-16,2 15 2 15,-3 5 2-15,-2 19 2 16,3 10 2-16,2 9 4 0,4-1-1 16,6-6 3-1,6-6 0-15,10-16 3 0,6-4 0 16,0-23 0-1,7-8-1-15,2-14-1 0,0-7-2 16,1-11-2-16,-1-12-12 0,5-15-68 16,-7-4-6-16</inkml:trace>
  <inkml:trace contextRef="#ctx0" brushRef="#br0" timeOffset="104836">2267 11229 398 0,'0'0'-22'0,"-6"-11"-46"15,6 11-11-15</inkml:trace>
  <inkml:trace contextRef="#ctx0" brushRef="#br0" timeOffset="105259">2957 12360 307 0,'2'5'1'0,"0"13"-1"0,0 9 1 15,-2 10 0-15,0 9 1 16,0 7-1-16,0 3 0 16,-4 1 0-16,-2-5-2 15,0-11-9-15,0-11-35 0,2-7-27 16</inkml:trace>
  <inkml:trace contextRef="#ctx0" brushRef="#br0" timeOffset="105661">3326 12029 391 0,'0'0'-2'16,"0"0"1"-16,14-1-1 0,9 0 0 15,9-2-1-15,8 1 2 16,9-2-1-16,7 1 0 16,8-2 3-16,0 0-1 15,-5 0 1 1,0-1-1-16,-7-1-4 0,0 3-10 0,-8 0-19 15,-9 0-41-15,2 1-6 16</inkml:trace>
  <inkml:trace contextRef="#ctx0" brushRef="#br0" timeOffset="105881">3684 12121 406 0,'0'0'-2'16,"0"0"-3"-16,0 0 0 15,5 5 1-15,9 4 0 32,7-2-1-32,9 2 2 0,14 1 0 0,10-2 2 0,8 2 1 15,8-5-9-15,4 1-20 16,11-1-44-16,-6-5-7 15</inkml:trace>
  <inkml:trace contextRef="#ctx0" brushRef="#br0" timeOffset="106632">3655 12218 313 0,'0'0'2'0,"0"0"-1"15,-8 0 0-15,8 0-1 16,-10 0 0-16,10 0-1 15,0 0-1-15,-10 0-2 16,10 0 0-16,0 0 4 0,0 0 3 16,8 0 1-16,7 0 2 15,6 0 2-15,4 0 1 16,8 0 0-16,2 0 1 15,5 1-5-15,-4-1-3 16,3 2-6-16,-4-2-8 0,-7 0-23 16,0 0-39-1,-11 0-5-15</inkml:trace>
  <inkml:trace contextRef="#ctx0" brushRef="#br0" timeOffset="107501">5323 12337 288 0,'0'0'1'15,"0"0"-1"-15,-10 3-10 16,10-3 0-16,0 0 0 15,5 4 2-15,14 2 0 32,12-5 0-32,18-1 0 0,11 0 2 0,29 2 12 0,21-2 1 15,22-5 1-15,19-1-2 31,33-4 3-31,20 0 0 0,31-2-1 0,23 0 2 0,21-4-1 16,19 3 1-16,26-6 0 16,16 6 3-16,17-6 0 15,12 5-1-15,12-4 2 0,7 3-1 16,35-1 1-16,-31 1-3 15,-12 3-3-15,-2 2-1 16,-26 4-4-16,-17 2-6 0,-22 4-13 16,-25 6-39-16,-59 2-24 31,10-1-7-31</inkml:trace>
  <inkml:trace contextRef="#ctx0" brushRef="#br0" timeOffset="108330">6369 12629 245 0,'0'0'1'16,"0"0"-2"-16,0 0-1 16,0 0 0-16,0 0 0 15,-4 16-1-15,5 1 2 0,-1 14 0 16,2 8 2-16,0 19 4 15,2 20 1-15,-2 20 4 16,5 21 2-16,-4 25 0 16,0 19 1-16,1 20 0 15,1 16-2-15,2 7-1 0,3 1 0 16,0 7-3-16,0-3-2 15,2-4 1-15,-3-9-1 16,0-1 1-16,-3-6-1 0,-1-8-1 16,-3-2 0-16,-2-10 0 15,1-7-1-15,-6-14-1 31,1-11-1-31,-3-23-1 0,3-15-2 0,3-15-8 0,-4-17-15 16,2-21-52-16,14-25-3 16</inkml:trace>
  <inkml:trace contextRef="#ctx0" brushRef="#br0" timeOffset="117541">12592 12261 249 0,'0'0'0'16,"0"0"-2"-16,0 0-1 15,-3 6 0-15,3 5 1 16,-1-2-2-16,0 12 2 16,-2 7 0-16,2 5 2 0,-1 15 2 15,-2 7 0-15,0 13 0 16,-5 11 2-16,2 11-1 15,-3 10 0-15,0 12-2 16,0 10 0-16,-1 3 1 0,-1 15-1 16,2 10 2-16,0 12 2 15,1 8 2-15,3 11 0 16,0 6 3-16,2 12-1 15,2 12 3-15,2-3-1 0,0-1 1 16,2-2-2-16,2 3 1 16,1-20-1-16,3-7 1 15,4-18-2-15,-2-12 1 16,0-17-2-1,0-14-2-15,0-20-2 0,-1-17-1 0,0-13-8 16,-2-18-9-16,3-17-42 16,6-10-23-16</inkml:trace>
  <inkml:trace contextRef="#ctx0" brushRef="#br0" timeOffset="119325">7111 12807 208 0,'0'0'1'15,"0"0"-4"-15,0 0-4 16,0 0 3-16,-12 0 4 0,13 8 3 15,-1 4 5-15,1 8 2 16,4 4 0-16,-1 9 7 16,1 6 3-16,-1 0-4 15,2 2-3-15,-2-2-2 0,0 1-3 16,-2-7-3-16,-1 0-3 15,2-8-8-15,-3-2-20 16,0-6-41-16,6 5-8 0</inkml:trace>
  <inkml:trace contextRef="#ctx0" brushRef="#br0" timeOffset="120062">7291 12805 151 0,'0'0'3'16,"0"0"3"-16,0 0 5 15,0 0 2-15,0 0 1 16,0 0 1-1,5-5 1-15,12-3 0 0,10-5-2 16,8 3-2-16,12-2-3 0,4 1-5 16,8 1 0-16,-4 3-2 15,-1 4 0-15,-9 3-2 16,-6 4-2-16,-11 5 1 15,-9 2 1-15,-11 2 1 0,-5 2 2 16,-4 0 2-16,-16 3-1 16,-1-2 2-16,-13 0-1 15,1-1 1 1,-7 0-1-16,6-4-3 0,-1 0-3 0,7-1-2 15,8 1 0-15,10 1 1 16,10 2-1-16,12 3 1 16,7 5-1-1,6 6 1-15,1 2 3 0,0 3-1 0,-3-3 1 16,-6 1 1-16,-9-7 1 15,-10 1 1-15,-8-9 2 16,-13-2-1-16,-12-3 0 16,-1-2 0-16,-4 1-9 0,1 0-28 15,1-7-36-15,14 10-9 16</inkml:trace>
  <inkml:trace contextRef="#ctx0" brushRef="#br0" timeOffset="121020">8946 12694 69 0,'0'0'1'0,"0"0"2"15,-17 4-2-15,7 4 4 16,-4 5 2-16,-3 5 5 0,-3 5 3 16,-1 9 3-16,0 2-1 15,-2 12 2-15,5 4-4 16,1 1 0-16,9 0-3 15,6-6 1-15,5-2-1 0,13-14-1 16,12-2 0-16,10-20-1 16,7-8 3-16,10-16-2 15,2-13 2-15,-5-7-2 16,-4-7-1-16,-12-6-1 0,-10 0-1 15,-15 0-1-15,-11 5 0 16,-12 8-1 0,-18 7-2-16,-5 9-3 0,-10 6-4 15,0 10-4-15,-2 5-6 0,1 5-17 16,6 16-39-16,2-2-11 15</inkml:trace>
  <inkml:trace contextRef="#ctx0" brushRef="#br0" timeOffset="121923">10466 12670 44 0,'0'0'6'0,"6"4"5"16,9 0 6-16,7-1 6 16,4 0 7-16,10-1 4 15,4-1 1-15,8-1 2 0,2-1-4 16,-2-5-5-16,-6 0-6 15,-3-1-4-15,-8 1-6 16,-5 3-4-16,-8-1-3 16,-6 1-3-16,-12 3-2 0,9 0-3 15,-9 0 0-15,0 0 0 16,0 10 0-16,-1 1 0 15,-4 8 1-15,-2 7 1 16,-1 6 2-16,-4 10 2 16,3 5 0-16,-4 8 1 0,0 6 0 15,0 3 0-15,0 0 0 16,1-2-1-16,4-5-1 15,-2-6 1-15,4-5-1 0,3-10 1 16,2-7-5 0,1-5-5-16,0-9-17 0,-2-5-51 15,2-10-4-15</inkml:trace>
  <inkml:trace contextRef="#ctx0" brushRef="#br0" timeOffset="122107">10590 13085 443 0,'0'0'0'0,"30"-13"0"0,10 3 0 0,24 0-2 16,13-3-4-16,13 1-4 16,8-4-5-16,14 1-10 15,-9 9-43-15,-10-5-17 31</inkml:trace>
  <inkml:trace contextRef="#ctx0" brushRef="#br0" timeOffset="123605">7680 13989 270 0,'0'0'2'16,"0"0"-1"-16,-2-12 0 15,2 12-2-15,-10-12 0 16,10 12-2-16,-16-8 0 15,4 8 0-15,-6 2-1 16,-3 11 2-16,-3 6 1 0,1 8 3 16,-7 9 4-16,3 4 0 15,-1 9 0-15,4 7 2 16,6 2-3-16,8 3 0 0,5-6 1 15,7 1-2-15,11-15 1 16,13-3 1-16,11-19 2 16,8-13-1-16,12-10 0 15,8-17 1-15,4-14 2 16,-1-11 0-1,-4-9-1-15,-8-3-3 0,-16-6 2 0,-15 1-2 16,-17 1-1-16,-16 4 0 16,-21 10-3-16,-12 6-3 15,-2 13-3 32,-10 10-8-47,5 17-17 0,2 11-37 0,6 13-15 0</inkml:trace>
  <inkml:trace contextRef="#ctx0" brushRef="#br0" timeOffset="124254">9005 14061 241 0,'0'0'-5'0,"0"0"-2"15,0 0 2-15,0 0 6 16,-3 9 7-16,3 6 2 15,2 3 2-15,3 11 3 0,1 3 3 16,-1 4 4 15,1 4-2-31,-1-3-6 0,-3 0-5 0,-1-9 0 0,0-1-2 16,-1-8-3-16,0-3 1 15,0-6-5-15,0-10-7 0,0 10-9 16,0-10-21-16,0 0-39 16,0 0-7-16</inkml:trace>
  <inkml:trace contextRef="#ctx0" brushRef="#br0" timeOffset="124468">9338 14015 295 0,'0'0'3'0,"7"15"-1"15,0 3 3-15,2 8 2 16,-1 5 3-16,-1 12-1 16,-1 7 1-16,1 6 1 15,-2-1-1-15,-3-3 1 0,-2-5-3 31,0-6-3-31,0-6-7 0,0-7-21 0,8-8-50 16,-8-10-7-16</inkml:trace>
  <inkml:trace contextRef="#ctx0" brushRef="#br0" timeOffset="125026">10539 14186 334 0,'0'0'-2'0,"0"0"4"16,7 3 2-16,7 1 2 15,12-2 2-15,9-1 0 16,11-1 3-16,5 0-2 16,5 0 5 15,4-2-6-31,-4-3-1 0,-7-1-3 0,-9 0-3 0,-10 4-6 0,-10-3-15 15,-8 1-37-15,-12 4-23 16</inkml:trace>
  <inkml:trace contextRef="#ctx0" brushRef="#br0" timeOffset="125541">11263 13894 374 0,'0'0'-1'0,"0"0"-6"15,0 0 2-15,0 0-1 16,0 6 3-1,0-6 3-15,19 11 4 0,-2-6 0 0,9-1 5 16,4 2 3-16,2-2 1 16,-1-1-2-16,-1 0-2 15,-2-3-3-15,-3 2-3 31,-8-1-3-31,-4 3 0 0,-13-4-1 16,9 11 0-16,-8-2 1 0,-1 5 0 0,0 1 0 16,-2 6 0-16,-2 4 1 0,-1 5 1 15,-4 4 0-15,1 7-1 16,-1 3 0-16,0 2 1 15,-2 4 0-15,3 0 0 16,0 3 0-16,3-2 0 31,3-2 0-31,2-4 1 0,3-4-1 0,5-3-2 0,0-6-6 16,7-2-18-16,-3-5-57 15,-3-12-2-15</inkml:trace>
  <inkml:trace contextRef="#ctx0" brushRef="#br0" timeOffset="125670">11323 14329 456 0,'0'0'-1'0,"0"0"0"0,23-7-4 0,13 7-16 0,1 4-53 15,16-4-10-15</inkml:trace>
  <inkml:trace contextRef="#ctx0" brushRef="#br0" timeOffset="126637">7902 15527 343 0,'0'0'-2'16,"0"0"-5"-16,0 0 1 15,-3 9 4-15,3 4 5 16,0 10 1-16,0 8 3 0,3 8 1 15,0 7 2-15,3 13 8 16,0-2-2-16,-2 2-6 16,1-7-3-16,-2-8-1 15,0-6-3-15,-2-12-3 0,1-5-6 16,-2-11-17-16,0-10-57 15,-7 11-4-15</inkml:trace>
  <inkml:trace contextRef="#ctx0" brushRef="#br0" timeOffset="127245">9055 15787 314 0,'0'0'-3'0,"0"0"3"0,10 4 4 16,1-2 4-16,7-1 1 15,12-1 1 16,7-1 0-31,11-5 1 0,6-2 4 0,6-1-3 0,-3 1-4 16,-2-2-5-16,-4 2-5 0,-13 3-7 16,-8 2-9-16,-15 3-12 46,-15 0-43-46,11 0-12 0</inkml:trace>
  <inkml:trace contextRef="#ctx0" brushRef="#br0" timeOffset="127545">9827 15482 339 0,'0'0'2'0,"0"6"2"16,0 10 3-16,1 6 3 16,3 8 1-16,-1 11 2 15,-1 10-1-15,1 8 1 16,1 6-2-16,1-1-1 0,-2-3-4 31,-1-4-1-31,0-8-2 0,-2-8 0 0,0-8-5 16,3-4-7-16,-3-9-38 15,6-3-37-15,4-8-3 0</inkml:trace>
  <inkml:trace contextRef="#ctx0" brushRef="#br0" timeOffset="128069">10915 15696 435 0,'0'0'0'0,"0"0"-4"16,0 0 3-16,0 0 0 0,10 9 3 15,10-4 1-15,7-1 1 16,7 1 1-16,11-1 1 16,5 2 3-16,1-3-2 15,1-1-1-15,-4 2-2 0,-6-4-3 31,-6 5-3-31,-10-3-5 0,-5 1-6 0,-9-1-9 16,1 0-29-16,4 1-37 0,-17-3-3 16</inkml:trace>
  <inkml:trace contextRef="#ctx0" brushRef="#br0" timeOffset="128297">11644 15269 409 0,'0'0'1'0,"7"7"0"15,0 10 2-15,0 10 1 16,4 11 1-16,3 14 1 16,-1 13 1-16,2 13 0 0,0 7-1 15,1 4 0-15,-1 0-1 16,0-5-4-16,2-3-6 15,-4-16-19-15,-13-3-61 0,12-12-2 32</inkml:trace>
  <inkml:trace contextRef="#ctx0" brushRef="#br0" timeOffset="129578">6285 8383 366 0,'0'0'-1'0,"0"0"-6"0,0 0 1 16,0 0 1-16,0 16 0 15,0 6 1-15,0 6-2 16,4 15 0-16,-1 14 3 15,1 13 6-15,3 14 1 0,4 13 0 16,2 18 1-16,2 15 1 16,1 17 3-16,1 16 2 15,-1 12 0-15,1 12 0 16,2 9-2-16,-1 2-1 0,-2-1-1 15,3-8 0-15,0-6-1 16,-3-16 2-16,1-10 1 16,-5-15 1-16,-3-11 1 15,-5-16 0-15,-4-12-1 0,-1-15 1 16,-5-15-2-16,-2-15-4 15,2-14-2-15,0-13-3 16,2-10 0-16,1-9 0 16,3-12 0-1,0 11-4-15,0-11-14 0,0 0-70 0,10-23-2 16</inkml:trace>
  <inkml:trace contextRef="#ctx0" brushRef="#br0" timeOffset="130546">12018 8355 409 0,'0'0'1'15,"0"0"-1"-15,0 0-2 0,0 0 0 16,0 0 0-16,0 9 0 16,4 8 0-16,0 3 0 15,3 14-1-15,1 11 2 16,-1 13 3-16,3 14 0 15,-5 20 3-15,1 15 0 16,-2 23 0-16,0 18 2 0,0 21 3 16,-1 19-1-16,1 17-2 15,0 14 1-15,1 9-2 16,0 9 1-16,0-3 1 0,5-4-1 15,-4-12 0-15,-1-12-2 16,-3-23 2-16,-2-25-1 16,0-26-2 15,-2-28-4-31,-1-26 0 0,-3-22 0 0,1-19 0 0,1-20 0 0,4-5 0 15,-9 0-88-15,9-26-4 16</inkml:trace>
  <inkml:trace contextRef="#ctx0" brushRef="#br0" timeOffset="134792">7048 8706 306 0,'0'0'1'15,"0"0"-1"-15,0 0 0 16,0 0-2-16,0 0-2 15,0 0 0-15,0 0 0 16,3 11 1-16,10-4 1 0,7 2 1 16,13 9 1-16,9 4 1 15,4 7 3-15,6 7 1 16,-1 7-2-16,0 2 1 15,-6 4-1-15,-5-3 3 0,-13-2 3 32,-8-8 1-32,-9-2 2 0,-10-5 2 0,-9-9 1 15,-13-1 0-15,-10-8 0 16,-11-2-3-16,-4-3-2 0,-5-2-3 15,1-4-3 1,-1 0 1-16,11-1-7 31,4-5-7-31,13 1-25 0,10 1-47 0,3-3-2 0</inkml:trace>
  <inkml:trace contextRef="#ctx0" brushRef="#br0" timeOffset="135102">7065 8614 421 0,'0'0'5'0,"0"0"0"16,0 0 0-16,5-15 1 0,17 3 0 16,15-4 0-16,17-3 0 15,16-1-1 1,13-3-6-16,8 3-6 0,5-1-7 15,3 7-14-15,-10 16-51 16,-16-8-8-16</inkml:trace>
  <inkml:trace contextRef="#ctx0" brushRef="#br0" timeOffset="135984">7429 9837 293 0,'0'0'0'0,"0"0"-1"15,-12-5 1-15,12 5 0 0,-18 11 0 16,4 3 1-16,-2 9 4 15,0 7-1-15,3 15 1 16,3 3 1-16,8 10 1 0,4-4 1 16,16-5-1-16,9-6 1 15,8-10-2-15,6-15 2 16,4-14 0-16,1-11 2 0,-2-17 2 15,-10-14-1 1,-10-4 0-16,-15-7-1 0,-9 0-1 16,-13 2-1-16,-10 3-3 15,-7 10-7-15,-7 2-12 0,2 14-38 16,1 16-32-16,4 4-5 31</inkml:trace>
  <inkml:trace contextRef="#ctx0" brushRef="#br0" timeOffset="136496">7418 10915 283 0,'-4'9'2'0,"-3"7"2"15,-4 14 2-15,0 13 5 16,-1 11 0-16,-1 7 2 0,5 5-1 15,2 3 3-15,6-9 1 16,6-8 1-16,11-17-2 16,6-21-3-16,12-14-1 15,7-20-1-15,6-16-1 0,-3-12-3 16,1-10-3-1,-7-5-2-15,-9-2-1 0,-11 0 0 16,-15 11 0-16,-8 5-1 16,-16 12-2-16,-12 9-4 0,-4 13-9 15,1 11-35-15,1 7-34 16,12 6-5-16</inkml:trace>
  <inkml:trace contextRef="#ctx0" brushRef="#br0" timeOffset="138043">9086 8688 229 0,'-8'4'2'15,"0"10"1"-15,-7 6 3 16,3 10 2-16,-5 4 2 0,7 8 2 16,5 1 2-16,8-1 1 15,21-9-1-15,13-14 0 16,17-13-3-16,8-16-1 15,11-16 3-15,-1-12 1 0,0-8 0 16,-14-5-1-16,-12 0 1 16,-14 0-2-16,-16 2 0 15,-16 9-3-15,-17 2-3 16,-15 12-4-16,-14 8-5 0,-7 12-6 15,-10 6-15-15,0 11-43 16,0 21-18-16</inkml:trace>
  <inkml:trace contextRef="#ctx0" brushRef="#br0" timeOffset="138592">9200 9583 349 0,'0'0'-1'0,"0"0"1"15,0 6 1-15,0 4 1 16,-3 7 2-16,1 4 0 16,-1 7 2-16,1 4 1 15,-1 4 4-15,2 5-2 0,1-3-1 16,0 1-1-16,2-6 0 15,3-1-1-15,-1-5-2 16,-1-3-2-16,2-3-5 0,-2-5-5 31,2-1-8-31,1-1-27 0,-6-14-39 0,18 7-5 16</inkml:trace>
  <inkml:trace contextRef="#ctx0" brushRef="#br0" timeOffset="138821">9504 9569 426 0,'0'0'1'16,"4"24"0"-16,2 5-1 15,6 13 1-15,-2 13-1 16,4 12 0-16,3 8-2 0,1 12-1 15,-2-3-5-15,1-4-2 16,-5-12-13-16,-4-6-59 16,2-8-4-16</inkml:trace>
  <inkml:trace contextRef="#ctx0" brushRef="#br0" timeOffset="139325">8789 11084 396 0,'0'0'0'15,"0"0"-3"-15,0 0-1 0,0 0 1 16,6 7 1-16,8-3 1 15,10 2 1-15,10 0 1 16,12-2 3-16,4 2 1 16,9-2 1-16,-1-2-1 15,-1-1 0 1,-6-1-2-16,-8 0-4 0,-8-5-5 0,-10 4-20 15,3-2-52-15,-12-4-6 16</inkml:trace>
  <inkml:trace contextRef="#ctx0" brushRef="#br0" timeOffset="139831">9717 10808 407 0,'0'0'0'0,"-1"14"0"0,-2 7 0 16,1 12 0-16,1 10 1 46,1 10 2-46,0 7 1 0,6 9 1 0,2-1 1 0,0-3-1 0,3-5 2 0,-1-8-3 16,0-7 0-16,0-7-10 16,-5-12-12-16,0-2-62 15,2-10-4-15</inkml:trace>
  <inkml:trace contextRef="#ctx0" brushRef="#br0" timeOffset="141125">10528 8360 381 0,'0'0'4'0,"0"0"-3"16,0 0 0-16,0 0 0 0,7 6 0 15,10 0 1-15,8 3-1 16,10-1 2-16,11-2-3 16,10 1 2-16,5-3 0 15,2-2 3-15,-2 1-1 16,-5-3 3-16,-6 0-1 0,-13 0 0 15,-8 0 0-15,-10 0-1 16,-6 0-1-16,-13 0-1 16,10 0-1-16,-10 0-1 15,0 16-1-15,-2 0 1 0,-6 6 0 16,-4 9 0-16,-2 8 0 31,-6 6 0-31,2 7-1 0,-2 5 1 0,-1 1-1 0,4-2 0 16,3-1 0-16,3-7 0 15,4-7 0-15,5-5-3 16,2-9-2-16,0-6-9 0,0-10-13 15,0-11-55-15,0 0-4 16</inkml:trace>
  <inkml:trace contextRef="#ctx0" brushRef="#br0" timeOffset="141251">10760 8817 455 0,'0'0'0'0,"0"0"0"0,8-10 0 16,15 5 0-16,19 2-5 15,15-4-10-15,16-16-63 16,12 20-6-16</inkml:trace>
  <inkml:trace contextRef="#ctx0" brushRef="#br0" timeOffset="141834">10368 10102 435 0,'0'0'3'0,"0"0"-3"16,6 3 1-16,10 0 1 16,7 1 0-16,15 2 0 15,10-2 1-15,15 0-1 0,6-1-4 16,8 1-3-16,0-3-3 15,-4 0-8-15,-7-1-13 32,-18-4-55-32,-4-1-5 0</inkml:trace>
  <inkml:trace contextRef="#ctx0" brushRef="#br0" timeOffset="142446">11079 9776 414 0,'0'0'1'16,"0"0"-1"-16,7-4 1 15,9 3-1-15,7-1 1 16,7 1 0-16,8-1 0 0,6 3 0 16,4-1 1-16,-1-1 1 15,1 1 1-15,-7 0-1 16,-7 0 1-16,-7 1 0 15,-6 0-1 1,-6 0 1-16,-4 2-3 0,-11-3 0 0,12 10-1 16,-8 0 0-16,-2 5 0 15,-2 2 0-15,0 6 0 0,-2 4 1 16,-2 6 1-16,-3 2-1 15,0 6 1-15,-2 0-1 16,3 1 1-16,0 0-1 16,0 0 1-16,3-2-1 15,0-4-1-15,1-2-1 0,0-8-5 31,2-1-9-31,-2-9-19 0,0-4-52 0,2-12-2 16</inkml:trace>
  <inkml:trace contextRef="#ctx0" brushRef="#br0" timeOffset="142561">11331 10122 409 0,'0'0'1'0,"21"-4"1"16,9 4-1-16,17-1-3 16,10-2-21-16,5 4-55 15,15-1-5-15</inkml:trace>
  <inkml:trace contextRef="#ctx0" brushRef="#br0" timeOffset="143101">10694 11340 494 0,'0'0'0'0,"0"0"-1"15,0 0 0-15,15 0 0 16,7 0 0-16,13 0 1 0,9 2 0 16,11-5-1-16,5-1 1 31,3-2 1-31,-2 3-1 0,-8-3-1 0,-10 1-1 0,-11 0-2 15,-9 2-2-15,-12-1-5 16,2 0-7-16,-4 1-23 16,0-3-46-16,6 1-2 15</inkml:trace>
  <inkml:trace contextRef="#ctx0" brushRef="#br0" timeOffset="143322">11425 10926 484 0,'0'10'1'16,"0"14"1"-16,8 17 0 16,1 15 2-16,9 14 1 15,7 21-2-15,9 13 0 0,6 17-5 16,0 1-7-16,9 1-43 15,-8 1-36-15,2-11-5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27:26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14472 11841 447 0,'0'0'1'0,"0"0"-1"16,0 0-2-16,0 0 0 15,0 0 1-15,34 0 0 16,19 0 1-16,19 1 0 0,22 4-1 15,11 1 2-15,11-1 1 16,4-2 0-16,-7 0 0 16,-10-3 1-16,-18 0-1 15,-16 0-2-15,-17 0-4 0,-11 1-9 16,-8-1-26 15,-5 0-44-31,-16-1-2 0</inkml:trace>
  <inkml:trace contextRef="#ctx0" brushRef="#br0" timeOffset="223">14320 12323 460 0,'0'0'0'16,"0"0"1"-16,25 0 0 15,21 0 0-15,21-2 1 16,32-7 0-16,26-1 1 0,28-5-1 15,17 0 1 1,9-2-1-16,0-1 0 0,-13 3-3 16,-21 0-4-1,-22 9-9-15,-29 0-13 0,-31 6-58 16,-21 3-2-16</inkml:trace>
  <inkml:trace contextRef="#ctx0" brushRef="#br0" timeOffset="5197">16679 10496 399 0,'0'0'1'16,"5"-5"-1"-16,12 0 1 16,20 0 0-16,21-2 0 0,26 0-1 15,22 1 1 1,10 2 0-16,2 1-1 0,1 2 1 15,-10 1-1-15,-18 0 1 16,-24 0-1-16,-27 1-1 0,-20-1-3 16,-10 3-11 15,-10-3-50-31,0 0-16 0</inkml:trace>
  <inkml:trace contextRef="#ctx0" brushRef="#br0" timeOffset="5719">18540 9954 292 0,'0'0'0'15,"0"0"2"-15,-7-14-2 0,7 14 1 16,-23-14 1-16,-1 10-1 15,-12 4 2 17,-13 6 3-32,-5 11 0 0,-11 12 0 0,0 9 1 0,-1 9-1 15,8 9 0-15,13 0 0 0,21-2 0 16,19-5 0-16,19-11-2 15,23-10 1-15,14-11 2 16,11-16-1-16,3-9 2 16,1-18-1-16,-5-10-2 0,-11-9 0 15,-12-8-1-15,-12-1 0 16,-11-1-1-1,-6 3 1-15,-5 6-2 0,-4 10-2 16,0 9-3-16,-1 13 0 0,1 14 0 16,-6 20 0-16,3 16 0 15,-2 16 1-15,-2 13 0 16,-5 12 5-16,-2 10 1 0,-7 7 2 15,1 2-1-15,-6-3-1 16,1-5 1-16,2-6-1 16,2-7-1-16,4-13-2 15,4-10-1-15,6-12-1 16,5-14-5-16,11-14-17 0,20-17-58 15,4-27-4-15</inkml:trace>
  <inkml:trace contextRef="#ctx0" brushRef="#br0" timeOffset="5969">18907 10272 315 0,'0'0'3'15,"-14"17"2"-15,2 6 0 16,-1 12 2-16,6 7 2 16,7 10 0-16,12 3 3 0,21-2 1 15,26-12-2-15,18-14-1 16,16-19-2-16,5-14-1 15,-5-27-1-15,-10-20 0 16,-28-16-1-16,-29-12 0 16,-29-2 0-16,-37 3 0 0,-29 9-1 15,-21 10 0 1,-9 17-1-16,-6 18-2 15,6 25-3-15,9 15-5 0,12 26-7 16,16 10-11-16,17 16-15 0,15 4-18 16,11 9-30-16,14 4-6 15</inkml:trace>
  <inkml:trace contextRef="#ctx0" brushRef="#br0" timeOffset="6262">17074 11695 466 0,'0'0'2'16,"-10"0"-4"-16,10 0 3 15,11 1 0-15,38 0 2 16,36-1 0-16,53-3 1 16,39-5 1-16,93 0-2 0,-3 2 4 15,26 0-3-15,4 1-1 16,-9 5-4-16,-18 1-6 15,-32 9-14-15,-39 9-43 16,-77-2-24 0</inkml:trace>
  <inkml:trace contextRef="#ctx0" brushRef="#br0" timeOffset="6517">17193 12769 438 0,'13'0'1'0,"28"-3"0"0,28-3 0 15,35 2 0-15,21 1-2 16,21 3-8-16,7 1-13 16,10-1-43-16,-3 6-19 15</inkml:trace>
  <inkml:trace contextRef="#ctx0" brushRef="#br0" timeOffset="6950">18412 12444 275 0,'0'0'7'0,"39"-9"3"16,10-1 1-16,12 0 1 0,11-1 2 15,13 3-2 1,4-2 1-16,9 2 0 0,-7 2-5 15,-21 6-4-15,-15 3-3 0,-18 4 0 16,-14 4 1-16,-19 5 1 16,-10 7 0-16,-24 4 0 31,-10 6 1-31,-8 3 2 0,-3 3 0 0,0 0-1 15,2 0 0 1,13-4 0-16,16-2 1 0,16-6 0 0,13-4-1 16,18-2 0-16,14-3 0 15,9-4 0-15,4 0-1 16,6-1-5-16,-2-6-8 0,6 2-26 15,5-6-49-15,-13-10-3 16</inkml:trace>
  <inkml:trace contextRef="#ctx0" brushRef="#br0" timeOffset="7356">19268 12190 430 0,'0'0'-1'0,"0"0"-1"16,12 0 1-16,16 1-1 15,20 1 1-15,18 3-1 16,17 1 1-16,11 2 0 16,5 4 1-16,4 1 0 0,-8 2 0 15,-16 1 0-15,-18 1-1 16,-24 4 2-16,-20 2 0 0,-20 2 0 15,-20 0 0 1,-9 1 0-16,-9-2 0 0,1-1 0 16,0-2 0-16,8-1-2 15,13 1 0 1,18-2 0-16,15 1 0 0,21 5 0 15,8 1 0 1,7 3 0-16,-1-1 0 0,-4 2 1 0,-9-3 1 16,-15-2 1-16,-17 0 1 15,-16-5 0-15,-18-3-1 16,-5-2 1-16,-1-3-3 0,4 0-10 16,0-6-19-16,1-3-53 15,31-3-4-15</inkml:trace>
  <inkml:trace contextRef="#ctx0" brushRef="#br0" timeOffset="7580">20364 12260 438 0,'0'0'-2'0,"0"0"1"16,-16 22-1-16,9-2 1 16,0 7 1-16,2 8 0 15,5 3 2-15,13 4 2 0,10 0-1 16,13-5 3-16,17-7-1 15,5-7 1-15,13-10-3 16,1-10-5-16,-7-9-19 16,-11-15-62-16,7-17-2 15</inkml:trace>
  <inkml:trace contextRef="#ctx0" brushRef="#br0" timeOffset="7710">20905 12107 427 0,'0'0'3'0,"-12"19"2"16,-8 7-1-16,-1 16-1 15,3 12 1 1,1 19 0-16,6 16 0 0,7 15-1 0,4 7-8 15,13 1-6-15,11-2-10 16,11-15-44-16,2-1-20 16</inkml:trace>
  <inkml:trace contextRef="#ctx0" brushRef="#br0" timeOffset="8124">21622 11417 466 0,'0'0'3'0,"0"0"0"15,0 0-1-15,19 0 1 0,15 0 0 16,18 0-1-1,17 4 1-15,23 3-4 0,9 1-5 16,17 3-3-16,3-3-4 16,-3 3-8-16,-15-4-24 0,-14-4-42 15,-15-1-3-15</inkml:trace>
  <inkml:trace contextRef="#ctx0" brushRef="#br0" timeOffset="8331">21333 11776 466 0,'0'0'0'16,"8"0"-1"-16,23 0 1 16,24 2 0-1,28 3-2-15,23 1 1 0,30 3-6 16,12 2-6-16,24 8-19 15,8 1-50-15,-8-3-5 16</inkml:trace>
  <inkml:trace contextRef="#ctx0" brushRef="#br0" timeOffset="22817">16741 15628 347 0,'0'0'5'16,"-11"-5"2"-16,-1 2 4 16,1 1 0-16,0-3 1 0,0 1-3 15,-1 2 0-15,12 2 2 16,0 0-4-16,12-1-2 15,28 1-1-15,18 0-4 16,15 0 3-16,12 0 1 0,13 0 0 16,3 1-1-16,-3-1-4 15,-6 0-4-15,-11-1-7 16,-13 0-20-16,-3-2-53 0,-24-13-2 15</inkml:trace>
  <inkml:trace contextRef="#ctx0" brushRef="#br0" timeOffset="23012">17216 15144 436 0,'0'0'-1'16,"0"17"0"-16,0 9 1 0,-2 10 1 15,0 13 2-15,-1 15-2 0,1 13 2 16,-1 17-1-16,-1 7 2 15,2 3-2-15,2 3-7 16,2-4-15-16,-13 5-63 16,28-7-3-16</inkml:trace>
  <inkml:trace contextRef="#ctx0" brushRef="#br0" timeOffset="61803">19628 12442 202 0,'0'0'-2'15,"-12"-12"1"-15,-11 8 0 16,-19-3 5-16,-21 4 3 16,-26-3 6-16,-27 3 5 0,-23-1 3 15,-21 3 4-15,-3 0 0 16,1 1 1-16,12 3-4 15,25-3-7-15,25 0-3 16,35 0-5 15,40 0-3-31,45 0-3 0,45 0 0 0,50-3-1 0,39-2-1 0,39-1 3 16,29 0 0-16,25 2-1 15,2 1 0-15,-7 4-1 16,-22 1-2-16,-37 8 0 0,-35 1-1 16,-51 1 0-1,-48 4 0-15,-57 2 0 0,-62 4 0 16,-60 3 2-16,-55 7 2 15,-53 2 2-15,-44 4 3 16,-26 1 1-16,-5-4 0 0,17-6 2 16,36-4-2-16,45-6-2 15,60-9 0 1,76-9-1 15,79-1-2-31,60-14-2 0,69-2 0 0,63-3-1 0,35-1 0 0,39-3 2 0,24-1-1 16,-1 5 0-16,-11 4 0 15,-26 7 0-15,-41 7-3 16,-45 2 2-16,-46 10 0 0,-69 9 0 15,-63 12 1-15,-74 7-1 16,-65 6 1-16,-64 6 1 16,-53 0 4-16,-49-3-2 15,-34-1 2 1,-8-11 1-16,12-9 0 0,36-11 0 0,47-9 0 15,61-7-2 1,73-5 1-16,83-12-2 0,77-9-1 47,117-7-1-47,44-6 1 0,58-5-2 0,46-5 2 0,34 0-1 0,13-1 0 0,-9 6 0 15,-22 4 0-15,-70 8 0 0,-21 5 1 16,-54 7-1-16,-53 1 0 16,-63 3-1-16,-65 3 0 15,-68 6 0-15,-68 3 0 0,-56 3 0 16,-42-2-1-1,-33-1 0 1,-9-4 2-16,16-5 0 0,36-7 0 0,59-15 0 16,79-15-1-16,98-15-1 15,84-12-1-15,121-9 2 0,48-3-2 16,63-7 0-16,47-2 0 15,29 2 0-15,1 9 1 16,-32 7 1-16,-38 11 2 16,-84 5-3-16,-47 7 0 15,-92 7 1-15,-94 7-1 0,-104 7 1 31,-99 6-3-31,-87 4 0 0,-77 3-1 0,-64 6 0 16,-34 2 1-16,-3 2 1 0,22-3 0 16,54-4 1-16,67-7 1 15,85-9 1-15,94-15-1 16,119-9 1-16,95-12 0 15,128-10-2-15,53-5 1 16,67-6-1-16,42-2 0 0,25 6 1 16,-10 9 0-16,-40 13 0 15,-54 17-1-15,-100 13 2 16,-58 17-1-16,-105 20 0 0,-106 21-1 15,-114 21 1 1,-97 15-1-16,-73 6 1 0,-59 9 0 31,-31-1-1-31,5-6 1 0,37-12 1 0,67-12 0 16,98-24 0-16,121-17 0 0,146-20-2 15,119-15 1-15,126-13-1 16,94-4 1-16,86-5-2 16,53 0 0-16,20 6 1 0,-15 7-2 15,-66 13 1-15,-54 8-1 16,-80 13 1-16,-88 11 1 15,-109 16 0-15,-107 17 1 16,-110 16 0-16,-102 16-1 16,-87 14-1-16,-56 15-6 0,-45 14-19 15,-8 14-56-15</inkml:trace>
  <inkml:trace contextRef="#ctx0" brushRef="#br0" timeOffset="62628">15606 14198 344 0,'0'0'0'0,"0"0"0"16,0 0 7-16,13 0 2 15,14 0 2-15,27-2-1 0,17-5 2 16,23-3-1-16,14 3 1 15,10-4-1-15,2-2-7 16,-1 1-4-16,-14 1-4 16,-15 6-10-16,-19 0-20 15,-26 5-46-15,-5 0-6 16</inkml:trace>
  <inkml:trace contextRef="#ctx0" brushRef="#br0" timeOffset="62824">15662 14512 469 0,'0'0'-2'0,"0"0"0"16,13-1 1-16,19-6 0 16,25-4 0-16,20-2 0 15,16 0-1-15,13-1-1 0,13 1-1 16,2 3-5 15,-1 7-9-31,-15 3-30 0,-18 0-36 0,-15 7-5 0</inkml:trace>
  <inkml:trace contextRef="#ctx0" brushRef="#br0" timeOffset="63078">17564 14001 459 0,'0'0'1'0,"0"0"-3"15,0 0 1-15,0 0 1 16,11 5 0-16,19-3 1 0,12-1-1 15,14-1 0-15,10 1-4 16,6-1-1 0,4-3-11-16,-7 6-52 0,-3-9-17 15</inkml:trace>
  <inkml:trace contextRef="#ctx0" brushRef="#br0" timeOffset="63580">18701 13496 179 0,'-11'0'4'15,"-12"1"8"-15,-12 7 4 16,-6 5 3-16,-8 2-1 16,-1 4 1-16,-2 0-1 15,4 4 3-15,12 1-1 0,57-12-5 31,26-5-4-31,15-7-2 16,8-7 0-16,5-11 1 16,2-5 2-16,-3-7-3 15,-5-3-2-15,-45 3-2 16,-11 3 1-16,-9 5-2 0,-2 5-2 15,-2 5-1-15,0 12 0 16,-9 1-1-16,-1 16 1 16,0 7 0-16,-4 9-1 15,2 8 3-15,-9 16 4 16,-1 3 1-1,-5 4-1-15,-2-2 0 16,-2-2 0-16,2-1-1 16,1-7 0-16,-1-6-3 15,10-15-4-15,1-5-5 0,9-8-3 16,2-9-15-16,7-9-62 15,12-2-3-15</inkml:trace>
  <inkml:trace contextRef="#ctx0" brushRef="#br0" timeOffset="63866">19134 13655 418 0,'-9'11'1'0,"3"10"1"0,6 20 3 16,18 3 0-1,10 1 2 1,12-3-2-16,6-5 2 0,10-5 1 15,16-17-1 1,-1-15-1-16,-10-27-2 0,-16-12-1 0,-16-5-1 16,-21-6-1-16,-15 2-1 15,-26 4 0-15,-19 4-2 16,-15 9 0-16,-6 9-2 0,-1 12-3 15,-2 10-6-15,14 17-10 16,7 12-18-16,24 24-45 31,17 5-4-31</inkml:trace>
  <inkml:trace contextRef="#ctx0" brushRef="#br0" timeOffset="64113">18024 14489 484 0,'0'0'-1'0,"0"0"-1"15,0 0 2-15,27 5 0 16,26-5 0 15,32 1 1-31,33-9 1 0,35-2-1 0,26 0 2 0,17 0 0 0,10 1-4 16,-8 0-7-16,-8 7-18 15,-24 6-60-15,-40 7-4 16</inkml:trace>
  <inkml:trace contextRef="#ctx0" brushRef="#br0" timeOffset="64494">18136 15059 500 0,'0'0'0'0,"0"0"-1"16,13-3 0-16,16-5 1 16,17-2-1-16,16 0-2 15,8-4-3-15,10 2-6 0,6 0-9 16,5-6-48-16,-10 15-20 15</inkml:trace>
  <inkml:trace contextRef="#ctx0" brushRef="#br0" timeOffset="65035">18798 14909 288 0,'0'0'6'15,"-11"-4"7"-15,11 4 2 0,-19-5 4 16,7 2 2-16,-1 0 3 15,1 0-1-15,0 2-1 16,3-2-6-16,9 3-6 16,10-9-3-1,13 3-4 1,11-2-2-16,7 2-2 0,9-1 0 0,1 1 0 0,-1 3-1 15,-4 2 0-15,-9 1 0 16,-8 0-1-16,-12 4 1 16,-17-4 1-16,4 17 0 0,-17-4 2 15,-12 2 0-15,-6 2 0 16,2 1-1-16,-3 0 1 15,3 1-1-15,8 0-1 16,8-1 0 0,14 0 0-16,20-1 1 0,8 0 0 0,4 1-1 15,-2 0 1-15,0-3-1 16,-3-2 0-1,-6-3 1 1,-19 3 0-16,-7 0 1 0,-17 1-2 0,-9-1-4 0,3 3-8 16,-4 0-24-16,2 3-45 15,4-5-6-15</inkml:trace>
  <inkml:trace contextRef="#ctx0" brushRef="#br0" timeOffset="65356">19521 14753 454 0,'0'0'-3'0,"0"0"0"16,0 12 1-16,0 5 0 16,0 4 1-16,0 6 1 15,-2 8 0-15,0 3 1 0,0 6 3 16,0-1 1-16,-1 0 0 15,1-2-1-15,1-2-1 16,1-3-3 0,0-2-3-16,0-8-8 0,0-1-14 0,1 0-59 15,-1-25-3-15</inkml:trace>
  <inkml:trace contextRef="#ctx0" brushRef="#br0" timeOffset="65530">19803 14743 482 0,'0'0'-2'0,"0"11"1"16,7 8 0-16,2 10-2 16,4 9-1-16,6 13-4 0,-1 8-4 15,6 13-12-15,0 16-45 16,3-13-18-16</inkml:trace>
  <inkml:trace contextRef="#ctx0" brushRef="#br0" timeOffset="94698">15256 15797 401 0,'0'0'2'16,"0"0"-1"-16,0 0 1 15,0 0 1-15,9 0 2 0,10 0 2 16,8-2 0-16,12 0 1 16,12-2-1-16,5 0 0 15,9 0 0-15,5 2-4 16,0-2-4-16,-2 3-9 0,-10 1-20 15,-7 0-54-15,4 0-4 16</inkml:trace>
  <inkml:trace contextRef="#ctx0" brushRef="#br0" timeOffset="94931">15227 16159 463 0,'0'0'-1'16,"0"0"0"-16,7 1 0 16,16 0 1-16,14 0 0 15,18-1 0-15,14 0 0 0,15 0 1 16,12-1-1-16,9 4-5 15,1-3-9-15,-3 0-66 16,-3 6-6 0</inkml:trace>
  <inkml:trace contextRef="#ctx0" brushRef="#br0" timeOffset="108078">18346 15793 343 0,'0'0'2'16,"0"0"1"-16,-6-11 1 16,6 11 0-16,-11-8-1 15,2 8 0-15,-5 13 1 16,-6 12 2-16,-4 18-3 15,-2 11-1-15,2 17 0 0,5 7 2 16,11 2 0-16,10-5 2 16,26-17 0-16,22-19 0 15,20-22 0-15,11-17 1 16,8-27 1-16,0-18 0 0,-9-13 0 31,-14-8-1-31,-26-4-1 0,-21 0-1 0,-21 9-1 16,-23 6 0-16,-18 9-2 0,-8 9-1 15,-5 10-2-15,-2 7-1 31,6 14-5-31,7 6-3 0,10 9-7 0,9 8-16 16,15-1-52-16,13 13-5 0</inkml:trace>
  <inkml:trace contextRef="#ctx0" brushRef="#br0" timeOffset="108445">18988 16294 439 0,'0'0'1'0,"0"0"-1"15,0 0 0-15,0 0 0 0,0 0 1 16,9-3 0-16,4-2 0 16,1-1 0-16,2-1-1 15,-1 1 1-15,0 0-1 16,-2 0 0-16,-2 3 1 15,-11 3 0 1,0 0 2-16,-8 7-1 0,-10 1 0 0,1 1 1 16,-2-2 0-16,4 1-6 15,-2-2-6-15,9 0-33 16,8-6-44-16,6-1-2 0</inkml:trace>
  <inkml:trace contextRef="#ctx0" brushRef="#br0" timeOffset="109051">19296 15789 305 0,'0'0'6'0,"-8"-2"3"15,8 2 3-15,-11-2-1 16,11 2 1-16,-8-2-1 0,8 2 4 15,0 0 1 1,22-10-5 0,9 3-2-16,9 0-2 0,11 0-1 0,7 0 2 15,5 0-2-15,0 2-2 16,-8 2-1-16,-7 2-2 0,-10 1-2 15,-11 1 0-15,-9 7 0 16,-13 2 1-16,-6 3-1 16,-16 3 1-16,-9 5 0 15,-8 5 1-15,-8 3 0 16,-9 4 0-16,-3 2 0 0,0 0-2 15,3 0 1 1,8-3 0-16,8 0 0 0,10-5 2 16,13-1 1-16,12-4 2 15,9-2 0-15,17-6 0 0,10-2 1 16,10-4-1-1,10-1 0-15,4-5-1 16,1-2-4-16,0-1-3 0,-6-5-3 0,-5-1-7 16,-9-9-15-16,-13 0-61 15,-4-2-2-15</inkml:trace>
  <inkml:trace contextRef="#ctx0" brushRef="#br0" timeOffset="109869">20279 15710 328 0,'0'0'2'16,"0"0"-1"-16,0 0 1 16,-12-8 0-16,0 6 1 0,-5 1 0 15,-2 1 1 16,-6 0 1-31,-2 0-2 0,2 4 0 0,1 2 0 0,3 2-1 0,6 0 2 16,5 1-2-16,10 3 1 16,1 3 0-16,14 0 0 15,5 3 0-15,5 1 1 0,3 2-2 16,1 2 0-16,0 0-1 15,-3 3 0-15,-6 1-1 16,-6 2 0-16,-9 2 1 47,-6-1 1-47,-11 2 1 0,-12-1-1 0,-6 1 2 0,-8-3-1 0,-4-2 1 0,-2-7-1 15,1-3 0-15,7-6 1 16,4-6-1-16,13-5 0 16,6-8-3-16,14-9 1 0,18-9 0 15,15-10 0-15,17-9-1 16,14-9-1-16,8-4 2 15,6-6 1-15,-1 3 2 16,-7 1 1-16,-11 3 0 0,-12 6-1 16,-22 8 0-16,-21 8 0 15,-17 8-2-15,-24 8 0 16,-10 6-4-16,-11 7-3 0,-6 4-7 31,0 10-21-31,10 9-50 0,-4 5-4 0</inkml:trace>
  <inkml:trace contextRef="#ctx0" brushRef="#br0" timeOffset="110899">21114 15680 293 0,'0'0'2'16,"0"0"3"-16,-2-11 1 0,2 11 1 16,-8-15 2-16,-2 6 0 15,-4 0 0-15,-3 1 1 16,-7 3-2-16,-3 6-1 15,-10 9-1-15,-4 10-2 16,-2 7-1-16,-1 14 0 0,5 2 1 16,4 8-1-16,9-1 0 15,10-3 0-15,14-6 1 16,9-9-1-16,15-13 1 15,9-13 0-15,8-8-2 0,2-14 0 16,-1-11 0-16,-3-6-2 16,-4-5 0-16,-9-5-1 15,-5 2 2-15,-11 1 1 16,-4 6 1-16,-3 5 0 0,-1 8-1 15,-4 9 1-15,4 12 1 16,-15 15 0-16,5 18-1 16,1 12-1-16,-2 13 0 15,-2 10 0-15,2 10 2 0,-1 3-1 31,3 0-1-31,5-2-4 0,0-8-5 0,4-5-13 16,0-5-63-16,5-17-4 16</inkml:trace>
  <inkml:trace contextRef="#ctx0" brushRef="#br0" timeOffset="111481">21772 15784 358 0,'0'0'2'0,"-3"26"1"16,-2 1 0-16,-1 12 4 15,0 7 1-15,-1 12 1 0,-2 9 1 32,2 5 0-32,0-4-1 0,1-8-1 0,3-9 0 15,3-9-1-15,0-9 0 0,0-11 1 16,0-12 0 15,0-10-2-31,5-14 0 0,1-15-2 0,2-12-1 0,5-18-1 16,0-13-2-16,3-13-1 15,5-7-1-15,1-2 2 16,1 3 0-16,0 8 2 0,0 14 2 15,-4 11-1-15,-4 16 0 16,-1 14-2-16,-5 10-1 16,-9 18 0-16,11 2 1 0,-4 19-1 31,0 12-1-31,0 15 1 0,2 11-1 0,5 9 2 15,3 11 1-15,5 6-1 16,3-2 0-16,2-4-2 0,0-7-4 16,4-9-9-16,-9-14-28 15,-11-19-48-15,2-20-2 16</inkml:trace>
  <inkml:trace contextRef="#ctx0" brushRef="#br0" timeOffset="111588">21745 15938 501 0,'0'0'0'0,"17"0"1"16,17 4-1-16,21 2-2 15,14-2-6-15,20 9-25 0,13-5-56 16,4-7-2-16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24:44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2131 1988 327 0,'-3'14'5'0,"1"13"3"15,-3 42 3 1,1 24 1-16,-2 11 0 0,-1 15 0 15,-2 11 0-15,2 8-1 16,0-10-4-16,0-11-4 16,1-45-5-16,4-18-5 15,-2-16-12-15,4-38-53 16,0 0-8-16</inkml:trace>
  <inkml:trace contextRef="#ctx0" brushRef="#br0" timeOffset="477">2630 2667 443 0,'0'0'1'0,"0"0"-2"0,0 0 0 16,49 77 0-16,-31-48 2 47,0-2 3-47,1 4 4 0,1-3 3 0,-8-14-1 0,-4-19 2 0,-2-28 0 0,0-29-2 15,0-20-8 1,-3-22-2-16,2-16 0 0,-4-16 0 15,-2-3-3-15,-1 11-6 0,-8 13-8 16,2 30-40-16,-5 25-35 16,-3 25-1-16</inkml:trace>
  <inkml:trace contextRef="#ctx0" brushRef="#br0" timeOffset="877">3165 2078 383 0,'0'0'2'16,"0"0"0"-16,0 0 2 15,0 0 2 1,12 11 0-16,9-6 1 0,11-1 1 15,12-3 0-15,13 1-1 0,10-2-2 16,8 1-1-16,6-2-2 0,-2-6-2 16,0 4-3-16,-8-4-6 15,-2 7-9-15,-13-6-31 16,-6 5-35-16,-6-1-7 15</inkml:trace>
  <inkml:trace contextRef="#ctx0" brushRef="#br0" timeOffset="1131">3334 2425 462 0,'0'0'2'15,"0"0"-1"-15,0 0 1 16,13 7 0-16,12-4 1 0,15 2-1 15,18-3 1-15,18 0-1 16,16 0 0-16,12 0-1 16,6-1-3-16,4 0-2 15,-5 0-7-15,-5 8-12 0,-19 7-35 16,-13 0-28-16,-11-1-5 15</inkml:trace>
  <inkml:trace contextRef="#ctx0" brushRef="#br0" timeOffset="2655">6013 1603 295 0,'0'0'3'15,"0"0"-2"-15,0 0-1 0,0 0 1 16,-13 7 2-16,7 9 2 16,-2 4 1-16,-3 8 4 15,1 8-2-15,1 7 1 16,1 5 1-16,4 2 0 15,4-2 1-15,10-6-3 0,11-5 0 16,6-8-3-16,8-5 0 16,5-6 0-16,2-8 0 15,1 0-2-15,-5-2-1 16,-4 0 0-16,-6 3 0 0,-8 3 2 15,-9 6 0-15,-23 7 5 32,-15 4 0-32,-11-3 1 15,-8 0 0-15,-9-4-1 0,-3-4 1 16,-4-4-2-16,1-4-2 15,19-11-5 1,9-1-1-16,4 0-3 0,7 0-3 16,3 0-5-16,11 0-3 0,-4 0-14 15,12 0-17-15,0 0-42 16,12-10-4-16</inkml:trace>
  <inkml:trace contextRef="#ctx0" brushRef="#br0" timeOffset="2907">5854 1553 414 0,'0'0'3'16,"0"0"-1"-16,0 0 0 15,0 0 0-15,19-13 0 16,7 6 1-16,11-3-1 0,11-1 2 16,8 0-4-16,6-2 1 15,7-1-2-15,2 1-4 16,1-2-8-16,2 2-20 0,0 1-42 15,-3 0-11-15</inkml:trace>
  <inkml:trace contextRef="#ctx0" brushRef="#br0" timeOffset="3885">8157 1374 309 0,'0'0'0'15,"0"0"-2"-15,0 0 0 16,0 0 0-16,-10 3-1 15,10-3 0-15,-18 14 3 0,7-2 1 16,-12 17 4-16,-9 15 2 16,-2 10 1-16,1 15 2 15,4 12-1-15,10 1 3 16,14-3-1-16,18-11-1 15,25-18-3-15,15-18 2 0,11-20-2 16,11-24 2-16,4-25-1 16,-6-14-1-16,-43 19-3 15,-1-4 0-15,-9-1-1 16,-4-3 0-16,-8-1-1 0,-6 0-1 15,-6 3-3-15,-8-1-2 16,-13 9-4 15,-5 1-9-31,-8 10-24 0,2 5-41 0,-35-3-6 0</inkml:trace>
  <inkml:trace contextRef="#ctx0" brushRef="#br0" timeOffset="4606">9411 1178 330 0,'0'0'3'0,"0"0"-1"15,0 0 1-15,0 0 1 16,0 0 3-16,11 3 2 0,1 3 2 15,3 0 0-15,7 2-1 16,1 1-1-16,4-2-1 16,2 4-1-16,2-2-3 15,3 3-2-15,-3-2-2 0,1 0-1 16,-1 0 1-16,1 3 1 15,-2 1 0 17,0 1 1-32,-4 3 0 0,-2 3 1 0,-2 12 2 0,-10 15 1 15,-13 5-1-15,-12 9-1 0,-5 13 0 16,1 10-1-16,-2 1-1 15,2 0 1-15,6-8-4 16,6-3 0-16,4-3 0 16,1-4-6-16,4-14-12 0,1-15-56 46,1-9-8-46</inkml:trace>
  <inkml:trace contextRef="#ctx0" brushRef="#br0" timeOffset="4742">9393 1923 470 0,'0'0'0'16,"12"-15"-1"-16,14 5 1 15,16-2 0-15,15 0-4 16,21 8-10-16,6 4-38 31,16-1-34-31,4-1-4 0</inkml:trace>
  <inkml:trace contextRef="#ctx0" brushRef="#br0" timeOffset="5384">7795 3219 452 0,'0'0'-3'15,"0"0"0"-15,3 8-1 16,-3 10 1 0,0 14 2-16,-6 10-3 0,2 12 2 15,-2 10 0-15,-2 5 5 16,3 9 0-16,-6-2 2 0,5-3-1 15,-1-11 0 1,2-6 1-16,-1-10-1 0,2-10-1 16,-1-5-5-16,0-13-4 15,5-2-19-15,0-16-58 0,13-6-4 16</inkml:trace>
  <inkml:trace contextRef="#ctx0" brushRef="#br0" timeOffset="5555">8048 3407 445 0,'0'0'2'0,"3"17"0"0,-1 9 0 0,-2 13 1 16,0 16 0-16,0 13 1 0,0 16-1 16,-3 12 0-16,1 9-3 15,-4-6-3-15,3-2-4 16,2-13-12-16,1-25-57 15,7-4-10-15</inkml:trace>
  <inkml:trace contextRef="#ctx0" brushRef="#br0" timeOffset="6162">9019 3681 511 0,'0'0'0'0,"0"0"0"15,24 3 0-15,8 2 0 16,12 6 0-16,11 2 0 15,7 0 0-15,6 1-3 16,1-1 2-16,-1-2 0 0,-10-4-2 31,-12-2-3-31,-11-6-7 0,1-2-22 0,-3-9-52 16,-11-9-3-16</inkml:trace>
  <inkml:trace contextRef="#ctx0" brushRef="#br0" timeOffset="6564">9736 3239 471 0,'0'0'0'0,"0"0"-1"15,7-6 0-15,10 5 1 0,10 0-1 16,11 1 1-1,10 1-1-15,4 1 1 0,4 5 1 16,7 1 1-16,-1 0-1 16,-7 2 0-16,-7 1 0 15,-10-3 0-15,-7 1 0 0,-6-2 0 16,-5 1 1-16,-5 3 0 15,-6 3 1-15,-6 2 1 16,-3 7 0-16,0 9 0 0,-8 5 0 16,-5 9-1-16,-5 7 0 15,-4 8-2 1,-2 6 1-16,-1 4-2 0,3 1 0 15,-2 2 0-15,9-3-1 0,3-1-2 16,8-5-4-16,1-10-8 16,6-10-40-16,6-12-34 15,-4-19-4-15</inkml:trace>
  <inkml:trace contextRef="#ctx0" brushRef="#br0" timeOffset="6660">9992 3735 500 0,'0'0'1'0,"20"-8"-2"16,17 4 1-16,22 5-6 15,12-5-24-15,21 4-57 16,15-2-3-16</inkml:trace>
  <inkml:trace contextRef="#ctx0" brushRef="#br0" timeOffset="7627">6045 3201 329 0,'0'0'0'16,"-11"11"0"-16,-1 4 1 16,-2 14 1-16,-8 8 0 15,0 16 1-15,-3 11 1 16,10 7 1-16,10 4 3 0,9-9 3 15,19-8-1-15,14-22 0 16,16-13 1-16,11-24 1 16,10-23 1-16,-6-19 2 15,-3-13-2-15,-14-9 0 16,-12-5-1-16,-19 0-1 0,-19 2-2 15,-14 9-2-15,-20 9-4 16,-11 19-7 0,-15 11-10-1,1 20-37-15,-5 16-38 0,6 17-1 0</inkml:trace>
  <inkml:trace contextRef="#ctx0" brushRef="#br0" timeOffset="8350">6119 5084 419 0,'0'0'1'16,"0"0"-2"-16,-12 8 1 0,-2 16-1 16,-8 14 0-16,-4 17 2 15,-6 16 0-15,3 14 0 16,0 10 0-16,10 5 2 0,12-3 1 15,9-11 0-15,18-20 2 16,16-21-1-16,11-21 0 16,9-24 0-16,3-20 1 15,-7-19-1-15,-6-13-1 16,-15-13 0-16,-14-6-1 0,-17-2-2 15,-24 4-1-15,-17 8 0 16,-17 11-3-16,-9 13-2 16,-8 12-6-16,7 20-18 15,18 21-58 16,21 12 1-31</inkml:trace>
  <inkml:trace contextRef="#ctx0" brushRef="#br0" timeOffset="8668">7296 5594 511 0,'0'0'0'0,"0"0"0"0,0 0 0 15,20 0 0-15,6 0 0 16,9 1-6-16,9-2-1 16,8 0-4-16,3 0-2 15,6-1-5-15,-10-4-18 0,-8-7-51 16,2 2-4-1</inkml:trace>
  <inkml:trace contextRef="#ctx0" brushRef="#br0" timeOffset="8861">8115 5010 407 0,'0'0'3'16,"0"24"2"-16,-3 8 0 16,-7 18 1-16,-1 13 2 15,-3 20 0-15,0 12 0 0,1 16-2 16,-2 3-6-16,3 2-5 15,0-10-8-15,8-10-25 16,4-12-46-16,1-22-5 31</inkml:trace>
  <inkml:trace contextRef="#ctx0" brushRef="#br0" timeOffset="9302">9290 5452 495 0,'0'0'0'15,"0"0"-2"-15,0 0 1 0,5 5 0 16,8-1 0-16,10 1 0 15,7 1 0-15,12 0 0 16,3 0 1-16,4 0 0 16,2-3 0-16,0 0-3 15,-8-3-4-15,-4 0-3 0,-12 0-8 16,-5-5-40-16,-1-2-29 15,-7-10-4-15</inkml:trace>
  <inkml:trace contextRef="#ctx0" brushRef="#br0" timeOffset="9494">9938 5103 446 0,'0'0'0'0,"2"8"-1"16,1 11 2-16,4 12 0 15,-1 16 0-15,2 13 2 16,0 17 2-16,2 11-1 15,3 13 1 1,-4 1-3-16,5 2-3 16,-1-9-8-16,5-10-29 0,6-10-46 0,-8-22-5 15</inkml:trace>
  <inkml:trace contextRef="#ctx0" brushRef="#br0" timeOffset="10143">11817 328 454 0,'0'0'3'16,"0"0"0"-16,0 0-2 15,0 0-3 1,0 0 0-16,0 0 0 0,0 0-2 16,-4 4 0-16,-34 107-2 15,30-39 0-15,0 72 6 0,-1 102 3 16,-4 58 7 15,13 56-1-31,15 62 2 0,-4 33 0 0,20 58-1 0,10-65 0 16,1-45-3-16,3-36-2 15,4-42-5-15,-2-36 0 0,-13-51 0 16,2-40 0-16,-4-76 0 15,0 7 0-15,-3-25 0 16,-7-25-23-16,-11-9-64 0,5-20-3 16</inkml:trace>
  <inkml:trace contextRef="#ctx0" brushRef="#br0" timeOffset="10688">5026 640 394 0,'0'0'1'15,"0"0"0"-15,0 0-1 16,0 0-1-16,0 0 0 0,-41 11 0 15,34 18 1-15,-4 11 0 16,-3 55 3-16,-1 78 1 16,1 59 5-16,10 61 3 15,6 79 0 1,14 63-1-16,8 64 0 0,10 35 0 0,7-50-4 15,10-21 0-15,-5-25-2 16,-7-49-3-16,-1-62-1 16,-5-56 1-16,-7-71-1 0,-7-77-5 15,-3 1-20-15,1-35-62 16,-8-33-3-16</inkml:trace>
  <inkml:trace contextRef="#ctx0" brushRef="#br0" timeOffset="11288">12552 3180 481 0,'0'0'2'0,"0"0"0"15,-1-11 0-15,1 11-1 16,5-7 0-16,13 7 1 16,11 2-1-16,11 4 1 0,13 9-2 15,11 3 0-15,7 3 0 16,9 1 0-16,-1 1-1 15,-3-1 0-15,-5-7-3 32,-6-1-2-32,-11-9-7 0,-3-2-26 0,4-2-46 0,-21-7-3 15</inkml:trace>
  <inkml:trace contextRef="#ctx0" brushRef="#br0" timeOffset="11464">12610 3587 496 0,'10'0'1'16,"22"0"2"-16,22-2-2 16,23 3 0-16,24 3-8 15,11 5-29-15,25 7-50 16,14 1-3-16</inkml:trace>
  <inkml:trace contextRef="#ctx0" brushRef="#br0" timeOffset="13879">13984 3029 360 0,'0'0'1'16,"0"0"0"-16,-13 1 0 15,3 3-1-15,-2 1-1 16,3 5 0-16,-1 2 1 0,7 4 2 15,4 3 0-15,18 5 0 16,11 5 2-16,16 7 0 16,10 6 0-16,9 6 2 15,1 4-3-15,-3 5-3 0,-5 5 2 16,-20-2-1-16,-10 0 4 15,-25-5 1 1,-13-4 4-16,-26-9 2 0,-11-4 2 16,-13-16 0-16,-7-7-2 15,0-8 0-15,1-8-4 16,13-1-6-16,3-14-12 0,22-9-47 15,9 0-30-15,14-5-3 16</inkml:trace>
  <inkml:trace contextRef="#ctx0" brushRef="#br0" timeOffset="14069">14155 3005 474 0,'0'0'3'0,"1"-10"-1"16,4 1 0-16,11-5 1 15,11-1 0-15,16-1-3 16,13-5-11-16,15-5-66 0,8 14-9 31</inkml:trace>
  <inkml:trace contextRef="#ctx0" brushRef="#br0" timeOffset="14475">13921 2975 448 0,'0'0'4'15,"0"0"-2"-15,0 0 1 16,12-4-1-16,6-1 1 0,15-2-2 15,8-2-2-15,13 2-7 16,5-5-12-16,10 2-27 16,13 5-36-16,-7-4-2 15</inkml:trace>
  <inkml:trace contextRef="#ctx0" brushRef="#br0" timeOffset="15011">15423 1720 419 0,'0'0'1'0,"0"0"-1"15,5-12-4-15,-5 12 1 16,0 0-2-16,14 23 0 16,-6 21 1-16,-2 29 0 0,-2 34 5 15,-3 45 2-15,-1 34 3 16,-6 51 1-16,-9 36 1 15,-4 34 0-15,-1 21 0 16,-4 10-2-16,3 3-4 16,5-22-3-16,10-13 2 15,5-46 1-15,1-30 0 0,10-44 2 16,3-31 1-16,7-37-1 15,-4-33-3-15,4-15-21 16,11-21-61-16,-13-18-2 0</inkml:trace>
  <inkml:trace contextRef="#ctx0" brushRef="#br0" timeOffset="15924">16723 2051 365 0,'0'0'0'0,"0"0"-3"15,0 17 3-15,4 6-1 16,3 10 3-16,2 12 1 0,0 11 2 16,1 10 0-16,-2 11 2 15,-3 1 2-15,-1 1-1 16,-4-6 0-16,1-11-2 15,-6-10-4-15,0-9-3 0,-1-17-14 16,-8-11-61-16,14-15-5 16</inkml:trace>
  <inkml:trace contextRef="#ctx0" brushRef="#br0" timeOffset="16091">17012 2167 387 0,'0'0'3'0,"0"27"3"16,0 6 2-16,0 14 0 47,0 21 0-47,1 13-1 0,1 17-12 0,-1 12-41 0,6-7-31 0,3-13-6 15</inkml:trace>
  <inkml:trace contextRef="#ctx0" brushRef="#br0" timeOffset="16501">18298 2395 511 0,'0'0'0'0,"0"0"0"0,7-4-2 15,13 2 0 1,10 0-3-16,19 2-10 0,4 1-24 16,-2-1-50-16,20 4 0 15</inkml:trace>
  <inkml:trace contextRef="#ctx0" brushRef="#br0" timeOffset="17170">19233 2025 433 0,'0'0'3'0,"0"0"-1"0,0 0-2 16,0 0 0-16,0 0-2 15,15 11 2-15,12-3-1 16,11 5-1-16,11-1-2 0,9 6 2 16,4-1 0-16,0 3-1 15,-3-3 1-15,-10 2 0 16,-11-3 2-1,-14 0 1-15,-9 1 1 0,-12 0 0 16,-3 2 2-16,-13 12 4 16,-5 6 1-16,-4 7 0 15,1 10-1-15,-2 6-1 0,0 10 0 31,1 2-3-15,8 4-6-16,1-15-11 0,9-2-30 0,6-12-42 0,-2-14-4 16</inkml:trace>
  <inkml:trace contextRef="#ctx0" brushRef="#br0" timeOffset="17279">19384 2441 432 0,'5'-1'1'16,"21"1"-1"-16,11-1-7 31,27-10-69-31,13 14-5 0</inkml:trace>
  <inkml:trace contextRef="#ctx0" brushRef="#br0" timeOffset="18030">16259 4716 390 0,'0'0'1'16,"0"0"-1"-16,-9 4 1 16,9-4 0-16,8 21 1 15,11-6 1-15,16 4 0 0,7-2 1 16,20 1-4-16,6 0-3 15,3-2-8-15,-3-4-22 16,-12-7-43-16,-1-5-9 16</inkml:trace>
  <inkml:trace contextRef="#ctx0" brushRef="#br0" timeOffset="18185">16915 4899 395 0,'-5'11'2'0,"-3"13"-1"15,-1 10-2-15,-1 7-11 16,0 3-60-16,4 13-7 16</inkml:trace>
  <inkml:trace contextRef="#ctx0" brushRef="#br0" timeOffset="18559">18763 4896 511 0,'0'0'0'15,"0"0"0"-15,0 0 0 16,15 0 0-16,14 0 0 16,7 3-9-16,17 3-6 15,6 0-3-15,9-2 0 16,4 2 0-16,-2-2-6 0,-9-4-15 15,-16-1-45-15,-9-4-3 16</inkml:trace>
  <inkml:trace contextRef="#ctx0" brushRef="#br0" timeOffset="18937">19537 4182 500 0,'0'0'0'16,"0"0"0"-16,2 16-1 15,-1 10 1-15,0 15 0 16,1 17 0-16,-2 21 0 15,3 17 0-15,1 22 1 0,2 8 0 16,3 8-1-16,0-1-1 16,2-9-1-16,3-7-4 15,-1-22-11-15,0-13-69 31,1-20-4-31</inkml:trace>
  <inkml:trace contextRef="#ctx0" brushRef="#br0" timeOffset="19543">16932 4475 371 0,'0'0'1'15,"0"0"0"-15,13-8 1 16,-13 8-1-1,13-6 2-15,-4 3 2 0,-9 3 1 0,13-1 3 16,-13 1 1-16,3 14 1 16,-3 10 0-16,-4 11 2 15,-5 13-1 1,1 13 1-16,1 15-3 0,6 16-2 15,1 9-2-15,5 7-2 0,5-3-1 16,4-3-2-16,3-12-2 16,3-8-6-16,-6-17-6 0,1-14-32 15,-3-14-43-15,-11-19-4 16</inkml:trace>
  <inkml:trace contextRef="#ctx0" brushRef="#br0" timeOffset="19944">20545 2455 110 0,'0'-12'-22'0,"3"-4"-18"16</inkml:trace>
  <inkml:trace contextRef="#ctx0" brushRef="#br0" timeOffset="20194">20575 1749 386 0,'0'0'4'0,"0"-12"4"0,0 12 1 16,-5-16 1-16,5 16-1 16,-4-15-4-1,4 15-1-15,-4-12 0 0,4 12 0 0,-13 36-6 16,4 28 1-16,0 30 2 15,1 53 4-15,-1 49 4 16,2 49 3 0,-3 76-2-16,2-6-2 0,2 19 1 15,6 4-1-15,5-6-2 0,8-19-3 16,5-25-3-16,1-38 0 15,4-71 0-15,0-11 0 16,-1-37 0 15,-3-28 0-15,-4-28 0-16,-4-19 0 0,-5-18 0 0,2-11 0 0,-5-7 0 0,3-9 0 0,-6-11 0 15,10-14-64-15,0-10-31 16</inkml:trace>
  <inkml:trace contextRef="#ctx0" brushRef="#br0" timeOffset="22692">5609 8335 470 0,'0'0'0'16,"12"-2"-1"-16,14 0 1 16,21 0 0-16,16-1-3 15,19 4-6-15,11-1-12 16,19 1-39-16,14 4-24 15</inkml:trace>
  <inkml:trace contextRef="#ctx0" brushRef="#br0" timeOffset="23215">7290 8000 385 0,'0'0'1'16,"-14"3"1"-16,-4 9-1 16,-5 12 1-16,-6 9 0 15,-3 13 2-15,-1 14 0 0,5 14-1 16,6 12 0-16,13 8 1 15,13 0-2-15,23-7 1 16,17-18-1-16,14-20 0 16,11-20-1-16,4-29 0 15,3-21 0 16,-8-29 0-31,-11-15 1 0,-23-12 1 0,-22-5 1 0,-24 1 1 0,-26 5 0 16,-22 10 1-16,-15 10-1 16,-12 15-1-16,-1 7-1 0,8 16-11 15,4 6-30-15,18 12-46 16,18 9-3-16</inkml:trace>
  <inkml:trace contextRef="#ctx0" brushRef="#br0" timeOffset="23737">7927 7046 422 0,'0'0'-4'16,"0"0"0"-16,0 13 0 16,2 21 3-16,2 23 1 31,2 32 2-31,8 35 2 0,-5 41 3 0,3 42 5 0,2 35 2 15,-3 27-2-15,5 10-3 16,-2-1 0-16,1-16-2 0,-5-23-1 31,1-35-1-31,0-35-1 0,-4-35 1 0,-1-33 1 16,-4-25-6-16,-2-21 0 15,0-13 0-15,-3-13 0 0,1-3 0 16,-2-12 0-16,4 0-41 16,10-13-50-16,-7-16-4 15</inkml:trace>
  <inkml:trace contextRef="#ctx0" brushRef="#br0" timeOffset="24467">13641 7143 372 0,'0'0'4'15,"0"-16"1"-15,0 4 2 16,0 0-1 0,0-1 0-16,0 13 0 0,0-9-1 0,0 9 2 15,-2 27-2-15,2 19 1 16,0 25 3-16,0 31-2 15,0 36 3-15,4 31 3 16,-3 40-1-16,-1 24 1 0,6 26-3 16,-2 10-2-16,3-1-8 15,3-8 0-15,7-27 0 16,2-28 0-16,3-35 0 31,3-31 0-31,-4-34 0 0,-1-24 0 0,-2-28 0 0,-7-17 0 16,-4-11 0-16,-4-11 0 15,-3-14 0-15,0 0-18 16,0-18-72-16,3-13-4 0</inkml:trace>
  <inkml:trace contextRef="#ctx0" brushRef="#br0" timeOffset="25832">9659 7054 285 0,'0'0'2'16,"-12"23"3"-16,0 5-2 0,-4 20 4 15,-2 12-2-15,1 11 0 16,0 9 0-16,4 4 1 16,7-9 1-16,6-15 3 15,12-13 2-15,10-32 1 16,12-19 1-16,4-26 3 31,1-19 0-31,-4-12 1 0,-5-11-4 0,-11-5-4 0,-14-3-2 16,-6 11-1-16,-15 5-2 15,-8 11-3-15,-6 12-2 16,-2 13-6-16,-1 9-7 0,5 18-14 15,6 12-32-15,11 9-28 16,8 8-6-16</inkml:trace>
  <inkml:trace contextRef="#ctx0" brushRef="#br0" timeOffset="26371">10672 6936 433 0,'0'0'-2'0,"0"0"0"15,9 2 0-15,10 0 1 16,11 1-1-16,12 1 1 0,11 1-1 15,9-2 1-15,5 1 2 16,3 1 0-16,-6-2 2 16,-8 0 1-16,-11-2 1 0,-12-1 0 15,-13 1 1-15,-8-1-1 16,-12 0 1-16,6 12 0 15,-6 4-1 1,-3 11-1-16,-5 8-1 0,-3 14 0 0,-4 7 0 16,-1 13 0-16,-1 5 0 15,-3 4-2-15,3 1-2 16,4-6-2-16,4-1-4 15,4-15-9-15,5-20-60 0,2 5-13 16</inkml:trace>
  <inkml:trace contextRef="#ctx0" brushRef="#br0" timeOffset="26493">11071 7304 463 0,'0'0'1'0,"27"-5"-1"31,9 1 0-31,18 4-6 0,9-7-30 0,17 7-48 16,11 0-2-16</inkml:trace>
  <inkml:trace contextRef="#ctx0" brushRef="#br0" timeOffset="26936">9490 9189 506 0,'0'0'0'15,"0"0"-1"-15,19-1 1 16,10-1 0-16,10 1-2 15,9 0-3-15,11 0-3 0,6-1-2 16,8-1-6-16,1-7-14 16,-7 6-58-1,-4-5-2-15</inkml:trace>
  <inkml:trace contextRef="#ctx0" brushRef="#br0" timeOffset="27499">10323 8907 479 0,'0'0'0'0,"0"14"-1"0,0 7 1 15,0 13 0-15,-3 14 0 16,1 10 0-16,0 11-1 15,1 12-1-15,2 4 0 16,-1-3-1-16,1-9-3 0,10-8-8 16,-6-16-17-16,-5-10-54 15,13-13-4-15</inkml:trace>
  <inkml:trace contextRef="#ctx0" brushRef="#br0" timeOffset="27749">10807 9106 511 0,'0'0'0'15,"0"0"0"-15,15 5 0 0,7 3 0 16,10 1 0-16,6 2-3 15,10 1 0-15,6-1-1 16,7-2-1-16,2-5-1 16,-5-3-1-16,-7-2-1 15,-7-7-3 1,-6-7-6-16,-6 3-15 0,-8 4-44 0,-3-5-10 15</inkml:trace>
  <inkml:trace contextRef="#ctx0" brushRef="#br0" timeOffset="27986">11601 8679 478 0,'1'13'2'0,"-1"22"1"15,-1 19 1-15,-2 21-1 32,1 18 0-32,0 18-1 0,1 15-2 0,2 13-2 0,5-7-3 15,5-11-4-15,2-13-9 16,8-23-42-16,3-8-30 15,4-24-2-15</inkml:trace>
  <inkml:trace contextRef="#ctx0" brushRef="#br0" timeOffset="28670">14642 8574 435 0,'0'0'3'15,"0"0"1"-15,0 0 0 0,0 0 1 16,5 6 2-1,25-2-1-15,20 3 0 0,16-1 0 16,23-3 0-16,13 1-1 16,16-1 0-16,4-3 2 0,2 1-2 15,-9-3 0 1,-12-5-3-16,-16-1-2 31,-20 4 0-31,-15-1 0 0,-10 0 0 0,-15 2 0 0,-11 0 0 0,-16 3 0 16,10-4 0-16,-10 4-37 15,0 0-52-15,-13 1-6 16</inkml:trace>
  <inkml:trace contextRef="#ctx0" brushRef="#br0" timeOffset="29068">15052 8195 447 0,'0'0'2'16,"0"16"3"-16,-2 18 1 15,-4 16 1-15,-1 17 0 0,-3 16-1 16,0 16 1-1,0 15 0-15,0 7-1 0,2-4-5 16,7-10-1-16,3-11-2 16,9-14-2-16,6-19-5 0,7-10-23 46,14-22-57-46,-10-21-1 0</inkml:trace>
  <inkml:trace contextRef="#ctx0" brushRef="#br0" timeOffset="29872">16770 8021 411 0,'0'0'1'16,"-24"21"1"-16,-3 12 2 16,-10 19 0-16,-6 17 1 15,-6 22 0-15,-3 14-1 16,6 13 0-16,11 2 0 0,22-5-2 15,21-14-1-15,27-23 0 16,24-21-2-16,20-33 3 31,21-23-1-31,10-25 1 0,5-24 0 0,-10-19 1 0,-11-17 1 16,-17-11 1-16,-23-8-1 15,-25 3 0-15,-23 1 1 16,-24 13-2-16,-26 10 0 0,-14 16-6 16,-16 13-3-16,-5 20-9 15,-10 12-22-15,-2 14-50 16,10 6-3-16</inkml:trace>
  <inkml:trace contextRef="#ctx0" brushRef="#br0" timeOffset="30295">17832 6874 422 0,'0'0'0'0,"0"22"1"15,0 21 1-15,2 29 2 16,-2 36 0-16,-3 48 2 15,-3 48 2-15,-2 43 0 16,1 39 1 0,0 24-1-16,3 7-2 0,5-7-1 0,2-24 0 15,14-38 0-15,6-37-1 16,1-40 2-16,1-39-2 0,1-30 0 15,-6-28-4-15,-6-16 0 16,-4-11 0-16,-10-14 0 16,1-1-26-16,3-18-64 15,-4-14-4-15</inkml:trace>
  <inkml:trace contextRef="#ctx0" brushRef="#br0" timeOffset="31605">19066 7146 376 0,'0'0'1'0,"-20"21"1"16,-1 8 0-16,-3 14 1 0,0 14-1 15,-1 12 0-15,5 7 1 16,10 6 1-16,12-8 0 16,29-14 0-16,18-20 1 0,18-23 0 15,13-20 4-15,6-27 1 16,0-16 1-16,-12-15-1 15,-12-6 0-15,-23-4-1 16,-16 4-1-16,-23 5-1 16,-14 7-3-16,-22 12-2 0,-13 9-3 15,-8 18-4-15,-5 5-5 16,3 11-12-16,-2 6-23 15,4 10-42-15,22 8-6 0</inkml:trace>
  <inkml:trace contextRef="#ctx0" brushRef="#br0" timeOffset="32052">20277 6882 463 0,'0'0'0'16,"0"0"-3"-16,0 0 2 16,2 15-1-16,9-1 0 15,8 7 0-15,7 5-1 0,7 4 0 16,8 3 1-16,2 0 1 15,4 5 2-15,0-3 0 16,-3-1 1-16,-7-5 2 0,-4 2 1 47,-7 2 1-47,-6 2 0 0,-7 5-1 0,-3 3 0 0,-5 3-1 0,-5 3-1 0,-1 1-1 15,-8 1 0-15,-2 3-2 16,1-1 1-16,-2 0-1 16,0-3 0-16,5-5-2 15,-1-1-3-15,6-3-3 16,1-7-9-16,4-5-32 15,5-7-38-15,-5-7-4 0</inkml:trace>
  <inkml:trace contextRef="#ctx0" brushRef="#br0" timeOffset="32176">20375 7510 471 0,'12'-6'1'0,"20"-4"0"0,18 0-1 0,25 3-5 15,6 11-55-15,29-10-26 0</inkml:trace>
  <inkml:trace contextRef="#ctx0" brushRef="#br0" timeOffset="32917">18728 8816 438 0,'0'0'0'0,"0"0"0"16,5 8 0-16,-2 8 3 0,1 15 0 15,-2 9 1-15,0 12 0 16,-1 10 0-16,-1 9-1 31,0 4 1-31,-4 1-1 0,-2-4-2 0,-4-10 0 16,3-10-4-16,-2-9-2 0,4-8-5 15,-6-11-38-15,11-24-37 16,0 0-2-16</inkml:trace>
  <inkml:trace contextRef="#ctx0" brushRef="#br0" timeOffset="33103">19059 9085 459 0,'0'11'4'0,"0"13"1"15,0 13-1-15,0 12 1 16,-1 12-1-16,-2 10-1 15,1 8-2-15,2 9-4 32,-2-13-8-32,2-6-7 0,0-21-15 0,8-17-49 0,7-10-9 15</inkml:trace>
  <inkml:trace contextRef="#ctx0" brushRef="#br0" timeOffset="33339">19955 9265 511 0,'0'0'0'15,"8"-3"0"-15,11 0 0 16,8 0-3-16,11 3-11 16,-1 9-42-1,13-9-33-15,9 0-2 0</inkml:trace>
  <inkml:trace contextRef="#ctx0" brushRef="#br0" timeOffset="33859">20625 8874 497 0,'0'0'0'0,"0"0"-1"16,9 0 0-16,10 0 1 31,7 0 0-31,15 0-1 0,10 0 1 0,8 0-1 0,4 0 2 16,0-2-1-16,-2 1 0 15,-12 1 1-15,-4-3-1 16,-16 2 2-16,-9-1-2 0,-9 0 2 15,-11 2-2-15,11 0 0 16,-11 0 0-16,3 8 0 16,-3 7 1-16,0 10-1 31,-5 7 1-31,-5 10-1 0,-3 4 2 0,-4 12-1 0,-1 1 1 15,-2 4-1-15,-1 0 0 16,1-2-1-16,5-4 0 16,1-4 0-16,5-6-1 0,5-3 0 15,0-10-6-15,4 0-8 16,-1-9-43-16,1-15-31 15,0-10-3-15</inkml:trace>
  <inkml:trace contextRef="#ctx0" brushRef="#br0" timeOffset="33961">20892 9238 501 0,'0'0'1'15,"7"-5"0"-15,15 2 0 32,17-1-1-32,15-2-4 0,16 6-19 0,20 1-63 0,-2-9-3 15</inkml:trace>
  <inkml:trace contextRef="#ctx0" brushRef="#br0" timeOffset="35761">21905 6384 352 0,'0'0'-2'0,"-1"14"1"16,-2 17 2-16,2 25 3 15,0 32 1-15,-1 36 3 16,1 40 2-16,-2 50 3 0,-1 40 3 15,-2 39-1-15,2 22 0 16,4 18-3-16,0-2-2 16,7-3 0-16,4-18-1 15,6-31-1-15,3-28-1 16,3-36 1-16,2-27-2 0,-5-33-1 15,-3-21-5-15,-5-23 0 16,-9-18 0 0,-1-14 0-16,-2-16 0 0,0-11-52 15,-3-14-41-15,-4-23-1 0</inkml:trace>
  <inkml:trace contextRef="#ctx0" brushRef="#br0" timeOffset="38369">4789 12073 349 0,'0'0'0'0,"7"0"1"15,14 0 1-15,13-3 1 16,16-3 1-16,15-1 2 15,18-6 3-15,15-3 1 16,9-2-1-16,0-2 0 16,-6 2-1-16,-10-1 0 0,-13 5-2 15,-13 0-4-15,-12 8-7 16,-19 2-13-16,-4 4-33 15,2 2-29-15,-16 3-5 16</inkml:trace>
  <inkml:trace contextRef="#ctx0" brushRef="#br0" timeOffset="38615">4955 12468 396 0,'0'0'-4'0,"0"0"1"16,13 4 2-16,13-2 0 16,19-1 0-16,18-1 0 15,16 0 0-15,11-2 0 0,12-2 4 16,0 0-4 15,4-1-9-31,-18 0-18 0,-8-6-44 0,-9 10-7 0</inkml:trace>
  <inkml:trace contextRef="#ctx0" brushRef="#br0" timeOffset="39392">7311 11864 235 0,'0'0'2'0,"-18"21"0"15,4 1 0-15,-4 6-1 16,1 1 0-16,5 3 5 0,7 0 4 16,5 0 1-16,15-6 0 15,16-11 0 1,14-4 0-16,14-5 1 0,10 1 0 15,3 0-5-15,-1 3-3 0,-1 5-2 16,-5 2 0-16,-11 4 1 16,-10 5 4-16,-17 2 2 15,-18 5 3-15,-19 0 2 16,-20 3-1-16,-21-3 2 0,-19 1-1 15,-11-2-1-15,-10-3-3 16,-4-5-4 0,7-6-1-1,9-4-1-15,11-6-2 0,16-1-4 0,10-4-5 16,19 0-11-16,5-3-19 0,18 0-35 15,-3-6-15-15</inkml:trace>
  <inkml:trace contextRef="#ctx0" brushRef="#br0" timeOffset="39548">7388 11885 461 0,'0'0'1'0,"24"-16"-1"16,15 2 1-16,27-2-4 15,18-5-13-15,15-5-63 16,10 12-3-16</inkml:trace>
  <inkml:trace contextRef="#ctx0" brushRef="#br0" timeOffset="40303">9544 10996 184 0,'-8'10'12'0,"-13"21"4"0,-19 30 9 16,-14 31 5-16,-14 40 2 15,-15 36 0-15,-6 41 0 16,0 29 2-16,12 19-10 16,19 5-6-16,30-15-8 15,26-20-3-15,24-35-3 0,25-34 0 16,12-38-1-16,10-29 1 15,-1-31-1-15,-3-19 0 16,-6-16-4-16,-10-9-5 16,-4 1-10-1,-11 5-40-15,12-23-32 16,-3-18-3-16</inkml:trace>
  <inkml:trace contextRef="#ctx0" brushRef="#br0" timeOffset="41073">10628 11790 230 0,'0'0'0'16,"0"0"1"-16,0 0 3 15,4 18 5-15,-2 5 4 16,1 12 4-16,0 12 3 0,1 15 1 16,-1 13 3-16,-1 10-3 15,-1 10-2-15,-1 2-2 31,0-2-7-31,-5-9-2 0,0-11-3 0,1-11-2 16,-1-15 0-16,-1-12 0 0,2-14-1 16,1-10-1-16,3-13-3 15,0 0-13-15,-19 0-64 16,19-11-3-16</inkml:trace>
  <inkml:trace contextRef="#ctx0" brushRef="#br0" timeOffset="41324">10992 11887 337 0,'1'9'4'0,"7"12"1"16,1 15 0-16,2 16 2 15,3 17 1-15,0 19 2 0,1 17 1 16,3 15-1-16,-1 4-2 15,-5-6-2-15,1-3 0 16,-5-18-1-16,0-13 0 16,-3-22 1-16,1-16-1 0,-4-13-2 15,-2-21-11-15,0-12-55 16,4-17-19-16</inkml:trace>
  <inkml:trace contextRef="#ctx0" brushRef="#br0" timeOffset="41571">11342 11687 334 0,'14'0'1'0,"21"20"-1"0,6 14 0 15,10 17 0-15,3 15 0 16,1 19 1-16,-2 12 1 16,-1 19 2-16,-22 10 0 31,-25-8 2-31,-11-4 1 0,-23-10 0 0,-12-12-3 0,-10-10-15 15,-9-3-46-15,-11-25-19 16</inkml:trace>
  <inkml:trace contextRef="#ctx0" brushRef="#br0" timeOffset="41836">10141 11857 366 0,'-8'12'5'0,"-4"16"0"15,-1 16 2-15,-3 15-1 16,6 19 0-16,5 15 1 15,6 15-1-15,14 13 1 16,20-1-4-16,15-11-6 0,19-8-11 16,11-11-44-16,13-26-22 15</inkml:trace>
  <inkml:trace contextRef="#ctx0" brushRef="#br0" timeOffset="42304">12280 11821 312 0,'-9'10'2'0,"-9"12"1"0,-6 15 2 16,-5 13 1-16,-5 20 1 15,-2 10 0-15,-1 23 0 16,-1 12 0-16,10-2-1 15,13-9-2 1,10-10 0-16,5-16-2 0,14-16-8 0,1-16-18 16,-1-19-49-16,17-15-6 15</inkml:trace>
  <inkml:trace contextRef="#ctx0" brushRef="#br0" timeOffset="42534">12524 12328 420 0,'0'0'1'15,"31"-9"-1"-15,8 4 1 0,13 2-4 16,6-1-6-16,4 4-8 15,1-3-6-15,1 4-4 16,-9-1-2-16,-16 0-20 16,-10 5-36-16,-29-5-3 0</inkml:trace>
  <inkml:trace contextRef="#ctx0" brushRef="#br0" timeOffset="42794">13118 12101 312 0,'2'15'2'0,"8"8"1"16,0 19 0-16,1 12 1 15,2 13 0-15,-1 10 0 16,3 9 0-16,-3 3 0 15,-4-10-2-15,-3-11-1 16,-1-16-1-16,-4-13-4 0,3-16-28 16,1-10-40-16,-4-13-5 15</inkml:trace>
  <inkml:trace contextRef="#ctx0" brushRef="#br0" timeOffset="43005">13597 11822 426 0,'12'0'1'0,"17"15"-1"0,15 12 1 16,5 12-1-16,6 17 1 16,0 13-1-1,-2 17 0-15,-4 13 0 0,-18 9 0 16,-25 0 0-16,-14-7-1 0,-16-9 1 15,-7-11 1-15,-4-12-5 16,3-12-14-16,4-11-61 16,1-15-4-1</inkml:trace>
  <inkml:trace contextRef="#ctx0" brushRef="#br0" timeOffset="43320">14562 12443 485 0,'0'0'1'0,"24"-8"0"0,18 5-1 15,19-1 0-15,18 4-5 16,7 1-9-16,10 7-16 16,-1 3-24-16,2 3-33 15,-11 2-7-15</inkml:trace>
  <inkml:trace contextRef="#ctx0" brushRef="#br0" timeOffset="44600">15940 12391 363 0,'0'0'-1'16,"0"0"0"-16,20 5 0 15,1-3-2-15,10 5-10 16,3 1-17-16,4-5-35 16,7 7-12-16</inkml:trace>
  <inkml:trace contextRef="#ctx0" brushRef="#br0" timeOffset="44831">16571 12194 363 0,'4'9'2'0,"0"6"2"16,4 13-1-16,-2 6-1 16,5 13 1-16,-2 9 0 15,2 8 0-15,-1 5 0 16,-2-3-1 15,-1-4-2-31,-3-6-3 0,-3-8-6 0,-1-9-11 0,-3-2-43 0,-4-15-16 16</inkml:trace>
  <inkml:trace contextRef="#ctx0" brushRef="#br0" timeOffset="45145">15602 12282 406 0,'-4'12'1'0,"-2"12"0"16,0 13 0-16,6 14 0 15,0 11 0-15,12 10 0 16,4 7-1-16,9 6-1 15,10-9-6-15,14-9-5 32,0-19-21-32,2-10-45 0,20-10-6 0</inkml:trace>
  <inkml:trace contextRef="#ctx0" brushRef="#br0" timeOffset="45390">17134 11943 421 0,'10'11'0'0,"10"14"1"0,5 15-1 16,4 16-1-16,0 11 0 15,-1 15 0 1,-4 12 0-16,-8 11 0 0,-16-2 0 0,-17-10 0 15,-11-9 0-15,-8-12 1 16,-4-11-4-16,3-10-18 16,11-9-57-16,1-13-4 15</inkml:trace>
  <inkml:trace contextRef="#ctx0" brushRef="#br0" timeOffset="45675">17568 12212 421 0,'-7'11'1'0,"-1"15"0"16,1 14 0-16,6 16 0 15,4 10-2-15,16 13-2 16,7 4-5-16,17 8-9 15,8-15-26 1,14-11-37-16,17-13-7 0</inkml:trace>
  <inkml:trace contextRef="#ctx0" brushRef="#br0" timeOffset="46091">18139 12452 435 0,'0'0'3'16,"16"-10"-1"-16,9 3 0 15,12 1 0 32,11 0-7-47,0-1-9 0,13-1-40 0,1 8-28 0,-2-1-5 0</inkml:trace>
  <inkml:trace contextRef="#ctx0" brushRef="#br0" timeOffset="46470">18722 12090 395 0,'0'0'1'0,"27"0"0"0,8 0 0 15,14 1 0-15,16 4 1 16,6 2-1-16,8 1 1 16,2 2 0-16,-4 1 0 15,-13-1 2 1,-16 0 0-16,-14 0 1 0,-19 3 1 0,-10 3 1 15,-8 3 0-15,-12 6 0 16,-6 9-1-16,-6 7-2 16,-3 9 0-1,0 9-2-15,0 8-2 0,4 5 0 0,3 3 0 16,3 0-1-16,4-3-3 15,4-8-3-15,3-4-6 32,-4-15-15-32,-3-10-56 0,7-16-3 0</inkml:trace>
  <inkml:trace contextRef="#ctx0" brushRef="#br0" timeOffset="46596">18974 12596 404 0,'0'0'2'0,"20"-4"-1"16,8 1 1-16,17 1 0 15,14 1 0-15,18 1-6 16,7 0-19-16,-1 0-54 15,17-1-3-15</inkml:trace>
  <inkml:trace contextRef="#ctx0" brushRef="#br0" timeOffset="46887">19658 11645 427 0,'0'0'1'0,"21"10"2"15,15 11-1-15,14 11 0 16,16 17 2-16,12 15 1 16,7 18 0-16,4 20 0 15,-2 13-1-15,-8 11-1 0,-17 10 0 16,-15 6-1-16,-21 4 0 15,-15-1-1-15,-16 1-5 16,-25-8-5-16,-16 3-20 31,-97 9-56-31,-30-17-2 16</inkml:trace>
  <inkml:trace contextRef="#ctx0" brushRef="#br0" timeOffset="47487">5741 14865 404 0,'0'0'3'0,"-12"2"-2"15,12-2 1-15,0 0 1 0,7 13 2 16,24-9 0 0,18 1 0-16,20-4 1 0,27-1-2 15,23-1 1-15,16-6 0 16,8-4-3-16,5-2-1 0,-2-1-2 15,-7-2-4 17,-6 3-9-32,-13 1-28 0,-13 2-42 0,-13 3-4 0</inkml:trace>
  <inkml:trace contextRef="#ctx0" brushRef="#br0" timeOffset="47699">5616 15432 448 0,'0'0'-2'0,"0"0"0"16,13 0 1-16,21 0 0 16,20-2 0-16,25-6 0 0,23-4-1 15,29-5 2 16,24-6 0-31,19 0-8 0,1-6-11 0,12-8-51 0,-1 13-14 16</inkml:trace>
  <inkml:trace contextRef="#ctx0" brushRef="#br0" timeOffset="48450">9024 14632 318 0,'0'0'2'15,"-22"3"2"-15,-1 7 0 16,-6 4 1-16,-2 2 1 31,-4 6 0-31,1 1 0 0,0 4 1 0,13 1 0 0,13-1 0 16,12-3-2-16,22 2-1 0,9 0 1 15,16 3 0 1,6 4 0-16,6 2-1 0,-3 7 0 16,-8 5 0-16,-11 4 1 15,-19-1 1-15,-15 1 1 0,-20-4 0 16,-22-5 1-16,-19-4-1 47,-13-10 0-47,-10-6-1 0,-8-7-1 0,2-5-4 0,0-8-3 0,11 1-7 15,4-8-23-15,10-6-53 0,21-8-3 16</inkml:trace>
  <inkml:trace contextRef="#ctx0" brushRef="#br0" timeOffset="48619">8960 14533 470 0,'14'-7'1'0,"23"-7"0"0,22-4 0 16,31-1 0-16,21-4-4 15,21 5-10-15,9-2-15 16,12-5-51-16,0 13-8 15</inkml:trace>
  <inkml:trace contextRef="#ctx0" brushRef="#br0" timeOffset="49171">10537 14411 383 0,'-16'28'7'16,"-14"21"3"-16,-9 28 0 15,-9 23 2-15,3 26 0 16,0 16 0-16,15 17 2 16,15 9-1-16,26-20-6 0,38-16-2 15,26-20-3-15,27-18-5 16,24-14-12-16,7-13-69 15,3-15-7-15</inkml:trace>
  <inkml:trace contextRef="#ctx0" brushRef="#br0" timeOffset="50803">19539 12116 346 0,'0'0'5'0,"0"0"1"16,2-11-2-16,-2 11 0 16,12 2 2-1,5 13 0-15,11 14 1 0,9 11 0 16,7 23-6-16,2 19 0 0,-6 22 2 15,-8 15 0-15,-16 13-3 16,-19 8-3-16,-31 3-4 16,-27-2-8-16,-26-4-21 15,-74 15-43 1,-11-20-4-1</inkml:trace>
  <inkml:trace contextRef="#ctx0" brushRef="#br0" timeOffset="52013">11613 15054 387 0,'0'0'-1'0,"0"0"1"16,22-3 0-16,15-4 2 16,17 0 0-16,18-2-1 0,12 3 1 15,11 2-1-15,8 1-1 16,-7 3-4-16,-11 0-7 15,-14 4-10-15,-19 3-12 16,-24-2-35 15,-8 2-16-31</inkml:trace>
  <inkml:trace contextRef="#ctx0" brushRef="#br0" timeOffset="52247">12624 14528 416 0,'0'0'0'0,"5"13"-1"0,6 10 1 16,1 8 1-16,6 13 0 16,-1 12 0-16,5 15 1 15,-3 11 0-15,-3 9 0 31,-4 3 1-31,-7-1-1 0,-4-4 0 0,-3-5-3 0,-7-11-7 16,2-6-22-16,7-8-51 16,-5-14-4-16</inkml:trace>
  <inkml:trace contextRef="#ctx0" brushRef="#br0" timeOffset="52867">13251 14482 409 0,'0'0'1'16,"0"0"-4"-16,0 0 1 15,3 16 3-15,6 6 0 16,4 12 1-16,5 12 2 31,5 13 1-31,0 13-1 0,7 12 4 0,0 8-2 0,0 3-1 16,-3 0 0-16,-4-2-2 15,-5-7-3-15,-3-3-5 16,-7-10-10-16,3-17-52 16,-4-1-15-16</inkml:trace>
  <inkml:trace contextRef="#ctx0" brushRef="#br0" timeOffset="55000">14093 15028 371 0,'0'0'3'16,"0"0"1"-16,0 0-2 16,0 0 3-16,5 0 2 0,12 0 2 15,12-1 1-15,17-2 2 16,14 0-3-16,14-1-1 0,11-1 3 15,8 0-2-15,-1-1-4 16,-7 0 0-16,-12 1-1 16,-15 2-1-16,-15 0 0 15,-17 1 1-15,-8 1-1 16,-7 0 0-16,-11 1-1 0,0 0-3 15,0 0-3-15,0 0-6 16,-6 0-8-16,-7 0-20 16,-7 1-50-16,4 4-3 15</inkml:trace>
  <inkml:trace contextRef="#ctx0" brushRef="#br0" timeOffset="55835">15358 14547 414 0,'0'0'2'0,"0"0"-2"15,0 0-1-15,0 0 2 16,8 1 1-16,16 5 1 0,10 0 0 31,15 1 1-31,11 1-2 0,11-1 3 0,10 0 1 16,0-2-1-16,-1-2-1 15,-11-1 0-15,-11-1 0 0,-13-1-1 16,-11 0-1-16,-14 0 0 16,-6 0-1-16,-14 0-1 15,0 0-1-15,7 12 0 16,-7 1 1-16,-8 7-1 31,-3 10 1-31,-5 8 0 0,-2 11 0 0,-5 8 2 0,-1 8-1 16,-2 4 0-16,0 3-1 15,6 0 1-15,4-3-1 0,5-2 0 16,6-8 0-16,5-4-3 15,1-9-4-15,1-4-11 16,-2-7-34-16,0-10-34 16,0-11-4-16</inkml:trace>
  <inkml:trace contextRef="#ctx0" brushRef="#br0" timeOffset="55966">15701 15195 452 0,'0'0'0'16,"12"-7"0"-16,13 0 0 15,16-2 0 1,13-2-2-16,15 2-4 0,4-2-11 0,8 1-23 15,10 1-43-15,-18-2-4 16</inkml:trace>
  <inkml:trace contextRef="#ctx0" brushRef="#br0" timeOffset="56234">16381 14343 391 0,'12'7'2'0,"23"11"1"0,16 12 1 16,18 15 1-16,6 12 0 16,9 18 1-16,1 15 0 15,2 15 0-15,-13 8-1 16,-26 1 0-16,-18 0-2 15,-23-7 1-15,-14-6-1 0,-16-10 1 16,-12-10-4-16,-4-9-8 16,-15 6-52-16,1-28-23 15</inkml:trace>
  <inkml:trace contextRef="#ctx0" brushRef="#br0" timeOffset="56764">17629 14854 395 0,'0'0'3'16,"0"0"1"-16,0 0-1 15,0 0 1-15,0 0 3 16,0 0 2-16,7 4 2 0,19-1 0 15,13 0-2-15,15-1 0 16,12-1 0-16,6 0-1 16,7-1-2-16,-3 0-3 15,-4 0-1-15,-11-2-1 16,-13 0-2-16,-14-1-3 0,-11 3-4 15,-11-9-12-15,-2 5-35 16,-1 4-33-16,-9 0-4 16</inkml:trace>
  <inkml:trace contextRef="#ctx0" brushRef="#br0" timeOffset="56937">17569 15101 405 0,'0'0'-2'15,"0"0"1"1,0 0 4-16,14 8 2 0,9-4 1 0,15 1 0 15,16-1 1-15,19-1-1 16,17 1 2-16,16 3-6 0,0-6-24 16,-5 5-59-16,19-1-4 15</inkml:trace>
  <inkml:trace contextRef="#ctx0" brushRef="#br0" timeOffset="58010">18990 14457 294 0,'0'0'5'16,"-13"0"2"-16,-2 7 5 15,-6 5 2-15,-1 2-1 16,-6 7 1-16,-1 1 1 16,1 6 0-16,7 1-3 0,12 3-2 15,9 0-3-15,14-3-2 16,19 0 0-16,17-2 0 15,11-1 0-15,9 1-1 0,2 0-1 16,-3 2-2-16,-6 0-2 31,-10 0 0-31,-11 1 0 0,-16-1 1 0,-18 1 2 16,-12 0 0-16,-19-1 2 15,-15-3 2-15,-10-1 1 16,-13-3 1-16,-7-2-1 0,-5-2-1 16,-2-6-1-16,3-3-1 15,6-4-1-15,9-1-1 16,6-2-1-16,14-2-2 0,8 0-2 15,10 0-5 1,3-3-16-16,13-18-57 0,7 6-9 16</inkml:trace>
  <inkml:trace contextRef="#ctx0" brushRef="#br0" timeOffset="58207">18771 14534 472 0,'0'0'0'0,"7"-11"0"0,18 0 0 16,22-3 0-16,24-2-1 15,24-4 1-15,18 1-5 16,18 5-8-16,0 1-17 16,2 4-54-16,-1 6-3 15</inkml:trace>
  <inkml:trace contextRef="#ctx0" brushRef="#br0" timeOffset="59003">20490 14872 451 0,'0'0'-2'16,"0"0"2"-16,11 0 0 0,13 0 1 15,13 0 1-15,14-4-1 16,12 0 1-16,10-1 0 16,8 1 1-16,3 0-2 15,-4 1-6-15,-11-2-5 0,-8 5-12 16,-16-5-16-16,-15-2-37 15,-10 7-13-15</inkml:trace>
  <inkml:trace contextRef="#ctx0" brushRef="#br0" timeOffset="59283">21369 14440 414 0,'0'0'-2'0,"0"0"1"15,11 17 2-15,-1 2 0 16,3 9 2-16,1 7 0 16,-1 12 3-1,0 7-1-15,-2 11 4 0,-6 7-2 0,-5 2-1 16,-3 1 0-16,-7-1-2 15,-4-3 0-15,2-8-4 0,-1-6-2 16,3-11-4 15,4-8-7-31,2-12-10 0,-9-12-62 0,13-14-3 0</inkml:trace>
  <inkml:trace contextRef="#ctx0" brushRef="#br0" timeOffset="59687">21623 14594 399 0,'15'0'1'0,"11"2"0"0,14 8 2 0,11 4 0 0,7 9 0 16,3 6 1-16,-1 8 1 15,-1 8 0-15,-15 8-1 16,-19 4 1-16,-22 4 0 0,-15-1-2 15,-21-2 1-15,-11-7 0 16,-5-8 0-16,-1-9 0 16,-4-14 1-16,5-7 0 15,9-13-1-15,12-9-2 0,16-13-1 16,12-8-2-16,9-10-2 15,16-8 0-15,12-7-1 16,3-5 0-16,4-2 1 0,-5 0 2 16,-9 3 1-16,-7 0 2 31,-15 6 1-31,-11 6 1 0,-21 6-1 0,-17 8 1 15,-10 5-3-15,-10 5 1 16,-7 11-1-16,-1 9-1 16,6 6-2-1,4 9-7-15,11 13-9 0,13 1-28 0,20 1-40 16,15-1-3-16</inkml:trace>
  <inkml:trace contextRef="#ctx0" brushRef="#br0" timeOffset="59952">22436 14277 459 0,'0'0'-3'0,"0"5"-2"15,7 13 1-15,6 11 0 16,5 10 1-16,2 12 1 0,1 12 0 15,-4 15 1 17,-5 14 4-32,-8 6 0 0,-10 3 1 0,-19 4 0 0,-15-1 0 15,-14-6-1-15,-10-9-2 0,-6-12-2 16,-5-15-1-16,-5-12-9 15,-10-21-26-15,-17-9-47 16,8-15-4-16</inkml:trace>
  <inkml:trace contextRef="#ctx0" brushRef="#br0" timeOffset="60199">20577 14341 416 0,'-14'10'3'0,"-15"12"2"31,-6 12 0-31,-4 21 2 0,-2 16 0 0,1 19 1 0,4 14-1 16,7 14 2-16,25 3-4 15,20-4-1-15,23-3-5 16,15-6-11-16,8 7-64 0,13-31-11 16</inkml:trace>
  <inkml:trace contextRef="#ctx0" brushRef="#br0" timeOffset="60834">10403 16732 430 0,'0'0'-1'0,"0"0"-4"16,0 0 1-16,11 0 2 16,9 0 1-16,12-3 2 15,13-1 1-15,19-2 1 16,16 2 2-16,12-2 3 15,9 2-1-15,5 1-2 0,-1 0-5 16,3 3-8-16,-16 3-23 16,-5 3-52-16,-8-2-4 15</inkml:trace>
  <inkml:trace contextRef="#ctx0" brushRef="#br0" timeOffset="61078">10293 17057 451 0,'0'0'-1'0,"6"5"1"16,18-2 2-16,16-2 1 0,16-1 1 31,21-1 0-31,30-3 1 0,20-1-1 0,22-3 2 15,12 3-4-15,7 5-10 16,1-1-33-16,4 7-47 16,1 0-1 15</inkml:trace>
  <inkml:trace contextRef="#ctx0" brushRef="#br0" timeOffset="73918">13610 16424 197 0,'0'0'9'15,"3"-11"4"-15,-3 11 3 0,6-17 2 16,-5 4 2-16,1-1 2 16,-2-4 3-16,-1-2 0 15,-8 4-9-15,-7 1-3 16,-6 1-4-16,-10 7-3 0,-6 7-3 15,-10 5-3-15,-3 13-2 16,-7 11 0-16,-1 12 0 16,1 8 1-16,5 7 1 15,8 5-1-15,9 2 1 16,9-5 0-1,9-2-1-15,12-9 1 0,6-9 2 0,12-15 1 16,12-15 0-16,12-10 1 16,10-17-1-16,7-10 1 15,9-11 2-15,-1-6-2 0,1-5-1 31,-7 1-2-31,-5 5 1 0,-13 6-1 0,-10 9 0 16,-12 4-5-16,-5 10 0 16,-10 16 1-16,0 0 2 0,4 22 1 15,-5 14 0-15,-3 13 1 16,-2 11 1-16,2 14 5 15,-2 7 2-15,1 6 0 16,-3-3-3-16,2 0 0 0,1-9 0 16,0-6-1 15,-1-7 0-31,1-10-1 0,-1-10-1 0,2-11-1 0,0-5-4 15,1-10-1-15,3-4-15 0,11-13-67 16,-4-23-1-16</inkml:trace>
  <inkml:trace contextRef="#ctx0" brushRef="#br0" timeOffset="74221">13886 16565 373 0,'-5'13'3'16,"-2"16"1"-16,-1 17 2 0,1 13 1 15,2 13 2-15,4 12 0 16,4 6 3-16,15 3 1 16,15-14-2-16,20-18-1 0,16-22 1 15,8-22-3-15,13-22-1 16,-1-22-2-16,-6-19-1 15,-13-19 0-15,-16-9-3 16,-23-3 0-16,-24-1 0 16,-14 5-1-16,-26 8-1 15,-15 11 0-15,-8 14-3 0,-7 16-5 31,8 16-9-31,-3 8-22 0,7 15-49 0,21 11-3 16</inkml:trace>
  <inkml:trace contextRef="#ctx0" brushRef="#br0" timeOffset="74570">12206 16875 468 0,'0'0'2'16,"-14"1"-2"-16,14-1 0 0,0 0 0 31,10 12 1-31,28-9 0 0,27-3 1 0,31 1-4 16,21-1-12-16,18 3-72 0,16 0-1 15</inkml:trace>
  <inkml:trace contextRef="#ctx0" brushRef="#br0" timeOffset="77815">2332 2092 476 0,'0'0'3'16,"0"0"1"-16,59 97 1 15,-17-33 1-15,15 12-1 0,12 13 0 16,13 9-5-16,16 22-16 16,10-12-68-16,-18-8-6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26:20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2956 3334 309 0,'0'21'6'0,"0"18"3"15,4 23 0-15,5 17 0 0,-3 21 0 16,2 13 1-16,3 12 1 15,0 9-2-15,1-15-4 16,-1-14-2-16,-5-21-1 16,-2-16 0-16,-1-20 1 0,-3-17-7 15,0-22-42-15,-8-9-30 16,-7-19-5-16</inkml:trace>
  <inkml:trace contextRef="#ctx0" brushRef="#br0" timeOffset="343">2209 3172 391 0,'0'0'1'15,"0"0"-2"-15,-5-15-2 16,6 4 1-16,19 0-1 15,19-3-1-15,19 3 1 16,26 8-1-16,22 6-2 0,22 17 2 16,12 15 3-16,12 24-1 15,-5 16 0-15,-12 21 1 16,-12 12 0-16,-29 7 2 15,-23 4 2 17,-33 5 1-32,-24 2 0 0,-32-11 4 0,-33-7 1 0,-31-7 0 0,-27-13 0 15,-14-10 0-15,-11-10 0 0,2-18-2 16,7-14-3-16,16-12-6 15,15-15-30-15,28-9-49 16,27-7-4-16</inkml:trace>
  <inkml:trace contextRef="#ctx0" brushRef="#br0" timeOffset="677">4392 3381 376 0,'-9'3'5'0,"-2"-3"1"15,1 3-2-15,-3-2-3 16,3 3 0-16,10-4 4 16,-8 12 2-16,8-12 3 0,28 13-3 15,8-7-1-15,14-2 1 16,10 0 4-16,9-2 0 0,4-1-4 15,8-4-7-15,-1-4-6 16,3 3-11-16,-11-4-30 16,3 3-37-16,-7 2-3 15</inkml:trace>
  <inkml:trace contextRef="#ctx0" brushRef="#br0" timeOffset="884">4289 3996 485 0,'0'0'-2'0,"0"0"0"16,18-2 1-16,27-1 0 16,20-3-1-16,23-1-4 15,24 2-5-15,16-3-5 16,19 4-3-16,11-2-6 0,-7 6-22 15,-12 1-39-15,-23 2-7 16</inkml:trace>
  <inkml:trace contextRef="#ctx0" brushRef="#br0" timeOffset="1998">7792 2805 425 0,'0'0'0'0,"0"0"0"16,-16 52 0-16,10-20 0 15,-5 2-6-15,4 6-13 16,-2-1-59 15,-3-6-3-31</inkml:trace>
  <inkml:trace contextRef="#ctx0" brushRef="#br0" timeOffset="2792">7887 2351 354 0,'0'0'5'16,"0"0"1"-16,0 0 2 15,0 0 2-15,0 0-2 0,-9-10 3 16,0 8 1-16,-2-1 0 15,-1 2-5-15,-1 1-1 16,0 6 0-16,1 13-1 16,-2 13 1-16,1 14-1 15,2 11-1-15,-3 15-2 0,1 10 2 16,-5 13 0 31,0 3 0-47,-3 2 0 0,0-4 0 0,-2-6 0 0,1-6 0 0,-2-11-1 0,1-10 1 0,5-14-1 15,4-9 0-15,4-14 0 16,1-7-3-16,5-8-4 15,4-11-4-15,0 0-11 16,4-4-46-16,11-15-24 0</inkml:trace>
  <inkml:trace contextRef="#ctx0" brushRef="#br0" timeOffset="3739">8193 2651 367 0,'0'0'5'0,"0"0"2"15,0 0 1-15,0 0-2 16,0 0 0-16,0-11 0 16,12 1 3-16,6-4 0 0,9-1-2 15,10-2-3-15,8-5 0 16,6 5 1-16,2 1 0 15,4 6 0-15,1 3-3 32,-1 7 0-32,-5 4-2 0,-7 9 1 0,-5 6-2 15,-9 3 2-15,-8 6 0 0,-16 4 0 16,-12 5 2-16,-21 1-2 15,-13 1 1-15,-15-2-1 16,-4-5 2-16,0-1-2 0,5-10-3 16,7-2 1-16,14-2-2 15,21 0 3-15,15 2-1 47,23 7 0-47,16 7 0 0,7 8 0 0,4 8 3 0,1 6-1 0,-3 1 0 0,-11 0 1 16,-13-3 0-16,-13-8 0 15,-16-2 2-15,-24-10-2 16,-12-7 0-16,-12-8 0 0,-8-4 0 15,-2-4-2-15,-2-6-8 16,8 6-16-16,2-2-62 16,16-3-3 15</inkml:trace>
  <inkml:trace contextRef="#ctx0" brushRef="#br0" timeOffset="4461">11282 2663 369 0,'0'0'4'0,"-4"-10"0"15,4 10 0-15,-14-14 0 16,2 8-2 0,-6 4 0-16,-7 1 2 0,-8 11 0 0,-5 14-1 15,-6 12-2-15,-1 17 1 16,1 15 2-16,10 7 1 15,12 8 2-15,17-3-2 16,13-3 1-16,29-13-1 0,17-11 1 16,15-22 0-16,14-20-1 15,7-17 2-15,2-23-2 16,-10-17 2-16,-7-16-1 0,-18-10 0 15,-16-8-1 1,-25-8-2-16,-16 2 0 0,-33 5-2 16,-20 8 0-16,-26 15-3 15,-19 10-5-15,-9 21-5 16,-11 10-11 15,5 8-51-31,0 26-12 0</inkml:trace>
  <inkml:trace contextRef="#ctx0" brushRef="#br0" timeOffset="5581">13503 2507 445 0,'0'0'1'15,"0"0"-3"-15,6 5 2 16,8 3-1-16,10 3 1 0,13 3 0 15,13 0 1-15,17 2 0 16,14-3-1-16,12 2 4 16,10-7 0-16,-3-7 3 15,-2 0-1-15,-12-8 2 0,-9 0 0 16,-18-2 0-16,-13 0 1 15,-18-1-2-15,-8 4-2 16,-8 3-5-16,-12 3 0 16,10-5 0-16,-10 5 0 0,0 0 0 15,-4 10 0-15,-5 3 0 16,-8 6 0-1,-8 9 0-15,-7 9 0 0,-6 12 0 16,-5 7 0-16,1 7 0 0,-3 6 0 16,8 7 0-16,8 5 0 15,10 0 0-15,5-2-5 16,8-1-11-16,1-7-27 15,0-11-46-15,0-13 0 16</inkml:trace>
  <inkml:trace contextRef="#ctx0" brushRef="#br0" timeOffset="5676">13822 3080 493 0,'13'-3'1'0,"24"0"-1"32,28 4-1-32,20 4-13 0,13 5-70 0,37 3-3 15</inkml:trace>
  <inkml:trace contextRef="#ctx0" brushRef="#br0" timeOffset="6352">7829 5323 392 0,'0'0'1'0,"0"0"-1"15,-9-5 0-15,-1 6 1 0,-8 12 0 16,-5 14 3-16,-6 7 0 15,-3 17 2-15,-3 15 1 16,8 11-1-16,6 9 2 16,11-3 0-16,11-4 1 15,18-17-1-15,17-12 0 0,14-26-1 16,14-22 0-16,4-22 0 15,2-22 0 1,-9-16-1-16,-13-14 0 0,-14-4-3 16,-19-1 0-16,-17 9-4 0,-27 10 0 15,-18 19-1-15,-19 18 1 16,-10 20-4-16,-9 14-5 15,9 28-12-15,2 22-49 16,14 0-18-16</inkml:trace>
  <inkml:trace contextRef="#ctx0" brushRef="#br0" timeOffset="6930">10899 5101 381 0,'0'0'2'0,"1"5"-1"0,1 10 2 16,2 6 0-16,2 11 2 16,-3 11 1-16,2 10 3 15,-2 7 1-15,1 7 1 16,-4 0 0-16,-4-2-1 15,-3 1 0-15,0-8-2 0,-4-7 0 16,2-8-6-16,0-8-7 16,1-8-4-16,7-13-39 15,1-14-37-15,-2-9-4 0</inkml:trace>
  <inkml:trace contextRef="#ctx0" brushRef="#br0" timeOffset="7128">11122 5211 421 0,'0'9'3'16,"0"12"1"-16,-2 9 0 0,-3 15 3 15,0 10 0-15,0 14 1 16,-2 10-1-16,2 12 1 16,-3-2-4-16,4 0-7 0,-1-10-8 15,5-5-22-15,18-12-51 16,-15-18-4-16</inkml:trace>
  <inkml:trace contextRef="#ctx0" brushRef="#br0" timeOffset="7580">12997 5665 497 0,'0'0'-1'0,"0"0"0"15,17 7 0-15,12-5 1 16,17 1 0-16,19-2-2 0,19-1-4 16,9 1-3-16,12-1-2 15,1-6-4-15,0-4-8 16,-14-3-20-16,-22-2-45 15,-6 0-3-15</inkml:trace>
  <inkml:trace contextRef="#ctx0" brushRef="#br0" timeOffset="7920">14120 4931 503 0,'9'-3'0'0,"15"0"0"15,9 2-1-15,12 1 1 0,12 1 0 16,10 8-1-16,10 1 1 16,5 3-1-16,-9 4 0 31,-10 1 1-31,-12-1-1 0,-12-2 0 0,-11-1 1 0,-15-3 0 15,-7 6 0-15,-11 3 2 16,-7 8-1-16,-11 10 1 16,-2 13-1-16,-7 13 3 0,-3 9 0 15,3 10-4-15,-2 9 0 16,8 4 0-16,4 3 0 15,10-2 0-15,1-11-13 16,12-5-37-16,6-12-39 16,-7-19-4-16</inkml:trace>
  <inkml:trace contextRef="#ctx0" brushRef="#br0" timeOffset="8046">14205 5637 492 0,'11'-2'2'0,"22"-1"-2"0,20 1 0 15,28 2-6-15,18 16-65 16,19-14-16-16</inkml:trace>
  <inkml:trace contextRef="#ctx0" brushRef="#br0" timeOffset="8558">8033 7507 457 0,'0'0'1'0,"3"22"1"15,-3 9 2-15,1 15 0 47,-1 12 1-47,0 13 1 0,0 12 1 0,-2 8 1 0,-4 0 0 0,-3-5-1 0,-3-10-5 16,-1-10-2-16,-1-14 0 0,-1-9 0 15,4-12 0-15,-2-10 0 16,7-4-4-16,6-17-36 16,0 0-51-16,14-4-2 15</inkml:trace>
  <inkml:trace contextRef="#ctx0" brushRef="#br0" timeOffset="9243">10155 7758 481 0,'0'0'-1'0,"0"0"1"16,26 1-1-16,5 1 1 0,11 2-1 16,10 3 1-16,8 0 0 31,7 2 0-31,4-1 1 0,-3 2-1 0,-14-5-1 15,-5 4-3-15,-13-9-8 0,-6 0-30 16,-5 0-44-16,-9-13-4 16</inkml:trace>
  <inkml:trace contextRef="#ctx0" brushRef="#br0" timeOffset="9456">11030 7396 478 0,'0'11'1'0,"0"15"-1"0,-4 18 1 15,-3 19 0-15,-1 18 0 16,2 15 1-16,4 15 0 16,0 8 1-16,2-6-2 15,4-10-1-15,9-12-2 16,5-21-9-16,10-16-28 0,5-19-49 15,4-27-2-15</inkml:trace>
  <inkml:trace contextRef="#ctx0" brushRef="#br0" timeOffset="9879">13383 7843 511 0,'0'0'0'0,"0"0"0"16,0 0-2-16,9 10 1 16,5-2 0-16,6-1 1 15,11 0-1-15,11-3 1 0,3 0-1 16,9-2 1-16,1-2-3 15,8 0-2 17,-2-10-5-32,0 1-7 0,-9-8-13 0,-7 4-60 0,13-8-1 15</inkml:trace>
  <inkml:trace contextRef="#ctx0" brushRef="#br0" timeOffset="10076">14307 7439 477 0,'0'0'1'16,"-9"18"-1"-1,-1 9 2-15,-3 18-1 0,-4 14 0 16,-4 18 2-16,-1 18 0 16,-1 16 0-16,0 8-1 0,4 2-2 15,1-7-2-15,8-10-5 16,-2-16-13-16,12-26-47 15,8-3-23-15</inkml:trace>
  <inkml:trace contextRef="#ctx0" brushRef="#br0" timeOffset="10751">16364 2029 407 0,'0'0'2'0,"-11"-27"1"15,4 3 1-15,-1 0 0 16,0-1 1-16,-2-1-2 16,2 2-3-16,2 8 1 15,6 16-2-15,0 40 2 0,2 37 0 16,2 41 7-16,-4 97-4 15,-2 18 5-15,-5 67 2 16,-2 62 0-16,-2 67 0 0,8 58-1 16,3 73-1-1,4 11-5 16,11-56 0-31,7 11-4 0,1-37 0 0,1-45 0 0,-7-58 0 16,-6-56 0-16,-9-82 0 0,-3-33 0 16,-12-20 0-16,1-26 0 15,1-27 0-15,4-17 0 16,4-28 0-16,15-34-44 0,8-34-50 15,2-42-5-15</inkml:trace>
  <inkml:trace contextRef="#ctx0" brushRef="#br0" timeOffset="11366">6419 1744 403 0,'0'0'1'0,"0"25"-1"0,6 21 2 15,-2 33 2-15,-2 47 4 16,-2 89 2-16,2 29 1 16,-1 68 1-16,2 70 1 15,6 64 0-15,-6 52 0 0,11 31-1 16,3 38-5-16,2-65-5 15,-3 3-2-15,-1-41 0 16,-8-59 0-16,-5-62 0 31,-2-56 0-31,-6-54 0 0,-2-75 0 0,-3-22 0 0,6-24 0 16,-8-24-65-16,13-34-29 15</inkml:trace>
  <inkml:trace contextRef="#ctx0" brushRef="#br0" timeOffset="12148">3290 11026 450 0,'0'0'0'0,"2"-5"0"15,21-7 0 1,17-3 0-16,19-2 0 0,23-5 1 15,17-2-1-15,17-2 0 16,11 1 1-16,3 2 0 16,-9 2 0-16,-9 5-1 0,-16 4-3 15,-20 3-5-15,-15 6-9 16,-17 3-13-16,-11 1-54 15,-7 12-4-15</inkml:trace>
  <inkml:trace contextRef="#ctx0" brushRef="#br0" timeOffset="12341">3285 11552 482 0,'0'0'0'0,"19"-7"0"15,16-3-1-15,26-2 1 16,24-2 0-16,30-2-4 0,19-1-7 15,22 3-10 32,5 3-13-47,-2 4-51 0,0 3-5 0</inkml:trace>
  <inkml:trace contextRef="#ctx0" brushRef="#br0" timeOffset="12998">5465 10647 420 0,'0'0'-3'0,"0"0"-1"16,0 19 1-16,3 12 0 0,4 17 1 15,4 15-1-15,0 20 3 47,1 16 1-47,0 15 4 0,-3 4 0 0,-4-1 1 0,-5-10-1 0,0-15 0 0,-6-14-1 16,-2-18-2-16,-1-18-3 15,3-14-4-15,-1-16-29 16,-3-12-46-16,10-10-3 0</inkml:trace>
  <inkml:trace contextRef="#ctx0" brushRef="#br0" timeOffset="13473">5979 10776 369 0,'0'0'1'0,"0"0"-2"15,0 0-1-15,-10-8-2 16,10 8 0-16,0 0 2 16,8-10 2-16,9 2 3 15,11-3 2-15,8-3 2 0,10-1 1 16,4-1 3-16,2 2-2 15,2 2-2-15,-10 3-2 32,-6 6-4-32,-10 3 0 0,-10 11-1 0,-14 8 0 0,-13 6 1 15,-13 3 0-15,-6 0 0 16,-3 1 1-16,1-1-1 15,0-5-2-15,8 2 0 16,12-4 0-16,18 1 0 0,23-1 0 16,20 5 0-16,13 5 1 15,5 6 0-15,4 7 4 16,-3 0-1-1,-10 3 1-15,-19-1 1 0,-24 1 0 0,-27-1 1 16,-27-2-1-16,-25-5 2 16,-13-3-3-16,-10-2-2 15,-6-5-6 1,5 3-10-16,6-7-25 0,4 5-43 0,24 0-4 15</inkml:trace>
  <inkml:trace contextRef="#ctx0" brushRef="#br0" timeOffset="14007">7247 10021 428 0,'0'0'1'0,"0"0"-3"15,0 0 0-15,-2 22 0 16,3 17 0-16,6 23 1 15,3 31 3-15,3 42 3 0,-4 42 1 16,6 46 6-16,1 38 1 16,-3 32 0-16,3 20 0 15,2 6-1-15,3-12-2 16,4-29-5-1,4-36-5 1,-4-41 0-16,3-46 0 0,-1-41 0 0,-8-39 0 0,-1-29 0 16,-9-21 0-16,-2-11 0 15,-7-14 0-15,2 10 0 0,-2-10 0 16,0 0 0-16,0 0 0 15,0 0 0-15,0 0 0 16,-6-13 0-16,6 0-44 0,-1-4-40 16,-6-17-14-16</inkml:trace>
  <inkml:trace contextRef="#ctx0" brushRef="#br0" timeOffset="14747">8862 10320 445 0,'0'0'-1'16,"0"0"-1"-16,0 0-1 15,4 14 0-15,2 7 1 0,2 10 0 16,1 11 1-16,0 6-1 31,1 8 2-31,0 2 1 0,-4-4-2 0,-3-6-1 16,-2-8 0-16,-1-14-7 0,0-7-17 15,6-18-56-15,-6-15-3 16</inkml:trace>
  <inkml:trace contextRef="#ctx0" brushRef="#br0" timeOffset="14873">9138 10310 370 0,'0'0'2'0,"1"16"1"16,1 5 0-16,-1 10 3 15,2 13-1-15,1 15 0 0,2 16-5 16,-2 10-8-16,-1 9-20 16,4 4-49-16,-6-12-5 15</inkml:trace>
  <inkml:trace contextRef="#ctx0" brushRef="#br0" timeOffset="15222">10495 10596 448 0,'0'0'0'0,"15"0"-1"16,10-1 1-1,14 0-4-15,10 1-8 0,5 4-9 16,14 3-24-16,12-1-39 16,-8-2-6-16</inkml:trace>
  <inkml:trace contextRef="#ctx0" brushRef="#br0" timeOffset="15555">11533 10208 433 0,'0'0'0'0,"0"0"-2"15,17 0 1-15,10 8 0 16,18 0 1-16,14 0-1 0,12 4 1 15,11-1-1-15,3 2 3 16,5-5 1-16,-8 1 1 31,-15-5 0-31,-16-1-1 0,-15 0 0 0,-12 1 1 0,-14 5 0 16,-8 8-1-16,-9 13 0 15,-9 12-1-15,-3 12 0 16,-6 16-1-16,-5 13-4 0,-4 3-8 16,0 4-19-16,-1-2-55 15,-9-16-4-15</inkml:trace>
  <inkml:trace contextRef="#ctx0" brushRef="#br0" timeOffset="15669">11733 10594 420 0,'13'-3'1'0,"23"0"-1"16,20 0-2 15,29 3-20-31,29 6-59 0,-2 0-1 0</inkml:trace>
  <inkml:trace contextRef="#ctx0" brushRef="#br0" timeOffset="16057">8395 12363 488 0,'0'0'0'0,"0"0"-1"16,8-6 1 0,20 0 0-16,13 0-1 0,12-2-3 0,12 1-2 15,5-2-4-15,10 3-3 16,-1-4-6-16,-1 2-27 15,-10 0-41-15,-12-9-3 16</inkml:trace>
  <inkml:trace contextRef="#ctx0" brushRef="#br0" timeOffset="16233">9562 12164 413 0,'0'0'4'0,"2"19"1"16,0 2 1-16,1 15 0 15,0 9 0-15,0 12-2 16,-1 8-2-16,2 12-7 15,-4-5-16-15,0-14-53 0,0 5-12 16</inkml:trace>
  <inkml:trace contextRef="#ctx0" brushRef="#br0" timeOffset="16588">10985 12401 499 0,'0'0'-1'16,"0"0"0"-16,18 1 0 15,9 4 0-15,16 1-1 16,12 3-4-16,8 1-7 16,12 0-5-16,0-2-7 0,8-2-27 15,-3-5-35-15,-12-7-7 16</inkml:trace>
  <inkml:trace contextRef="#ctx0" brushRef="#br0" timeOffset="16743">11903 12211 417 0,'0'10'5'0,"-4"10"1"0,-8 12 0 0,0 10 1 16,-2 12-1-16,0 12 0 16,0 10-1-1,1 14-5-15,-1-8-13 0,7 1-19 16,10-5-52-16,-1-15-4 0</inkml:trace>
  <inkml:trace contextRef="#ctx0" brushRef="#br0" timeOffset="17181">12787 9979 462 0,'0'0'-1'16,"0"16"2"-16,11 11-1 0,10 24 2 16,3 32 1-16,2 36-1 15,3 41 1-15,2 43 3 16,-2 44 2-1,-4 25-3-15,-8 25 1 0,-8 2-2 16,-5-12 1-16,-3-26 0 0,-1-37-5 16,-5-41 0-16,0-45 0 15,0-38 0-15,-1-38 0 16,1-24 0-16,1-21 0 0,4-17 0 15,-7 10 0-15,7-10 0 16,0 0 0-16,-5-7-11 16,5-8-61-16,4-3-23 15</inkml:trace>
  <inkml:trace contextRef="#ctx0" brushRef="#br0" timeOffset="17678">13725 11473 452 0,'0'0'4'0,"0"0"0"0,0 0 0 16,0 0 2-16,18 0 0 16,13 0 1-16,12 0 1 15,23-1 0-15,12-4-3 16,15 0-1-16,8-2-1 0,0 3-3 15,-9-3-3-15,-10 3-5 16,-22-3-9-16,-17-11-58 16,-22 4-16-16</inkml:trace>
  <inkml:trace contextRef="#ctx0" brushRef="#br0" timeOffset="17853">13958 11194 444 0,'0'0'6'16,"2"27"1"-16,4 6 0 15,3 19 1-15,2 17 1 16,5 16-2-16,1 15-1 16,0 9-1-16,-1 2-7 0,-3-6-4 15,-4-15-3-15,-4-17-6 16,2-14-6-16,-7-22-8 15,-2-15-58-15,13-15-3 0</inkml:trace>
  <inkml:trace contextRef="#ctx0" brushRef="#br0" timeOffset="18156">14895 11303 442 0,'0'0'2'15,"2"26"1"-15,0 10 0 16,4 13 1-16,9 13 0 16,6 10 0-16,10 5-1 15,11-1 1-15,6-14 0 0,10-17-1 16,1-28 0-16,-1-20 1 15,-15-33 0-15,-10-21 2 16,-20-16-1-16,-16-7 0 16,-26 2-2-16,-20 4 0 15,-16 14-4-15,-14 11-4 0,0 24-6 16,-4 11-17-16,4 20-61 15,22 13-1-15</inkml:trace>
  <inkml:trace contextRef="#ctx0" brushRef="#br0" timeOffset="18622">15730 10460 410 0,'0'25'3'0,"-1"22"1"16,-4 29 0-16,1 29 0 15,-5 31 3-15,3 25 0 47,3 29 1-47,3 21 0 0,5-7-3 0,6-8 0 0,6-17-1 0,-1-21 0 0,2-27-3 16,3-25 0-16,-6-27 0 0,-3-22-1 15,-5-18-1-15,-4-16-5 16,4-10-19-16,12-13-59 15,-1-24-3-15</inkml:trace>
  <inkml:trace contextRef="#ctx0" brushRef="#br0" timeOffset="19144">16479 10272 266 0,'0'0'14'0,"0"0"4"16,0 0 4-16,14-11 2 16,-10 1 2-16,3-2 1 0,0-4-1 15,3-4 1-15,-1-2-11 16,-2-1-5-16,1 1-3 15,-2-2-3-15,1 3-1 16,-1 1-1-16,-1 2 0 0,2 4 0 16,-2 0-2-16,1 2 0 15,0 3-1 16,3 1 1-31,1 1-1 0,0 3 0 0,1 2-1 0,1 2 1 16,2 8 0-16,4 13 0 0,7 19 1 16,5 27 1-16,3 34 1 15,0 37-3-15,0 41 0 16,4 39 0-16,2 36 0 0,-1 19 0 15,-4 10 0-15,-6-11 0 16,-2-22 0-16,0-36 0 31,5-34 0-31,-12-46-16 0,-4-38-65 0,5-32-14 0</inkml:trace>
  <inkml:trace contextRef="#ctx0" brushRef="#br0" timeOffset="21143">17454 11404 393 0,'0'0'0'0,"0"0"-2"15,0 0 2-15,11 10 1 16,19-3 1-16,19 1-1 15,24-3 2-15,27-4 1 0,21 0 1 16,15-4 4-16,10-6-1 16,-3-4-1-16,-12 0 0 15,-23 1 0-15,-21 1-1 0,-29 4-1 16,-26 6-2-16,-18 2-6 15,-14-1-10-15,-11 13-44 16,-13 4-27-16,-4-4-4 16</inkml:trace>
  <inkml:trace contextRef="#ctx0" brushRef="#br0" timeOffset="22007">14031 11152 420 0,'0'0'0'0,"0"0"0"15,24 13 0 1,-2 8 0-16,6 14 0 0,5 12 0 0,0 11 1 15,-2 10 0-15,-5 9 2 16,-8 4 0-16,-18 0 3 47,-18-6 1-47,-15-12 1 0,-11-12 0 0,-9-15 1 0,-4-13 0 0,0-14-1 0,4-14-1 15,11-16-2-15,12-12-2 16,17-9-1-16,14-4-2 16,22-2-1-16,19 2 0 15,19 11-1-15,8 10-1 0,10 15 0 16,-3 11 1-16,-3 16 0 15,-11 16 0-15,-14 9 1 16,-18 9 0-16,-21 5 2 16,-14 0 1-16,-26-3 0 0,-12-5 2 15,-18-6 0-15,-10-12 1 16,-11-8-1-16,-1-11-1 15,1-11-3-15,4-9-3 32,15-8-15-32,14-5-62 0,18-25-10 0</inkml:trace>
  <inkml:trace contextRef="#ctx0" brushRef="#br0" timeOffset="22197">13960 10533 494 0,'0'0'0'16,"10"0"-1"-16,29 2-3 15,22 2-11-15,34 7-71 16,42-4-4-16</inkml:trace>
  <inkml:trace contextRef="#ctx0" brushRef="#br0" timeOffset="23892">18236 11136 345 0,'0'0'2'0,"0"30"2"15,-1 4 1-15,-4 16 0 16,0 10 1-16,-2 13 1 15,-1 6-1-15,-3 11-1 0,-2-3-6 16,1-9-11-16,-3-6-32 16,3-19-33-16,3-12-6 15</inkml:trace>
  <inkml:trace contextRef="#ctx0" brushRef="#br0" timeOffset="24261">19334 11173 444 0,'0'0'0'0,"0"0"-2"15,0 0-1-15,-5 7 2 16,0 11-1-16,-3 8 2 15,-2 10-1-15,-1 5 1 0,1 9 0 16,-1 6 3-16,1 1 0 16,-1-4-5-16,5-1-9 15,-1-12-23-15,-8-3-47 16,14-5-2-16</inkml:trace>
  <inkml:trace contextRef="#ctx0" brushRef="#br0" timeOffset="24941">20133 9392 450 0,'0'0'-3'16,"0"0"0"-16,0 21 0 16,0 20 1-16,1 32 1 15,-1 35 1-15,0 46 0 0,-6 48 0 16,-8 49 6-16,-1 44 2 47,-9 64-1-47,-2-14 0 0,2 0-1 0,2-9-1 0,2-27 1 0,5-33 0 15,6-36 0-15,0-37-3 0,2-69 2 16,-2 5 0-16,-5-26-2 15,-2-18-3-15,-5-18 0 16,3-16 0-16,5-9 0 0,-5-16 0 16,9-7 0-16,-1-16-18 15,10-13-42-15,6 0-33 16,7-23-3-1</inkml:trace>
  <inkml:trace contextRef="#ctx0" brushRef="#br0" timeOffset="25797">21592 9896 362 0,'0'0'1'16,"0"0"-1"-16,-1-9-1 15,1 9-1-15,0 0-3 16,0 0 0-16,-10-6 0 0,5 12 2 16,-3 15 1-16,-4 10 1 15,-1 16 2-15,-5 13 2 16,4 15 3-16,0 10 1 15,12 6-1 1,3-5 2-16,17-7-2 0,10-14 1 0,12-17 0 16,11-24 0-16,8-19 1 15,2-21-1-15,1-21 2 16,-8-14-1-16,-7-14-1 47,-11-8-2-47,-12-6 0 0,-14 0-1 0,-10 2-1 0,-18 7-2 0,-16 7-2 0,-12 12-3 15,-10 11-6-15,-4 16-7 16,-6 8-15-16,-3 15-51 0,7 9-4 15</inkml:trace>
  <inkml:trace contextRef="#ctx0" brushRef="#br0" timeOffset="26613">22903 9753 404 0,'0'0'1'0,"0"0"-1"16,0 0 0-16,0 0 1 15,17 0 0-15,6-2 2 16,15-2 0-16,11-1 2 15,15-2 0-15,10-3 0 16,9-2 2-16,0-1 0 0,-5 0 0 16,-10-2-1-16,-11 3 1 15,-13 2-1-15,-13 1-1 16,-12 3-1-16,-8 0-3 0,-11 6-1 15,8 0-1-15,-8 12 0 32,-4 9-2-32,-5 13 0 0,-7 13 1 0,-3 15 0 15,-7 16 1-15,-4 14 2 0,1 12-1 16,-2 6 0-16,5 2-3 31,2-1-4-31,5-10-9 0,2-9-25 0,13-15-44 16,-13-24-5-16</inkml:trace>
  <inkml:trace contextRef="#ctx0" brushRef="#br0" timeOffset="26745">23216 10274 460 0,'0'0'1'0,"31"-12"-1"16,9 9 0-16,18 2-5 15,25 4-10-15,9 17-60 16,16-6-9 15</inkml:trace>
  <inkml:trace contextRef="#ctx0" brushRef="#br0" timeOffset="27272">21410 11818 459 0,'0'0'-3'0,"0"0"-1"16,-2 22 2-16,-6 7-1 47,-5 15 2-47,-5 12 0 0,-4 16 2 0,-2 10 0 0,-4 8 5 0,-2 3 0 0,0-3 0 15,0-5 0-15,4-9-1 16,1-7 0-16,1-9-5 15,1-12-5-15,2-7-8 0,-2-13-26 16,5-13-48-16,18-15-3 16</inkml:trace>
  <inkml:trace contextRef="#ctx0" brushRef="#br0" timeOffset="27441">21799 12014 485 0,'0'8'1'16,"0"14"0"-16,0 14 0 0,-1 17 1 15,-4 15-1-15,-1 10 1 47,-1 8-1-47,-7 9 0 0,-5-7 0 0,-1-7 0 0,-5-14-2 0,1-15-3 0,6-12-8 16,-5-14-10-16,1-13-65 15,22-13-2-15</inkml:trace>
  <inkml:trace contextRef="#ctx0" brushRef="#br0" timeOffset="28049">22622 12343 479 0,'0'0'0'0,"8"0"-1"15,13 2 0-15,10 1 0 16,9 2 0-16,11 0 1 15,5 2-1-15,9 0 0 16,0 0 1-16,-1 0-1 0,-12-4-6 16,-7 1-8-16,-11-3-15 15,-12-5-45-15,-5 4-11 16</inkml:trace>
  <inkml:trace contextRef="#ctx0" brushRef="#br0" timeOffset="28415">23234 11944 483 0,'0'0'-1'0,"0"0"0"16,16 6-1-16,12 4 1 15,11 1 1-15,15 3-1 16,10-2 0-16,7 1 0 0,7 0 3 47,-5-2 0-47,-7-4 0 0,-13-4 1 0,-14 0-1 0,-10-2 0 0,-14 1-1 15,-6-1 0-15,-9-1-1 16,0 0 0-16,0 19 0 0,-4 1 0 16,-10 10 0-16,-7 9 0 15,-6 12 0-15,-4 8 1 16,-7 10 0-16,-8 5-1 15,0 0-1-15,0 1-3 16,6-6-3-16,6-5-6 0,1-11-14 16,6-9-61-16,14-12 0 15</inkml:trace>
  <inkml:trace contextRef="#ctx0" brushRef="#br0" timeOffset="28555">23602 12385 482 0,'10'-2'0'16,"14"2"0"-1,19 0-1-15,16 1-5 0,21 2-9 0,8-3-37 16,14 0-34-16,7-4-3 16</inkml:trace>
  <inkml:trace contextRef="#ctx0" brushRef="#br0" timeOffset="28945">24506 9132 432 0,'0'0'1'0,"0"28"1"0,1 23 1 15,7 36-1-15,-2 37 1 16,-5 53 1-16,-1 78 1 15,-12 25 1-15,6 46 3 16,-10 60-2 0,-4 1 0-16,-1 4-1 0,8-11 1 0,10-34-3 15,6-68 0-15,17-16-2 16,5-44-5-16,9-68-3 0,1-22-17 15,-3-27-64-15,5-20-4 16</inkml:trace>
  <inkml:trace contextRef="#ctx0" brushRef="#br0" timeOffset="29783">5964 14901 239 0,'0'0'-43'15,"0"0"-20"-15</inkml:trace>
  <inkml:trace contextRef="#ctx0" brushRef="#br0" timeOffset="30719">5261 14975 479 0,'0'0'1'0,"0"0"-1"0,10 0 1 15,12-3 1-15,16 0 1 16,12 0 0-16,11 3 2 16,13-4 0-16,10 1 2 15,3 0-2-15,-3 1-5 0,-7-1 0 16,-13 0 0-16,-9-2 0 15,-10-1 0-15,-9-1 0 78,-9 0 0-78,-5 2 0 0,-3-3 0 16,-4 5 0-16,-3-6-6 0,0 8-30 0,-12 1-37 0,0 0-22 0</inkml:trace>
  <inkml:trace contextRef="#ctx0" brushRef="#br0" timeOffset="30945">5309 15295 511 0,'0'0'0'0,"0"0"0"16,-11 0 0-16,11 0 0 15,19 2 0 1,10-2 0-16,17 0 0 0,14 0 0 15,18-1 0-15,12-1 0 16,7-5 0-16,4-1 0 0,-5 2 0 16,-4-1-4-16,-5 6-30 46,-10 1-52-46,-9-5-8 0</inkml:trace>
  <inkml:trace contextRef="#ctx0" brushRef="#br0" timeOffset="31372">8187 14488 507 0,'0'0'-1'0,"-5"6"1"0,1 18 1 16,-1 13-1-16,-2 16 1 16,2 13-1-16,1 11 0 15,-1 7 1-15,3 3 1 63,2-1-2-63,0-12 0 0,0-12 0 0,5-11-4 0,-3-10-4 0,9 1-18 0,0-5-62 0,3-11-5 0</inkml:trace>
  <inkml:trace contextRef="#ctx0" brushRef="#br0" timeOffset="32091">8653 14629 371 0,'0'0'2'15,"0"0"0"-15,-12 0 1 16,12 0 0-16,-9 0 1 0,9 0 1 16,0 0 1-16,10-6 2 46,12-1 0-46,8 0 1 0,11-1-2 0,5 0 1 0,5 2 0 0,1 3-1 0,-5 3-3 16,-3 0-1-16,-8 3-3 16,-9 5 0-16,-10-1 0 15,-5 1 1-15,-9 4 1 0,-3 0-1 16,-7 3 0-16,-5-2 0 15,2 4 0-15,2 2 0 16,1 5-1 15,5 4 0-31,8 1 0 0,11 1-1 0,4 6 0 0,4-2-1 0,-1 1 1 16,-2-3 0-16,-8-1 1 15,-14 0-1-15,-13-2 0 47,-19-5 1-47,-6-1 0 0,-10 3-6 0,-4-3-17 0,-4 5-61 0,9-3-2 0</inkml:trace>
  <inkml:trace contextRef="#ctx0" brushRef="#br0" timeOffset="33139">10144 13775 403 0,'0'0'-1'0,"0"0"0"16,0 7 0-16,-1 12 0 15,-9 19 0-15,-5 16 3 16,-9 30 1-16,-6 25 3 15,-7 28 2-15,-4 26 0 0,0 14 0 16,7 3 0-16,11-5 0 16,8-13-1-16,13-23 0 15,5-24 0-15,13-27 0 16,10-24 1-16,3-23 0 0,-3-12 1 15,-2-12 0-15,-5-7-9 16,-1-3 0-16,-2-4 0 16,-5 1 0-16,-1-4 0 15,-1 0 0-15,-9 0 0 0,22 0-22 16,-5 0-64 15,-1-13-8-31</inkml:trace>
  <inkml:trace contextRef="#ctx0" brushRef="#br0" timeOffset="33864">10901 14868 425 0,'0'0'2'16,"8"5"-1"-16,11-2 2 15,15 1 0-15,15-2 1 16,17 0 0-16,8-2-1 0,8 0 1 16,2 0-1-16,-6-4 0 15,-10-2-2-15,-13 2-1 16,-16-1-2-16,-14 4-6 0,-14-5-13 15,-11 6-56-15,12-7-8 16</inkml:trace>
  <inkml:trace contextRef="#ctx0" brushRef="#br0" timeOffset="34549">11983 14634 428 0,'0'0'0'16,"0"0"-2"-16,0 0 1 15,0 0 0-15,12 7 1 0,-2 6 0 16,0 6 1-1,3 6 0-15,1 10 1 0,-3 8 2 16,-2 3-1-16,-4 1 0 0,-2 0-1 16,-3-4 0-16,0-1 1 15,-6-9-2-15,-1-4-2 31,-1-8-3-31,0-4-9 0,4-2-18 0,2 2-43 0,2-17-13 16</inkml:trace>
  <inkml:trace contextRef="#ctx0" brushRef="#br0" timeOffset="35305">12468 14642 417 0,'0'0'3'0,"0"0"0"16,0 0 1-16,0 0 0 16,0 0 3-16,0 0 2 15,-5 9 0-15,5 10 1 0,0 9-2 16,0 6 0-16,0 6-1 15,-1 3-1-15,-1 1-2 16,-1-3-2-16,1-8-1 0,0-4-3 16,1-7-3-16,-1-6-7 15,2-2-18-15,10-7-58 16,-10-7-2-16</inkml:trace>
  <inkml:trace contextRef="#ctx0" brushRef="#br0" timeOffset="35623">12689 14362 486 0,'0'0'-1'0,"0"0"-1"16,2 8 0-16,8 12 0 0,4 9 1 15,6 13 0-15,4 12 0 16,-2 11-1-16,-1 14 3 16,-3 7 0-16,-9 6-2 15,-8 3-5-15,-5-7-6 0,-12-1-19 16,-7-1-51-16,-14-21-6 15</inkml:trace>
  <inkml:trace contextRef="#ctx0" brushRef="#br0" timeOffset="36072">10987 14407 297 0,'0'0'4'0,"-20"2"4"0,2 13 8 15,-13 10 2-15,-9 15 4 16,-11 15 2-16,-4 11-1 16,-4 17-1-1,9 7-2-15,6 9-6 0,13-2-6 16,20-3-4-16,14-13-5 0,26-8-9 15,13-18-18-15,6-12-58 16,30-16-2-16</inkml:trace>
  <inkml:trace contextRef="#ctx0" brushRef="#br0" timeOffset="37109">11338 14831 232 0,'0'0'1'0,"2"-11"1"16,-1-1 3-16,2-5 3 16,0-4 10-16,-2-4 5 0,3-1 5 15,-1 0 1-15,0 4 0 16,0 4-4-16,0 8 0 15,-3 10-4-15,0 25-6 0,0 18-7 16,-6 15-4-16,-1 14-3 16,-1 7 0-16,-2 9-3 15,-2-5-9-15,5-2-21 16,9-11-55-16,-2-21-2 0</inkml:trace>
  <inkml:trace contextRef="#ctx0" brushRef="#br0" timeOffset="37744">13288 14922 459 0,'0'0'-2'0,"0"0"1"16,11 1 1-16,7-1 0 16,11 0 0-16,9 0 0 15,10 0 0-15,7-1-3 0,6-1-3 16,-1-2-10-16,-1 2-28 15,-3 2-40-15,-20 0-4 16</inkml:trace>
  <inkml:trace contextRef="#ctx0" brushRef="#br0" timeOffset="38125">13965 14713 453 0,'0'0'3'0,"5"19"1"32,0 0 0-32,1 9 1 0,3 8 0 0,-1 4 0 0,2 6 0 15,1 2 0-15,-2-6-2 16,-3-5-1-16,-1-7-1 15,2-8 0-15,-5-4-1 0,1-5-2 16,1 1-5-16,-4-14-10 16,7 15-32-16,6-9-39 0,-13-6-3 15</inkml:trace>
  <inkml:trace contextRef="#ctx0" brushRef="#br0" timeOffset="38380">14253 14404 463 0,'0'0'-1'0,"0"0"0"16,13 3 1-16,8 7 0 15,6 10 1-15,6 12 0 16,5 8 0-16,0 13 1 0,-3 11 3 31,-5 14 0-31,-14 7 0 0,-16 6 0 0,-12 2-1 16,-16 3-1-16,-10-6-4 15,-5 2-8-15,-6-15-24 16,-12-1-54-16,9-12-3 16</inkml:trace>
  <inkml:trace contextRef="#ctx0" brushRef="#br0" timeOffset="38679">13286 14589 460 0,'0'0'1'15,"-16"20"0"-15,-1 10 0 16,-6 12 1-16,-3 13-1 16,0 6 0-16,1 8 0 0,3 6-1 15,7-2 1-15,11-8-3 47,5-11-4-47,20-2-19 0,10-12-59 0,7-11-2 0</inkml:trace>
  <inkml:trace contextRef="#ctx0" brushRef="#br0" timeOffset="39820">15001 14912 430 0,'0'0'0'0,"0"0"-5"16,0 0 2-16,0 0 3 15,10 1 2-15,8 1 1 16,15 1 1-16,12 1 0 0,12 3 0 15,12 0 4-15,5-1-3 16,12 1-6-16,-3-3-8 16,4 2-11-16,-12 1-39 0,-4-7-24 15,-4 0-8-15</inkml:trace>
  <inkml:trace contextRef="#ctx0" brushRef="#br0" timeOffset="41736">16557 14900 462 0,'0'0'0'16,"0"0"0"-16,14 0-1 15,13 0 1-15,14 0 0 16,13 0 0-16,14-2-1 0,6-1-1 15,10 1-1-15,-5-4-2 16,-3 3-4-16,-15-4-4 16,-11 3-9-16,-20 0-37 15,-12-4-24-15,-2 1-7 16</inkml:trace>
  <inkml:trace contextRef="#ctx0" brushRef="#br0" timeOffset="41974">17155 14538 477 0,'0'0'1'0,"3"23"-1"16,4 5 1-16,2 6 1 15,4 13-1-15,2 11 1 0,1 6-1 16,1 9 1-16,-2-2 0 31,0-2 0-31,-4-9-1 0,-3-7-1 0,-3-8-1 16,-5-11-4-16,0-4-6 0,-3-11-12 15,3-19-58-15,-13 7-8 16</inkml:trace>
  <inkml:trace contextRef="#ctx0" brushRef="#br0" timeOffset="42254">17588 14309 422 0,'0'0'1'16,"17"11"2"-16,4 9 1 15,7 12 2-15,8 11-1 16,6 12 2-16,0 11-1 31,2 12 2-31,-6 8-2 0,-13 3-1 0,-14 0-1 0,-11-4-1 16,-18-5-3-16,-14-10-2 0,-13-10-2 15,-4-7-9-15,-13-18-31 32,-2-12-43-32,-8-14-3 0</inkml:trace>
  <inkml:trace contextRef="#ctx0" brushRef="#br0" timeOffset="42485">16530 14479 475 0,'-12'18'2'0,"-12"18"0"16,-5 18 0-16,-1 18 0 16,4 16 1-16,5 12-1 15,6 12 0-15,6 12 0 0,15-16-2 31,25-11 0-31,13-15-4 0,12-19-6 0,21-13-32 16,5-18-46-16,19-21-2 16</inkml:trace>
  <inkml:trace contextRef="#ctx0" brushRef="#br0" timeOffset="42766">18333 14809 511 0,'0'0'0'0,"20"6"0"16,10 1 0-16,11-1-5 0,11 5-14 16,5-6-11-16,8 3-12 15,3-1-25-15,-7-4-26 16,-3-3-7-16</inkml:trace>
  <inkml:trace contextRef="#ctx0" brushRef="#br0" timeOffset="43135">18664 14395 489 0,'0'0'0'0,"11"0"0"15,15 3-2-15,13 1 1 0,11 4-1 16,11-1 1-16,12 1 0 16,3 1 0-16,6 0 1 15,-11-1 2-15,-10 1 0 16,-13 0 0-1,-11-2 1-15,-11 3-1 0,-12 3 1 0,-6 2 0 16,-8 6-1-16,-3 9 0 16,-9 8 0-16,-4 10 0 15,-4 10-1-15,-5 6 1 0,2 8 0 16,-3 5-2-16,4 0 0 15,3-2 0-15,4-5-4 16,4-8-1-16,2-11-3 0,8-6-9 31,-5-14-30-31,3-11-43 0,3-20-3 0</inkml:trace>
  <inkml:trace contextRef="#ctx0" brushRef="#br0" timeOffset="43256">19106 14932 478 0,'0'0'0'16,"20"0"-4"-16,4 0-10 15,17 0-31-15,19 0-40 16,2 0-4-16</inkml:trace>
  <inkml:trace contextRef="#ctx0" brushRef="#br0" timeOffset="43533">20056 14315 499 0,'9'4'-1'0,"5"19"1"15,10 15 0 1,4 19-2-16,1 13-1 0,-3 16 0 0,-5 13 1 15,-9 12-1-15,-17 1 2 16,-23-4 0-16,-22-9-1 16,-19-12 1 15,-14-14-7-31,-5-11-23 0,3-15-54 0,-19-19-3 0</inkml:trace>
  <inkml:trace contextRef="#ctx0" brushRef="#br0" timeOffset="43798">18127 14395 511 0,'-14'18'0'0,"-9"22"0"16,-1 22 0-16,4 18 0 0,3 16 0 16,11 13 0-16,7 8 0 15,6 7 0-15,27-13 0 16,24-17-4-16,9-21-12 15,20-17-37-15,9-15-38 0,9-17-1 16</inkml:trace>
  <inkml:trace contextRef="#ctx0" brushRef="#br0" timeOffset="44539">20327 13759 377 0,'0'0'1'0,"-22"8"0"15,1 4 4-15,-2 7 3 16,3 10 3-16,6 12 3 16,9 16 1 15,5 21-1-31,21 19 1 0,19 19 0 0,19 27-7 0,4 14-8 0,5 22-12 15,-12-2-14-15,-10 6-7 16,-17-8 3-16,-25-15 2 0,-20-14 2 16,-39-21-3-16,-29-7-40 15,-30-27-12-15</inkml:trace>
  <inkml:trace contextRef="#ctx0" brushRef="#br0" timeOffset="45337">7887 17006 452 0,'0'0'-1'16,"0"0"2"-16,9 0 1 15,13-4 2-15,15-3 0 16,18-2 1-16,20-4 0 0,21 0-1 15,15-2 2-15,11 1-2 16,-2-2-4-16,0 5-3 16,-10-1-3-1,-12 5-6-15,-17-2-8 0,-15 1-28 0,-20-1-41 16,-11-3-4-16</inkml:trace>
  <inkml:trace contextRef="#ctx0" brushRef="#br0" timeOffset="45541">8437 16558 497 0,'0'0'-1'0,"0"0"1"16,0 20 0-16,0 6 0 15,8 13 0-15,0 9 0 0,5 8 0 16,3 8 0-16,5 7 2 15,0 2-3-15,0-10-2 16,4-5-6-16,-12-11-14 16,1-8-63-16,-1-3-4 15</inkml:trace>
  <inkml:trace contextRef="#ctx0" brushRef="#br0" timeOffset="48380">10756 16059 430 0,'0'0'0'16,"0"0"-2"-16,0 0 0 15,-9 11 3-15,-6 23 4 16,-11 15 2-16,-6 21 1 0,-7 17 1 16,2 18-1-16,5 10 4 15,6 10-1-15,16-2-3 16,10-15-2-16,23-12-2 0,13-19-1 15,10-13 0 32,0-18-3-47,1-11 0 0,-8-10 0 0,-5-7 0 0,-9-8-3 0,0 0-13 0,-14 0-41 16,7-7-35-16,-4-3-2 15</inkml:trace>
  <inkml:trace contextRef="#ctx0" brushRef="#br0" timeOffset="49656">11263 16672 453 0,'0'0'2'0,"0"0"-2"15,-9 0-1-15,9 0 1 16,0 0 2-16,9 0 2 0,17 0 1 15,13-2 1-15,21 0-2 16,17-1 2-16,8 0 1 16,11-2-1-16,1 0-2 15,-6 1-2-15,-13 0 0 16,-15 3-2-16,-14 1-2 0,-19-5-4 15,-9 5-15 1,-21 0-53-16,0 0-17 0</inkml:trace>
  <inkml:trace contextRef="#ctx0" brushRef="#br0" timeOffset="50637">12591 16324 464 0,'0'0'-1'0,"0"0"-3"16,0 0 1-16,8 10 1 0,7-3 0 15,10 3 1-15,6 1 1 16,6-1 1-16,12 4 2 16,5-3 3-16,4-2-1 15,0 0 0-15,-2 0 0 0,-8-1-1 16,-3 0 0-16,-9-1-1 15,-9-3 1-15,-7 3-1 16,-8 0 0-16,-6 5 2 16,-6 8 0-16,-5 9-1 15,-11 10-4-15,-7 4 0 0,-4 12 0 16,-4 3 0-16,-1 2 0 15,1-3 0 17,-1-9 0-32,10-6 0 0,3-9 0 0,9-5 0 0,4-11 0 0,6-1-10 15,0-5-12-15,8-6-45 16,6-5-26-16</inkml:trace>
  <inkml:trace contextRef="#ctx0" brushRef="#br0" timeOffset="50757">12870 16784 497 0,'0'0'0'0,"10"0"-1"15,18 0-3-15,16-5-5 0,19 3-13 16,5 2-53-16,13-3-16 16</inkml:trace>
  <inkml:trace contextRef="#ctx0" brushRef="#br0" timeOffset="51576">12504 16102 377 0,'0'0'1'16,"0"0"1"-16,-11 6 5 16,5 10 1-16,-2 12 4 0,0 16 1 15,0 18 0-15,3 17 1 16,3 16-1-16,6 14-1 15,11 7-3-15,6 3-3 16,8-8-3-16,4-11-1 16,5-14-3-16,1-16-3 0,5-12-6 15,-9-15-14-15,5-21-63 16,9-9-1-16</inkml:trace>
  <inkml:trace contextRef="#ctx0" brushRef="#br0" timeOffset="51811">13295 16378 474 0,'0'0'1'15,"26"23"-1"-15,11 2 1 16,9 10-1-16,5 9 0 0,6 7 1 15,-3 9-1-15,-1 6 1 16,-15 4 1-16,-26-2 1 16,-17-1-2-16,-20-11-3 31,-6 0-10-31,-12-7-37 0,-7-13-37 0,15-12-5 0</inkml:trace>
  <inkml:trace contextRef="#ctx0" brushRef="#br0" timeOffset="52242">14051 16309 468 0,'0'0'0'0,"-18"29"0"16,2 3 0-16,-3 11 0 0,-1 12 1 16,0 9 0-16,0 12-1 15,2 6 1-15,8-3 0 31,10-8 0-31,10-7 0 0,12-6-1 0,5-11-6 0,13-8-12 16,1-4-43-16,1-18-27 16</inkml:trace>
  <inkml:trace contextRef="#ctx0" brushRef="#br0" timeOffset="52603">14463 16539 496 0,'0'0'0'16,"0"0"-1"-16,2 19 1 16,3-4 0-16,0 6 0 0,3 1 0 15,0 3 0-15,0 2 1 16,2 0 2-16,-1-2-2 31,-4-1 1-31,-1-5-2 0,0 2-2 0,0-1-3 0,-4-5-6 16,8 1-15-16,-8 2-39 15,0-18-27-15</inkml:trace>
  <inkml:trace contextRef="#ctx0" brushRef="#br0" timeOffset="52784">14736 16516 487 0,'0'0'-1'0,"0"10"1"15,4 7 0-15,0 6-1 16,1 6 2-16,1 6-1 0,5 7 1 16,-3 4-1-1,0 4 2-15,1-2-1 0,-3-6-1 16,0-2-2-16,0-8-3 0,2-1-5 15,-4-9-6-15,8-4-16 16,2-7-53-16,0-14-7 16</inkml:trace>
  <inkml:trace contextRef="#ctx0" brushRef="#br0" timeOffset="52994">15137 16130 445 0,'4'11'1'0,"12"14"0"15,11 16 0 17,15 13 1-32,5 15-1 0,1 12 1 0,2 13-1 0,-5 14 2 15,-11 4 0-15,-24 2-1 16,-16-2-5-16,-24 2-33 0,13-59-48 15,-12 4-2-15</inkml:trace>
  <inkml:trace contextRef="#ctx0" brushRef="#br0" timeOffset="53605">16375 16495 485 0,'0'0'-2'0,"0"0"-4"16,0 0 1-16,16-4 0 15,12 4 0-15,13 0 1 16,10-1 1-1,10 6 0-15,15 5 3 0,9 1 3 0,2 2-1 16,4 2-5-16,-6-1-15 16,3-2-57-16,2 1-10 0</inkml:trace>
  <inkml:trace contextRef="#ctx0" brushRef="#br0" timeOffset="53799">16408 16786 511 0,'0'0'0'0,"0"0"-4"0,-2 12 1 0,17 1 1 0,17 0 1 15,22 2 0-15,22-1 1 16,23-1 1-16,32 2 2 15,17-3 0-15,19-3-3 16,3-3-13 0,12 0-59-16,-15 7-19 0</inkml:trace>
  <inkml:trace contextRef="#ctx0" brushRef="#br0" timeOffset="59397">18922 16727 414 0,'0'0'1'16,"26"0"0"-16,15 0 1 16,19-4 1-16,17-7-1 15,17 1 1-15,10 0-4 16,2-1-7-16,3 3-16 0,-12 8-54 31,-23-3-6-31</inkml:trace>
  <inkml:trace contextRef="#ctx0" brushRef="#br0" timeOffset="60019">20177 16477 371 0,'0'0'3'0,"-9"0"3"16,9 0 2-16,0 0-2 15,-9 0 2-15,9 0 0 16,16-4 1-16,11-1 1 0,15 1-3 15,17 1-2 17,10-1-1-32,9 3 0 0,5 0 0 0,-3 2-2 0,-7 5 0 15,-13 4-2-15,-10 1 0 16,-16 3-1-1,-12 5 1 1,-18 4 0-16,-11 7 1 0,-20 5 0 0,-12 4 0 0,-15 7-1 16,-11 3 3-16,-5 1-1 0,-2-5 0 15,7-5 0-15,10-7 0 16,13-5 1-16,18-5 2 15,21-4 2-15,22-7-1 16,26-2 0-16,18-2-1 0,18-2 0 16,10 1-1-16,6 0-4 15,1-5 0 16,0 1-5-31,-13-4-8 0,-6 3-13 0,-19 7-45 0,-17-9-22 16</inkml:trace>
  <inkml:trace contextRef="#ctx0" brushRef="#br0" timeOffset="60465">21218 16461 406 0,'0'0'0'0,"0"0"0"15,0 0 0-15,9-1 2 47,9 1 2-47,10 0 0 0,13 0 1 0,11 0 0 0,9 3 0 0,5 5-1 16,-2 2-1-16,-4 2-2 0,-10 3 0 15,-13 4-1-15,-21 5 1 16,-16 4 0-16,-23 2 0 16,-10-3 2-16,-7-2 0 15,0 0 0-15,1-2-2 0,6-1 0 16,11-2 0 15,14 0-1-31,12-1 1 0,16 2 0 0,4 1 0 0,4 3 0 16,-2-3 2-16,-5 2 1 15,-12 0 0-15,-9-1 0 0,-19 2 0 16,-12-4-1-16,-8-3 0 15,-4 0 0-15,4-2-6 16,-1-4-5-16,11-4-14 0,10 1-45 16,17-16-22 30</inkml:trace>
  <inkml:trace contextRef="#ctx0" brushRef="#br0" timeOffset="60689">22188 16308 476 0,'0'0'-1'15,"0"0"0"1,-13 10-1-16,0 5 2 31,-6 9 0-31,-4 4 0 0,0 4 1 0,0 7 1 0,7 3 3 16,11 2 0-16,12-1 1 0,15-4 0 15,21-3-1-15,9-5-1 16,7-3-1-16,10-2-6 16,-3-8-8-16,3-7-45 15,3-11-35-15,-12-13-2 0</inkml:trace>
  <inkml:trace contextRef="#ctx0" brushRef="#br0" timeOffset="60847">22655 16352 511 0,'0'0'0'0,"-20"31"0"16,-2 8 0-16,0 16 0 31,-5 19 0-31,3 16 0 0,1 18 0 0,3 18 0 0,15-58 0 16,-1 7-5-16,6 1-77 15,8 4-9-15</inkml:trace>
  <inkml:trace contextRef="#ctx0" brushRef="#br0" timeOffset="108998">19715 16768 350 0,'24'-12'1'0,"47"-7"0"16,30-9 2-16,40-9 3 15,22-5 2-15,20-2 0 0,6 0 2 16,3 1-2-16,-26 12 1 16,-50 7 0-16,-47 14-1 15,-69 10-2-15,-38 17-2 0,-69 9 0 31,-50 6 0-31,-43 4 2 0,-33 2-1 0,-23-1 0 16,4-5 1-16,24-10 1 16,35-8-1-16,53-14-1 0,74-11 0 15,82-19-1-15,117-11-1 16,57-7-1-16,65-6-1 15,53-3-1-15,39 3 0 16,11 7 1-16,-14 12-1 0,-42 15-1 16,-78 10 0 15,-41 10 0-31,-77 16 0 0,-88 14 1 0,-77 9-1 0,-84 9 1 15,-75 6 0-15,-65 7 1 16,-50 8-1-16,-28-4 2 0,5-7-1 16,38-7 0-16,46-11 1 15,80-17 0-15,94-13 0 16,110-16-1-16,104-20 2 0,94-6-3 15,72-1 1-15,51-2 0 32,34 5-1-32,14 10-1 0,-15 11 1 0,-40 8 0 15,-46 11 0-15,-60 11 0 0,-72 8-2 16,-90 6 3-16,-78 4-1 15,-98 3 1 17,-86 5-1-32,-80 8 1 0,-70 4 1 0,-55 3 0 0,-22-3-2 0,15-7 0 15,37-6 0-15,64-13 0 16,90-16 0-16,146-17 0 15,78-15 0-15,107-17 0 16,135-5 0-16,40-1 0 16,52 0 0-16,86 6 0 0,-25 9 0 15,-49 10 0-15,3 9 0 47,-48 4 0-47,-94 6 0 0,-31 1 0 0,-85 0 0 0,-132 0 0 0,-68 3 0 0,-94 6 0 16,-90 8 0-16,-70 14 0 15,-61 12 0-15,201-13-68 16,-19 10-23-16</inkml:trace>
  <inkml:trace contextRef="#ctx0" brushRef="#br0" timeOffset="113349">15566 15847 327 0,'0'0'6'15,"0"0"3"-15,-14-7 1 0,14 7-4 16,-8-3-1-16,8 3 2 16,0 16 0-16,8 10 3 15,15 20-4-15,13 24-4 16,7 29 0-16,3 26 4 15,7 33 0-15,-9 23 2 0,-26-80-3 16,-5 11-3-16,-9 4-5 16,-4 12-14-16,-5-2-63 15,-22 6-3-15</inkml:trace>
  <inkml:trace contextRef="#ctx0" brushRef="#br0" timeOffset="121661">21444 15723 440 0,'0'0'-2'0,"0"0"2"0,25 0-3 16,18-3 2-16,17-2 1 16,17-1-1-16,9 0 0 15,7 1 1-15,1 0 1 0,-7-1-3 16,-16 0-5-16,-17-2-40 31,-21 4-35-31,-23-4-4 0</inkml:trace>
  <inkml:trace contextRef="#ctx0" brushRef="#br0" timeOffset="122229">22356 15295 295 0,'0'0'9'15,"0"0"3"-15,-9-2 2 16,9 2-1-16,0 0 0 15,0 0 0-15,0 0 2 16,0 0 2 0,15-2-8-16,13 2-3 0,13 0-2 0,5 4 0 15,6 3 1-15,1 0 0 16,-1 4-4-16,-5 0-1 15,-10 2 0-15,-11 0 0 16,-15 4 1-16,-11 2 1 0,-16 0 0 16,-10 2 1-16,-6 0 0 15,-3-2 1-15,-2-1-3 16,6 0 0-16,6-1-1 15,8 1 1-15,14 0-2 0,8 0 1 16,15 5-1-16,4 0 1 16,0 5 0-16,-3 1 1 15,-5 2-1-15,-11-2 1 16,-9 0-1-16,-19 0 0 15,-8-3 0-15,-4-5-2 0,1 1-11 16,-1-8-21-16,7-6-50 16,13-2-3-16</inkml:trace>
  <inkml:trace contextRef="#ctx0" brushRef="#br0" timeOffset="122525">23241 15118 459 0,'0'0'0'0,"0"0"-5"0,0 0 0 15,0 7 0-15,0 9 2 16,0 9 2-16,0 10 0 15,-1 15 1-15,-6 10 2 16,-4 11 3-16,2 5 1 0,-3 4 0 16,-4-3-2-16,3-2-1 15,-2-9-2-15,5-9 1 16,2-10-3-16,4-10-1 0,1-9-5 15,3-8-5 1,-1 7-65-16,1-27-10 0</inkml:trace>
  <inkml:trace contextRef="#ctx0" brushRef="#br0" timeOffset="122727">23406 15261 470 0,'0'9'2'0,"4"12"0"16,10 11 0-16,2 15 0 0,7 12 1 15,2 16 0-15,2 12-1 16,3 12 1-16,4 2-2 16,0 1-1-16,-6-5-7 15,4-21-74 16,-5 17-9-31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25:27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3290 9860 195 0,'0'0'4'0,"0"0"5"0,6 0 7 16,-6 0 5-16,0 0 3 15,13 0 4-15,-13 0 0 16,11 0 0-16,-11 0-2 16,0 0-5-16,6-10-6 0,-3-1-4 15,-3-2-4-15,2-2-2 16,-2-3-2-16,2-3 0 15,-4-4-1-15,2 0 0 16,3-5 0-16,-1-2 0 0,1-3-1 16,-1-4 0-16,2-3 0 15,1-1 1-15,-3 1 0 16,1 1 0-16,-3 0 0 15,0 2 0-15,0 3 1 16,0 4-1 0,-2-1 0-16,0 2 0 0,2-3-2 0,0 4 1 15,0-2 0-15,1 1 0 16,-2 0-1-16,3-2 0 15,-1 1 0-15,0 2 0 0,-1-2 0 16,0-2 0-16,0 2 0 16,0-2 0-16,0 1 0 15,0-1 0-15,0 1 0 0,0-3 0 16,1 2 2-16,0 3-1 15,0-4 0-15,-1 2 0 16,0-2 0-16,0 3 1 16,0-2-1-16,0 3 0 0,0-1-1 15,0-1 0-15,0 2 0 16,-2 1 1-16,-2 0-1 15,2 3 0-15,-1 1 0 16,1 1 0-16,-2 3-1 16,4 2 1-16,-3 1 0 0,3-1-1 31,0 2 1-31,0-2-1 0,-1-1 1 0,1 0-1 15,0-1 1-15,0-3-1 16,0-1 0-16,0 1 0 0,0-3 0 16,0 2 1-16,1-1-1 15,-1 1 1-15,0 0 0 16,-1 0 0-16,1 3 0 0,0-1 0 15,0 5-1-15,3-3 1 16,0 3-1-16,1 3 0 31,2 0 0-31,-1-1 1 0,5 0-1 0,-3 1 1 0,0 0-1 16,1 0 1-16,-2 2 0 15,3-1-1-15,-1 3 0 16,0 1 1-16,2-1-1 16,-1 0-1-16,3 2 1 15,3-3 0-15,-1 0 0 0,7-2 1 16,4-2 0-16,3-1 0 15,2-2-1-15,3 1 1 16,1 0 0-16,-1 2-1 16,0 1 0-16,-3 3 0 0,-3 4-1 15,-2 1 1-15,-2 4 0 16,1 1 1-1,-2 0 0-15,2 1 0 0,2-3 0 16,1 3 0-16,4-1 1 0,0 0 0 16,3 0-1-16,0 2 0 15,2-3 1-15,2 1-1 16,-2 0 0-16,4-1 0 0,-1 1 0 15,0 0 0-15,0 0 0 16,2 2 0-16,-3 0 0 16,2 0 0-16,4 1 0 15,-2 0 0-15,5 0 0 16,0 0 0-16,2 0 0 0,-1 2 0 15,1-1 0-15,-1-1 0 16,-2 2 0-16,-3-2 0 16,-1 2 0-16,-1-2-1 15,0 3 1-15,2-2 1 0,4 1-1 16,4-2 0-16,3 1 1 15,3-1 0-15,1 0 0 16,3-1-1-16,0-3 1 16,1-1 0-16,-2 1 0 0,3 1-1 15,-2 1 1-15,-1 2-1 16,2 2 0-16,0-1 0 15,-4 6 1-15,-1 0-1 16,0 3 0 0,-2-2 0-16,2 0 0 0,2 0 1 0,-1 0-1 15,0-2 0-15,1-1 1 16,1 0-1-16,0 1 1 0,-4-3 0 15,-2 0 0-15,-5 1 0 16,-1-2 0-16,0-2 0 16,3 1-1-16,-1-1 0 15,-1-3 0-15,5-1-1 16,-3 1 1-16,0-1 0 0,-1-1-1 15,-4 3 1-15,-2 0 0 16,-2-1 0-16,-2 2 1 16,-3-1-2-16,0 0 2 15,0 0-1-15,0-1 0 0,1 2 0 16,-2-1 0-16,-2 0-1 15,-3 1 1-15,-1 0 1 16,0 0-2-16,-5 0 2 16,4 0-1-16,-3 1 0 0,3-3 0 15,0 1 1-15,4-2-1 16,-1 0 0-16,1 1 0 15,-2-1 0-15,0 1 0 16,-1 0 0-16,-2 0 1 0,2 2-1 31,-1-1 0-31,0 0 1 0,3 0-1 0,-2 1 1 16,1-3 0-16,1 0-1 15,0 0 1-15,-1 0-1 0,-2 2 1 16,0-3-1-16,-3 2 1 16,1-1-1-16,1 3 0 15,1 0 0-15,4 1 0 16,1-1 0-16,4 0 1 0,0-1-1 15,4-1 0 1,3 0 1-16,2 0-1 0,-2-3 0 16,0 3 0-16,0-1 0 15,-1 1 0-15,1 1 1 0,-2 0-1 16,-2 1-1 15,-3 0 1-31,-2 0 1 0,-1 1-1 0,-2 0 0 0,-1 1 0 16,-2-1 0-16,0 0 0 0,-2 0 0 15,2 0 0-15,0 0 1 16,0 1-1-16,2-1 0 15,-3 1 0-15,1 2 0 16,-2 0-1-16,2 1 1 0,-2 0 0 16,-2 2 0-16,-2 0-1 15,1 2 1 1,-2-2 0-16,0 1-1 0,-2 0 1 15,1 2 0-15,-1-1 0 16,-3 0-1-16,2-1 1 0,-5 2 0 16,-1-2-1 15,-1 4 1-31,2 0 0 0,2-1 0 0,1 4 0 0,1-1 0 0,2 1 0 15,0 1 0-15,-1-2 0 16,0 0 0-16,-3-2-1 16,-4 0 0-16,0 0 1 15,-4-1-1-15,-2 1 0 0,2 1 0 16,-2 2 0-16,0 1 1 15,-1 1 1-15,1 2-1 16,-1 0 0-16,-2 1 0 16,0 1 0-16,-1-3 0 0,-1 3 0 15,0 1 0-15,-2 1 1 16,0 0-1-16,-3 0 0 15,-1 1 0-15,-1 0 0 16,-2 2 1 0,-1-1-2-16,1 0 1 0,0 1 0 0,0 1 0 15,-2 3 0-15,1 6 1 16,2 0 0-16,-1 1 0 15,-1 1 1-15,4-1 0 16,-1 1 0-16,0-1-1 16,1-1 1-16,1-2-1 15,1 0-1-15,-2-1 1 16,2 5 0-16,-1 2 0 15,-1 1 0-15,1 2 0 0,-1 4-1 16,-2-2 0-16,-1-1 0 16,3 0 0-16,-4-1 0 15,3-2-1-15,1 1 2 16,-1-1-2-16,-1-5 2 0,1-1 0 15,1 1 0-15,-1-4 0 16,0 2-1-16,0-1 1 16,-1-1-1-16,0-1 0 0,1 1 0 15,1-1 1-15,-2 1-1 16,0-2 1-16,0 0-1 15,0-3 0-15,-1-3-1 16,2-1 1-16,0-2-1 0,-1-3 1 16,1-1-1-16,1-1 0 15,0-4 1-15,0 2 0 16,0-3 0-16,1 3 0 15,-3 0 0-15,1 2 0 0,-1 2 0 16,1-1 0 15,0 2 1-31,-3-2-1 0,4-2 0 0,-2-2 2 0,2-3-1 16,4-9 1-16,-6 12-1 0,6-12 0 15,0 0 1-15,-13 9-2 16,13-9 3-16,-11 8-3 16,11-8 0-16,-17 7 0 15,4-3 0-15,0-1 0 0,-2 0 0 16,-1 0 0-1,-3-1 0-15,-2-1 0 0,0 1 0 16,-1-1 0-16,-7 0 0 16,1 0 0-16,-5 1 0 0,2-1 0 15,-2 2 0-15,-1 0 0 31,-3 3 0-31,1-1 0 0,-1 1 0 0,2 0 0 16,-1 2 0-16,-4 0 0 0,0 0 0 16,-3 0 0-16,1 0 0 15,-6-2 0-15,-3 3 0 16,-1-2 0-16,-4-2 0 15,0-1 0-15,-2 0 0 16,1-2 0-16,-6 1 0 0,3 0 0 16,-1-1 0-16,-1 1 0 15,-4 1 0-15,-5 0 0 16,-1 1 0-16,-4-2 0 0,-2 1 0 15,-5-1 0-15,1-2 0 16,2 1 0-16,3-2 0 16,4-1 0-1,-2 1 0-15,6 0 0 0,-1-1 0 0,-1 0 0 16,-6 1 0-16,1 0 0 15,-7 3 0-15,-3 2 0 16,-2 0 0-16,-2-1 0 16,-1-1 0-16,5 0 0 0,3 0 0 15,3-3 0-15,4-2 0 16,3 2 0-16,5-1 0 15,1-2 0-15,2-1 0 16,-1 3 0-16,-1-1 0 16,-5-1 0-16,0 2 0 0,-1 1 0 15,0-1 0-15,4 1 0 16,4 0 0 15,3 0 0-31,2 1 0 0,4 0 0 0,1 1 0 0,3-2 0 0,1 1 0 16,-1-2 0-16,1 1 0 15,-2 0 0-15,0 0 0 16,-3 1 0-16,3 1 0 0,-3-1 0 15,0 3 0-15,2-1 0 16,-2 0 0-16,2 1 0 16,1 0 0-16,0 0 0 15,2-1 0-15,-1 3 0 0,1-1 0 16,0 2 0-16,2-1 0 15,1 1 0-15,0 1 0 16,2-1 0-16,3 0 0 16,0-2 0-16,0 2 0 0,2-2 0 31,1 1 0-31,1-1 0 0,2 0 0 0,1-1 0 15,4-1 0-15,4 0 0 16,3 0 0-16,4-2 0 16,4 1 0-16,2-1 0 0,3 0 0 15,4 0 0-15,8-1 0 16,-13 1 0-16,13-1 0 15,-8 0 0-15,8 0 0 16,0 0 0-16,-9 0 0 0,9 0 0 16,0 0 0-16,0 0 0 15,-10-7 0-15,10 7 0 16,0 0 0-16,0 0 0 0,0 0 0 16,0 0 0-16,-7-9 0 15,7 9 0 1,0 0 0-16,0 0 0 0,-6-11 0 15,6 11 0-15,0-9 0 0,4 0 0 16,8-5 0-16,4 0 0 16,4-4 0-16,3-1 0 15,4-2 0-15,1 1 0 16,4-2 0-16,-2 2 0 15,3 0 0-15,0 2 0 0,-2 1 0 16,0 0 0-16,-1 2 0 16,2 0 0-16,-4 2 0 15,0 1 0-15,-8 4 0 16,-4 1 0-16,-1 2 0 0,-6 1 0 15,-9 4 0-15,10-3 0 16,-10 3 0-16,0 0 0 16,0 0 0-16,-4 5 0 15,4-5 0-15,-15 11 0 0,3-3 0 16,-1 5 0-16,-5 4 0 15,-6 2 0-15,-3 3 0 16,-3 1 0-16,-3 7 0 16,-3 0 0-16,-4 2 0 0,3-1 0 15,-1-1 0-15,1-2 0 16,3 0 0-16,2-5 0 15,4-3 0-15,5-3 0 0,1-2 0 16,7-4 0-16,2-2 0 16,13-9-2-16,-13 10 1 15,13-10 0-15,0 0-1 16,0 0 0-16,0 0 0 15,0 9 0-15,0-9 1 0,9 7 0 16,-1 2 1-16,3 2 0 16,3 2 1-16,5 3 0 15,6 2 1-15,2 1 0 16,7 0 0-16,3 0 0 0,7-1-1 15,1-4 2-15,3 0-3 16,2-2 0 0,3-2 0-16,2 0 0 0,2-2-9 15,9 12-35-15,-7 8-45 0,-10-6-4 16</inkml:trace>
  <inkml:trace contextRef="#ctx0" brushRef="#br0" timeOffset="36134">12949 4881 118 0,'0'0'7'15,"0"0"4"-15,0 0 1 0,0 0 2 16,0 0-1-16,0 0 0 15,0 0-1-15,0 0 3 16,0 0-7-16,0 5-1 16,0-5-3-16,4 15 1 15,0-3 0-15,1 3 3 0,2 1-1 16,0 6 1-16,0 1 0 15,2 5 0-15,0 4-1 16,2 3 0-16,1 2 1 0,1 2-2 16,1 0 1-1,5 0 0-15,-2-6-2 0,2 0 1 16,-1-5 0-16,1-3 1 0,-1-3-2 15,2 3 4 1,-2-1 0 0,1-2-2-16,-2 0 2 15,-1-1-3-15,-1 0 0 0,0-1-1 16,-5-3 1-16,-2-5-4 15,-3-2 1-15,-5-10 0 16,7 11 1-16,-7-11 0 16,0 0 0-16,0 0 1 0,0 0 0 15,0 0 1-15,0 0-1 16,0 0 0-16,1-5-1 15,1-6-1-15,-1-5 0 32,1-4-2-32,2-12-1 0,3-4-2 0,3-10 0 0,2-8 0 15,1-8 1-15,3-4-1 16,-1-4 0-16,1-2 1 15,-2 2 1-15,-3 1 0 16,-1 7 0-16,-4 6 1 0,-1 9 0 16,-4 5 0-16,0 9-1 15,-1 8-1-15,0 5-4 31,0 10-4-31,0 10-3 0,0 0-8 0,0 0-17 0,7 4-36 16,3 24-15-16</inkml:trace>
  <inkml:trace contextRef="#ctx0" brushRef="#br0" timeOffset="36485">13816 5511 242 0,'0'0'3'16,"0"15"1"-16,1 0 6 16,1 4 1-16,-1 3 3 0,-1 3 0 15,1 1 2-15,-1 1 0 16,0-5-1-16,0-1-2 15,0-6-4-15,-2-2 0 16,2-13-5-16,-2 16-7 0,2-16-15 16,-2 10-21-16,8-4-35 15,-6-6-6-15</inkml:trace>
  <inkml:trace contextRef="#ctx0" brushRef="#br0" timeOffset="36812">14013 5467 316 0,'0'0'3'16,"12"-4"0"-16,13-2 2 15,12-3 0-15,8-2 1 0,9-2 0 16,6-2 1-16,3-3 0 15,2 4-2-15,-5 0 2 16,-9 1-5-16,-12 3 0 16,-6 3-4-1,-10 0-5-15,-1 3-4 0,-7 1-7 0,0 3-16 16,-6 0-24-16,-9 0-22 15</inkml:trace>
  <inkml:trace contextRef="#ctx0" brushRef="#br0" timeOffset="37119">14352 5042 247 0,'0'0'1'0,"2"12"0"0,4 3 2 16,0 4 0-16,5 4 3 15,-2 9 5-15,4 4 1 16,-1 6 3-1,0 1-1-15,-1 4 0 0,-3 2 1 0,3 3 1 16,-5-3-2 0,2-5-2-16,-5 2-5 15,-1-6-7-15,1 3-15 0,0-4-54 16,-4-8-7-16</inkml:trace>
  <inkml:trace contextRef="#ctx0" brushRef="#br0" timeOffset="38377">15298 4834 215 0,'0'0'4'0,"0"0"-1"16,-1-11 1-16,1 11 0 15,0 0-1-15,0 0 0 16,0 0 3-16,9 0-2 16,0 4-2-16,2 12 1 0,3 5 1 15,4 3 2-15,3 2 1 16,-4 5 0-16,4 2 0 15,-5 2 0-15,4 2 3 16,-6 1-1-16,2 1-2 0,-7 0 1 16,2-3-3-1,-3 3 2-15,1 0-1 0,1 2 0 16,-2 0-1-16,3 4 0 15,-1-2 0-15,-2-4 0 16,0-2 1 0,0-5-1-16,-3-5 2 0,2-6 2 15,-3-7 2-15,-4-14 1 0,0 0-1 16,9-10 0-16,-2-18-1 15,6-11-2-15,1-12-2 16,3-11-3-16,4-9-5 16,2-7 0-16,1 0 2 0,-3 2-2 15,-3 4 2-15,-3 10 1 16,-4 6 0-1,-1 11 0-15,-1 9-1 0,-2 8-1 16,-3 8-7-16,0 2-2 16,-4 18-4-16,6-9-6 0,1 15-18 15,-5 24-41-15,0-6-10 16</inkml:trace>
  <inkml:trace contextRef="#ctx0" brushRef="#br0" timeOffset="38774">16186 5391 211 0,'0'0'1'0,"8"-5"1"15,2-2 3-15,8 4-1 0,2-3 3 16,2 3-1-16,4-4 3 16,2 3 1-1,2 2-1-15,-5 1-2 0,-3 1-3 16,-3 0 1-16,-4 2-1 15,-3 4 0-15,-7 3 0 0,-5 6-3 16,-9 9 5 0,-12 5-1 15,-3 4 2-31,-5 0-2 0,-1 1 1 0,1-2-4 0,2 1 1 0,8-10 4 15,12-6 0-15,7-6 3 16,16-4-1-16,11-4 2 16,9-2 2-16,6-1-3 0,8 1-3 15,-4-2-10-15,8-2-18 16,-3 4-40-16,-4-7-16 15</inkml:trace>
  <inkml:trace contextRef="#ctx0" brushRef="#br0" timeOffset="39028">16803 5177 300 0,'0'0'5'16,"25"0"1"-16,8-1 2 0,10-3 2 16,8 0 0-1,4-1-1-15,5-1 2 0,2 2 0 16,-3-3-6-16,-9 1-3 0,-10 3-12 15,-4-1-9-15,-12-18-50 16,-5 17-11-16</inkml:trace>
  <inkml:trace contextRef="#ctx0" brushRef="#br0" timeOffset="39250">16997 4938 281 0,'0'0'-2'16,"0"17"1"-16,0 1 1 15,1 7 1 1,2 6 1-16,3 6 1 0,-2 8 1 16,-1 1 1-16,0 2 4 15,-1-3 0-15,-1-3-1 0,-1-6 0 16,-3-2-6-16,2-4-1 31,0-4-17-31,0 0-27 0,1-9-29 0</inkml:trace>
  <inkml:trace contextRef="#ctx0" brushRef="#br0" timeOffset="39711">17609 4831 398 0,'0'0'0'0,"0"0"-7"16,0 0-1-16,0 0 0 15,0 0-2-15,7 5 3 16,4 9 1-16,1 4-1 15,6 6 2-15,1 7 7 0,3 9 4 16,2 3 0-16,0 0 1 16,-2 2-2-16,-2-3 1 15,-4-4-2-15,-1-1 0 16,-3-3 1-16,1-6-3 0,-4-4 0 15,-1-5 0-15,-4-2 2 16,2-1 0-16,-2-7 4 16,1 3 1-16,-5-12 3 15,0 0 0-15,0 0-2 0,17-18 1 16,-4-15-1-16,2-15-1 15,10-9-3 1,-1-14-3-16,6-8-3 0,1-1-1 16,1 1 1-16,-5 9-4 0,-2 12-3 15,-7 10-8-15,-1 16-9 16,-5 8-5-16,-1 15-20 15,0 9-25-15,-4 6-18 16</inkml:trace>
  <inkml:trace contextRef="#ctx0" brushRef="#br0" timeOffset="40190">18450 5226 169 0,'0'0'4'16,"0"0"5"-16,-15-6 7 0,15 6 1 15,-10-5 2-15,10 5-4 16,-12-4-3-16,12 4-2 16,0 0 3-16,0 0-5 15,10 0-2-15,8 4-4 0,6 3-1 16,1 0 1-16,5 2 2 15,-3 5 2-15,1-1-6 16,-8 2 2 0,-2 0 0-16,-16 1 3 0,-4 3-1 15,-9 0-1-15,-5-2 1 0,3 2 0 16,1 0 1-16,13 11 0 31,11-1-2-31,6 3-1 16,5-3 2-16,-1-1 0 15,4 4 3-15,-10-2 3 0,-13 2 0 16,-23-9-6-16,-17 0 0 15,-5-3-7-15,-10 0-20 16,-6 2-47-16,9-2-8 0</inkml:trace>
  <inkml:trace contextRef="#ctx0" brushRef="#br0" timeOffset="40640">19151 5110 402 0,'0'0'0'0,"0"0"-1"15,7-2 2-15,10-3 0 16,10-4 0-16,8 0 1 0,8-2 0 16,4 0 0-16,4-3 1 15,0 1-2-15,-2 5-8 16,-10-4-11-1,-30 5-60-15,13-4-3 0</inkml:trace>
  <inkml:trace contextRef="#ctx0" brushRef="#br0" timeOffset="40853">19316 4867 286 0,'0'0'-2'16,"0"17"-1"-16,0-1 4 15,3 9 1-15,1 6 1 16,1 6 2-16,1 6 1 0,0 6 0 15,1-2 3-15,-2-1 2 16,0-2-4-16,-3-6-4 16,1-3-4-16,-1-8-9 15,0-3-21-15,2-8-19 0,0-2-27 16</inkml:trace>
  <inkml:trace contextRef="#ctx0" brushRef="#br0" timeOffset="41300">19925 4810 302 0,'0'0'-1'16,"9"-2"0"-16,1 2 0 15,0 1 3-15,4 4 0 16,2 7 3-16,3 5 1 16,5 5 2-16,-4 5 2 0,-1 9 1 15,-1 7-1-15,-1 3-2 16,0 3 1-1,-5 1-4-15,0 0-1 0,-6-3 0 16,1-1-3-16,-2-4 0 0,-1-6 1 16,-1-5-1-16,-1-7 2 15,2-4 1-15,-4-8 3 16,4 0 4-1,-4-12 2-15,5 11 1 0,-5-11-1 0,16-15 0 16,2-10-1-16,4-11-2 16,9-9-3-16,7-13-2 15,5-8-4-15,4-8-1 0,-1 3-1 16,-5 4-2-16,-4 7-1 15,-8 10-6-15,-2 12-5 16,-6 7-7-16,0 15-10 16,-3 12-40-16,-3 5-17 15</inkml:trace>
  <inkml:trace contextRef="#ctx0" brushRef="#br0" timeOffset="41642">20868 5289 306 0,'0'0'0'0,"-3"12"0"15,-5 0 2-15,-6 1 0 16,-2 6 0-16,-2-2 0 0,0 2 2 16,2-2 3-16,-1-3 0 15,6-2 2-15,2-7 3 16,9-5 1-16,6 8 2 31,12-5 1-31,9-2-2 0,10 0-2 0,8 0-2 0,4-1-2 16,3 1-9-16,-1-1-4 15,2 1-11-15,-11-8-29 16,-7-2-37-16,-5-3-7 0</inkml:trace>
  <inkml:trace contextRef="#ctx0" brushRef="#br0" timeOffset="41850">21044 5263 345 0,'-5'8'1'0,"-2"5"0"0,-1 9 1 0,-3 6-2 16,-2 10 3-16,-2 7 1 15,-1 4 1-15,2 9 0 0,4-3-1 16,1-1-4-16,6-1-10 15,-1-2-17-15,-2-1-45 16,6 1-3-16</inkml:trace>
  <inkml:trace contextRef="#ctx0" brushRef="#br0" timeOffset="42952">14213 6867 359 0,'0'0'-6'16,"0"0"-5"-16,0 0 10 16,7 0 1-16,13 0 1 0,10 1 0 15,15-1 2-15,7 2 0 16,9-2 7-16,5 0 5 15,4 0-9-15,-5-2 0 16,-4 1-4-16,-7-5-3 16,-12 5-12-16,-7 5-38 0,-11-9-25 15</inkml:trace>
  <inkml:trace contextRef="#ctx0" brushRef="#br0" timeOffset="43141">14568 6627 387 0,'0'0'-2'0,"0"0"-2"0,-3 17 1 15,3 4 0-15,0 8 0 16,0 8 0-16,0 11 0 0,0 7 2 16,0 8 2-16,-3-2 3 15,0 2-2-15,-1-5-3 16,-3-9-9-16,-1-2-26 0,7-2-38 15,-3-12-6-15</inkml:trace>
  <inkml:trace contextRef="#ctx0" brushRef="#br0" timeOffset="43781">15469 6753 294 0,'0'0'-6'15,"0"0"5"-15,0 0 1 16,6 7 5-16,3 5 1 16,4 6 1-16,3 10 1 15,6 6 2 1,5 10 8-16,-1 6-6 0,3 7 0 0,-3 1-1 15,1 1-2-15,-3-4-1 16,-1-4 0-16,-5-6 0 16,-1-8-1-16,-4-4 0 0,-1-7-1 15,-2-7-1-15,-3-3 1 16,-2-8 2-16,-5-8-1 15,0 0-1-15,13-8-1 16,-5-19 1-16,5-16-1 16,6-12 0-16,5-16-1 0,8-8-3 15,2-6 1-15,0 1 0 16,-1 4-2-16,-2 13-4 15,-10 9-15-15,1 20-11 32,-6 27-51-32,-5 1-6 0</inkml:trace>
  <inkml:trace contextRef="#ctx0" brushRef="#br0" timeOffset="44240">16493 7364 331 0,'0'0'2'0,"0"0"-3"0,0 0-1 15,-9-1-1-15,9 1 0 16,-5 11 2-16,5-2-3 16,0 4 2-16,9 2 2 0,4 3 2 15,4 3 5-15,3 3 0 16,3-2 1-16,1 0-2 15,-2 0 2-15,-4-4 2 16,-2 2 0 0,-11-1 1-16,-5-1-2 0,-8-1 0 0,-9-3 0 15,-10 0 0-15,-1-5 0 16,-4 2-5-16,-2-6-12 0,6-1-26 31,6-3-47-31,-3-4-4 0</inkml:trace>
  <inkml:trace contextRef="#ctx0" brushRef="#br0" timeOffset="44372">16459 7435 432 0,'0'0'1'16,"29"-8"0"-16,10 1-1 16,13 0-1-16,9-2-6 15,4 1-9-15,5-2-23 16,-5 2-42-16,7-1-4 0</inkml:trace>
  <inkml:trace contextRef="#ctx0" brushRef="#br0" timeOffset="45054">17409 7158 326 0,'0'0'0'16,"0"0"4"-16,11 0 2 15,11 1 2-15,10-1 2 16,12-2-1-16,9-2 2 0,6 0 1 15,8-4 0-15,-1 1-5 16,-2-2-6-16,-5 4-7 16,-9-5-23-16,-20-2-48 15,3-2-3-15</inkml:trace>
  <inkml:trace contextRef="#ctx0" brushRef="#br0" timeOffset="45303">17715 7042 80 0,'0'0'9'0,"0"18"8"16,0 0 9-16,2 10 4 15,0 5 0-15,0 12 2 0,-2 5-2 16,2 5 0-1,-1 1-9-15,-1-6-7 0,0-5-7 16,0-8-4-16,0-3-1 16,0-8-1-16,1-7-5 0,0-1-15 15,-1-2-31 1,2-7-23-1</inkml:trace>
  <inkml:trace contextRef="#ctx0" brushRef="#br0" timeOffset="45788">18231 6811 310 0,'0'0'-9'0,"0"0"-6"32,0 0 7-32,4 10 1 0,2-2 2 0,-1 5 2 15,3 5 1-15,1 4 4 16,2 5 11-16,4 3 9 0,4 5-7 15,-2 4 1-15,5 4-4 32,0 0-1-32,-2 3-1 0,0-3-1 0,1 0-4 15,-6-2-1-15,0-3 0 0,-5-6-2 16,-1-5 1-16,-1-4-1 15,-4-6 1-15,2-1 1 16,-6-16 4-16,6 14 3 16,-6-14 4-16,0 0-1 0,0 0 1 15,10-22-2-15,0-12 0 16,4-11-1-1,2-15-4-15,2-18-4 0,5-6-4 16,0-10 0-16,4 4 0 0,-7 7 0 16,1 13 0-16,-9 11-9 15,1 18-12-15,-7 12-10 16,-1 17-6-16,-5 12-31 15,0 0-21-15</inkml:trace>
  <inkml:trace contextRef="#ctx0" brushRef="#br0" timeOffset="46197">18996 7046 247 0,'0'0'1'0,"-3"4"4"15,-1 10 2-15,-1 8 5 0,-1 7 2 16,0 10 2-16,1 7-1 15,2 8 3-15,3 3-1 16,3-3-2-16,8-4 1 16,2-9-3-16,6-8-1 0,3-12 0 15,6-8-1-15,2-12 0 16,0 0-2-16,-4-10-2 15,-3-3-3-15,-5-4-4 16,-8-1-2-16,-10 3-1 0,-14-1-1 16,-7 2-1-16,-6 4-1 15,-2 2 2-15,0 5-2 16,1 2 1-16,5 1-2 0,11 12-9 15,2 2-21 1,2 2-42-16,17-3-5 0</inkml:trace>
  <inkml:trace contextRef="#ctx0" brushRef="#br0" timeOffset="46670">19645 7073 360 0,'0'0'0'0,"0"0"-2"15,0 0 2-15,0 0 2 16,0 0 3-16,0 0 1 0,10 0 1 16,3 0 2-16,6-2 0 15,7-1 0-15,8 1-2 16,6-1-2-1,4 2-5-15,3-2-8 0,3 6-14 0,-3 2-22 16,-8 1-35-16,-1 3-6 16</inkml:trace>
  <inkml:trace contextRef="#ctx0" brushRef="#br0" timeOffset="46915">19577 7314 365 0,'0'0'-3'16,"0"0"-6"-16,0 0-1 16,0 0 2-16,0 0 4 0,8-1 4 15,5 1 1-15,11 0 1 16,10 2 3-16,8 1 5 15,10 0 1-15,5 3-6 47,7-6-14-47,0 0-35 0,5 5-32 0,-3-5-5 0</inkml:trace>
  <inkml:trace contextRef="#ctx0" brushRef="#br0" timeOffset="47277">20550 7184 147 0,'0'0'3'0,"0"0"4"0,-10 18 3 16,6-3 7-16,3 3 4 15,1 7 7-15,7 0 4 31,10 4 2-31,9-4-1 0,13-4-6 0,11-6 2 0,7-12-10 16,11-2 0-16,3-12-6 16,-4-7-5-16,-3-8-1 15,-8-3-1-15,-11-4-1 16,-11-4-3-16,-14 2 0 0,-18 1-3 15,-16 2 0-15,-25 4-1 16,-16 5-1-16,-14 6-1 16,-10 6 0-1,-5 7 1-15,-4 6 1 0,3 9-1 0,9 10-5 16,13 2-7-16,21 13-23 15,16 0-44-15,16-3-5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16:0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23068 1088 247 0,'0'0'4'0,"0"0"0"15,0 0 1-15,0 0 3 16,0 0 2-16,0-10 0 16,0 10 2-16,0 0 1 15,0 0-1-15,-4 7-1 0,4 2 0 16,0 3-1-16,0 2-2 15,0 6 1-15,2 0-2 16,6 3 0-16,0 2-2 16,3 1 2-16,3 2-1 15,5 1 1-15,4 4 1 0,0-7-1 16,2-3 3-16,3-2-2 15,2-6 2-15,1 2-3 16,0-8 0 15,1-5-1-31,1-2-1 0,-2-5 0 0,0-7-2 0,-1-4-1 0,-3-1-2 16,-3-7-1-16,-1 2-4 15,-3-3-3-15,-4 0-8 0,-5 0-17 16,-4 0-54-16,1 2-2 16</inkml:trace>
  <inkml:trace contextRef="#ctx0" brushRef="#br0" timeOffset="307">23158 846 420 0,'0'0'2'16,"0"0"1"-16,0 0-1 16,0 0 0-1,0 0-2-15,0 0-1 0,0 0-4 0,0 0-8 16,0 0-20-16,0 0-36 15,0 0-13-15</inkml:trace>
  <inkml:trace contextRef="#ctx0" brushRef="#br0" timeOffset="539">23716 862 414 0,'0'0'0'0,"0"0"-1"15,0 0-1-15,0 0-2 0,0 0 0 16,0 0-5-16,0 0-6 15,0 0-13-15,0 0-36 16,0 0-17-16</inkml:trace>
  <inkml:trace contextRef="#ctx0" brushRef="#br0" timeOffset="1166">23230 445 219 0,'0'0'-4'0,"0"0"1"16,0 0-3-16,0 0 0 0,-11 1 1 15,1 4 4-15,-33 25 1 16,22-12 2-16,-5 10 7 16,-30 39 2-16,27-22 4 15,-2 4-1-15,0 7 1 16,-1 3-3-16,1 9-2 0,0 1-4 15,2 12-2 1,24-65 2-16,-33 149-2 0,11-8 0 16,23-12-2-16,6-14 2 15,20-32-1-15,3-12 2 0,15-21 0 16,4-19-1-16,6-11 0 31,6-6 0-31,-2-5 2 0,9-7-1 0,-3-6 1 16,5-9 0-16,-3-2 1 15,-4-11-1-15,5-8-1 0,1-6 3 16,1-9-3-16,-1-7 0 15,0-2-1-15,-33 17-1 16,4-5 0-16,-2-5-1 16,5-5-1-16,0 1 1 0,2-7 1 15,0-3 0-15,3-7 1 16,-5-5 1-1,-1-6 1-15,-1-3 0 0,-2-5-1 16,-3-3 1-16,-3-4-1 16,-6-2 1-16,-6-5-1 0,-6-1 0 15,-9 1 0 1,-7 5 0-16,-16 7-1 0,-11 3-4 15,-8 8-5-15,-8 7-16 16,-8 13-60-16,3 7-3 16</inkml:trace>
  <inkml:trace contextRef="#ctx0" brushRef="#br0" timeOffset="3440">1820 7501 202 0,'0'0'5'0,"0"0"4"15,0 0 5-15,0 0 2 16,-8-10 1-16,8 10 1 0,0 0-1 16,-10-10 0-16,10 10-5 15,-12-4-5-15,4 4-4 16,-2 0-3-16,-2 2-1 15,0 6-1-15,-3 2 0 0,-2 4-1 16,-1 3 1-16,2 2 1 16,1 2-1-16,1 3 0 15,4 2 0-15,3 4 0 16,4-2 0-16,3 4 0 15,4-2 0-15,8 3 1 0,1-6 1 32,7-1 1-32,1-4 0 0,1-4 0 0,2-8 3 15,-2-5 1-15,-2-3-1 16,0-4 0-16,-1-7 1 0,-2-8-2 15,-1 0 1 17,-1-9-1-32,-2 0 0 0,-3-6-1 0,1 2-1 0,-5-2 0 0,-3 0 0 15,-2 1-1-15,-1 4 1 16,-3 4-1-16,-3 2 1 15,0 5-1-15,0 5 1 16,1 1-1-16,5 10 1 0,-8-11-1 16,8 11 0-16,0 0 0 15,0 0-1-15,0 0-1 16,0 0 1-16,0 0-1 15,-7 10 2-15,7 5 0 0,0 9 1 16,0 4 0-16,8 2 1 16,-1 6 0-16,3-2 2 15,6 1-1 1,-2-5 1-16,6-5-2 0,-1-4 1 15,4-4-2-15,1-7-4 0,-2 0-14 16,0 0-48-16,-2-10-12 31</inkml:trace>
  <inkml:trace contextRef="#ctx0" brushRef="#br0" timeOffset="4018">2530 7777 269 0,'0'0'1'0,"0"0"0"15,0 0 3-15,0 0 4 16,0 11 1-16,0 4 3 15,3 2-1-15,0 5 2 16,0 6-1 0,1-1-1-16,0 1-2 0,1 1-7 15,-3-2-8-15,1-5-18 0,7 7-45 16,-5-14-11-16</inkml:trace>
  <inkml:trace contextRef="#ctx0" brushRef="#br0" timeOffset="5090">1794 8656 158 0,'0'0'4'16,"0"0"5"-16,0 0 2 15,0 0 3-15,0-10 1 16,0 10 1-16,0 0 2 15,-5-11-2-15,5 11-2 0,-15 0-5 16,5 0-3-16,-3 7-3 16,-1 3-2-16,-1 5 0 15,0 6-1-15,2 3-1 16,2 5 1-16,4 1 1 0,4 3 1 15,3 1 0-15,4-4 0 16,7-2 2-16,6-5 1 16,3-7 2-16,6-8 1 15,0-8-1-15,2-3 0 0,-1-10 0 16,2-7-1-16,-7-5-2 15,2-3-2-15,-8-3-1 16,-3 1-1-16,-5-3 0 31,-3 1-1-31,-5-1 0 0,-2 3 0 16,-7 1 1-16,-1 3 1 0,1 1-1 0,-3 5 1 15,3 3-1-15,1 7 1 16,0-2-1-16,8 12-2 0,-10-6-1 16,10 6 0-16,0 16 2 15,0 3 2-15,9 9-1 16,4 7 2-16,0 11 1 15,4 4 2 1,0 9 0-16,4 0 0 0,-3-5-3 0,3 3-10 16,-6-10-34-16,-1-5-33 15,0-9-5-15</inkml:trace>
  <inkml:trace contextRef="#ctx0" brushRef="#br0" timeOffset="5746">2270 8975 222 0,'0'0'1'0,"0"0"1"0,6-7 3 47,3 1 1-47,4-3 5 0,5-2 1 0,1 0 0 0,4-1 1 0,-1 3-2 15,0 0 0-15,-4 4-3 16,-1 0-2-16,-4 6-2 0,-3-1-2 15,-10 0 0-15,7 15 0 16,-4-3-1-16,-3 7 1 16,-7 0 1-16,-5 7-1 0,1 1 1 15,-4 4 0 16,0 0 1-31,0 3-2 0,7-2 2 0,2-7 1 0,5 0 1 16,6-7 0-16,7-4 0 0,9-8-2 16,5-4 2-1,4-1-3-15,0-13-7 0,8 5-13 16,-9-4-26-16,-2 3-34 15,6 3-6-15</inkml:trace>
  <inkml:trace contextRef="#ctx0" brushRef="#br0" timeOffset="6661">1912 9994 261 0,'0'0'6'16,"0"0"0"-16,-4-16 4 0,4 16 1 15,-8-16 1-15,2 7 0 16,-5-1 1 0,0 0-1-16,-4 6-4 0,1 3-3 0,-3 1-2 15,0 5-3-15,-1 8 0 16,6 8 0-16,0 6-1 15,1 5 0-15,7 5 0 16,3 3 0 0,1 3 0-16,4-2 1 0,7-2 0 0,0-8 0 15,2-4 1-15,4-8 0 16,-3-7 2-16,3-8-1 15,3-5 2-15,-1-11-2 0,4-11 0 16,-1-3-6-16,1-9-7 16,-5-7-8-16,4-5-7 15,-12-1 0-15,1-2 3 16,-8 4 7-1,-3 2 7-15,-1 3 6 0,-8 9 8 0,2 5 10 16,0 8 3-16,2 5-1 16,5 14-5-16,-13-6-6 15,10 12-2-15,1 17-1 16,1 2 0-16,1 12 0 0,0 3 3 16,3 10-1-16,2-1 1 15,0 3-1-15,5-2-1 16,-4-7-5-16,8-2-8 0,1-10-20 15,-4-5-44-15,12-5-5 16</inkml:trace>
  <inkml:trace contextRef="#ctx0" brushRef="#br0" timeOffset="7261">2371 10222 231 0,'0'0'5'16,"0"0"4"-16,0 0 1 15,0 0 3-15,0 0 2 16,0 0 2-16,8-10 1 0,1 2 1 15,4-3-4 17,1 1-2-32,2 1-3 0,4 2-1 0,3 2-3 0,-2 4-3 15,-1 1-2-15,-2 6 0 0,-5 4 0 16,-2 2 0-16,-2 2 0 15,-8 4 0-15,-1-2 0 16,-4 2 0-16,-3-1 0 16,3-5-1-16,2 0 0 15,2-2-1 1,6-2 0-16,10 2-1 0,8 3-3 0,4 1-1 15,1 8 2-15,1 4-3 16,-6 5 0-16,-7 4-1 0,-13 3 0 16,-7 1 0-16,-15-5-2 15,-11-3-13-15,-7-8-47 16,7-9-7-16</inkml:trace>
  <inkml:trace contextRef="#ctx0" brushRef="#br0" timeOffset="9278">4278 7603 112 0,'0'0'7'0,"0"0"2"15,0 0 3-15,0 0-1 16,-5-6 0-16,5 6 0 0,-13 0-2 15,3 2 1-15,-3 5-6 16,-1 2-3-16,-1 3-2 16,-4 3 1-16,2 0 0 15,-3 0 0-15,1 5 0 16,0-5 2-16,-1 5 2 0,3-2-1 15,-2 4 1-15,2-3 1 16,1 5 2-16,-5-2-2 16,12 2 1-16,0 2-1 15,3-5 1-15,5 1-1 0,1-8 3 16,0 3 0-1,2-8-1-15,7 5 2 0,-9-14-1 16,7 13 1-16,-3-3-1 0,1-1-1 16,0 4-2-16,1-1 0 15,1 2-1-15,0-2-1 16,1 1 0-16,-1-5-1 15,-7-8 1-15,8 12-1 0,-8-12 1 16,0 0-1-16,0 0 0 16,0 0 1-16,0 0-1 15,0 0 1-15,0 0-1 16,0 0 0-16,0 0 1 0,0 0-1 15,0-5 0-15,0 5-2 16,-7-18 1-16,4 3-1 16,0-3-1-1,3-5 1-15,0-3 0 0,-2-8-2 16,2-2 1-16,2-5 0 0,2-2 0 15,-1-2 0-15,0-2 0 16,-1 3 1-16,0 1 0 16,0 3 1-16,-1 2 1 15,-1 6-1-15,0 5 2 0,0 4-1 16,-2 6 3-16,-1 2-1 15,1 7 0-15,2 8 0 32,-5-11 0-32,5 11-2 0,0 0 0 0,0 0-1 0,0 0 0 15,0 0-1-15,-12 12 0 16,11 8 0-16,-1 8 0 15,2 8 0-15,-1 10 1 0,2 7 0 16,-1 8 0-16,0 2 1 16,0 3 0-16,0-5 0 15,1-4 0-15,0-6 0 16,-1-12 0-16,0-4 1 15,0-12 0-15,0-5 0 16,0-7 0-16,0-11 1 0,0 0-2 16,0 0 0-16,-1-12 0 15,-1-8-1 1,2-6-1-16,0-10 0 0,0-6-2 0,0-3 1 15,3 0 0-15,1 1-1 16,5 4 1-16,1 4 0 16,4 5 0-16,4 6 0 15,7 6 1-15,2 9-1 0,2 5 0 16,2 5 0-16,0 13 1 15,-2 9-1-15,-2 11 0 16,-8 9 1-16,-9 7 1 16,-7 4 0-16,-6-1 0 0,-13-2 1 15,-8-4 0-15,-9-4 0 16,-6-9 0-16,-4-8 0 15,-2-7-1-15,1-8 0 0,2-5-1 16,4-2-3 15,9-1-7-31,6-2-11 0,12-5-35 0,11 5-25 0,7-5-7 16</inkml:trace>
  <inkml:trace contextRef="#ctx0" brushRef="#br0" timeOffset="9602">4575 8060 393 0,'0'0'0'0,"0"0"3"15,0 18 0-15,0-1 0 16,0 6 1-16,0 6-1 16,0 5 0-16,0 5-1 15,2 1-4-15,5 1-11 0,2 1-45 16,-1-7-22-16</inkml:trace>
  <inkml:trace contextRef="#ctx0" brushRef="#br0" timeOffset="10980">4149 8628 225 0,'0'0'-2'0,"0"0"-5"16,0 0 0-16,0 0 2 0,0 11 4 15,0 2 4-15,2 8 4 16,2 8 4-16,1 7 6 16,-1 6 2-16,1 4 4 15,-1 5-2-15,0-2-1 0,-2-3-6 16,-2-5-1-16,0-7-2 15,-1-6 1-15,-3-7-1 16,0-6 0-16,4-15-1 16,-9 7-2-16,9-7-1 15,-3-18-2-15,3-2-2 0,8-4-2 16,5-3-1-16,6-2-3 15,9 1 1-15,5 5-1 16,6 7 1-16,0 8-2 0,0 8 1 16,-4 6 1-16,-9 12 0 15,-6 7 1 1,-14 8 1-16,-10 5-1 0,-16 2 1 15,-6-1 1-15,-9-2 0 16,-3-5 0-16,1-4-6 0,-1-8-11 16,7-11-54-1,9-3-8-15</inkml:trace>
  <inkml:trace contextRef="#ctx0" brushRef="#br0" timeOffset="11414">4610 9109 320 0,'0'0'2'0,"0"0"-2"0,4-8 1 31,6 3 2-31,4-3 0 0,5-1 2 0,0 0-1 16,3 2 1-16,4 1 0 16,-9 0-1-16,-1 5-1 0,-6 1 2 15,-10 0-2-15,3 19 1 16,-7 1 2-16,-8 5-2 15,-5 6 3-15,-1 2-1 0,-1 2 0 16,1-2-1-16,6-1 0 16,6-8-1-16,6-1 0 15,13-7 0 1,9-5-4-16,10-2-6 0,3-3-19 15,-3-1-53-15,6 1-4 0</inkml:trace>
  <inkml:trace contextRef="#ctx0" brushRef="#br0" timeOffset="12123">4145 9883 273 0,'0'0'-1'0,"0"0"-3"0,0 0 1 15,0 7 5-15,5 8 1 16,3 8 2-16,1 8 3 16,3 8 1-16,1 6 4 15,3 8 6-15,-4 5-3 16,0-4-2-16,-2-1 1 0,-4-7-1 15,-3-6-1-15,-3-7-2 16,0-11-1-16,-1-3-2 31,1-19 0-31,-11 4-3 0,5-14-1 0,0-12-2 0,2-6 0 16,4-6-2-16,7-3-2 15,5-2 0-15,9 5-1 16,7 5 2 0,7 11-2-16,1 11 1 0,2 7 0 15,-1 13 0-15,-6 10 1 0,-9 6 0 16,-6 7 1-16,-14 4 0 15,-11 2 2-15,-11-2 1 16,-9-5 0-16,-7-2 0 0,-5-8 0 16,1-8-1-16,3-5-5 15,3-11-3-15,9-3-10 16,5-16-23-16,2-2-43 0,18-3-7 31</inkml:trace>
  <inkml:trace contextRef="#ctx0" brushRef="#br0" timeOffset="12609">4890 10232 196 0,'0'0'13'16,"0"0"8"-16,0 0 3 15,0 0 2-15,0 0 0 16,-9 0 0-16,9 0-1 16,4-8 3-16,6-1-14 0,6 0-6 15,7-1-6-15,-1 3-1 16,4 0-2-16,-2 4 0 15,-1 3 1-15,-7 8-1 16,-7 6 1-16,-8 6 0 0,-7 2 1 16,-7 2 1-16,-5-1 0 15,0-2 0-15,-1-2-1 16,3-3 0-16,2-4 0 0,10-1-1 15,7 0 1-15,13-1-1 47,5 5 0-47,5 2 0 0,2 5 1 0,-2 1 1 0,-2 4-1 0,-9 3 0 16,-11 0 0-16,-5-2 0 0,-16 1-1 15,-5-5 0-15,-6-1-4 16,-4-7-9-16,5-12-48 16,1 1-19-16</inkml:trace>
  <inkml:trace contextRef="#ctx0" brushRef="#br0" timeOffset="13593">6493 7536 107 0,'0'0'4'0,"0"0"4"0,-6-4 6 16,6 4 6-16,0 0 6 15,-4-9 0-15,4 9 2 16,0 0-2-16,-8-10-2 15,8 10-5-15,-16 0-7 16,1 4-4-16,-2 6-4 0,-6 5 0 16,0 5 1-16,-6 8 2 15,3 3 1-15,0 6 0 16,7 1 1-16,6 2 1 15,8-2-1-15,5-2-3 0,12-6-2 16,9-5 0-16,4-5-1 16,6-8 0-16,2-6-2 15,3-3-3-15,0-8-12 31,0-11-51-31,0 2-15 0</inkml:trace>
  <inkml:trace contextRef="#ctx0" brushRef="#br0" timeOffset="13733">6829 7733 367 0,'0'0'3'0,"1"18"-2"16,0 1 1-16,1 1-4 16,1 13-8-16,-1 5-24 15,1 10-40 1,0 3-5-16</inkml:trace>
  <inkml:trace contextRef="#ctx0" brushRef="#br0" timeOffset="14167">6465 8597 333 0,'0'0'1'0,"0"0"-2"15,-11 0 1-15,-2 9 0 16,-3 7 2-16,-4 9 3 16,-1 10 4-16,-4 10 1 15,1 9 2 16,7 5 1-31,6 4 0 0,10-5 0 0,5-1-2 0,14-11-3 0,10-6-9 16,3-18-13-16,8-8-62 0,6-2-5 16</inkml:trace>
  <inkml:trace contextRef="#ctx0" brushRef="#br0" timeOffset="14544">6738 9001 352 0,'0'0'1'0,"0"0"0"16,16-5 0-16,-1-2 2 15,5 0 2-15,6-3 2 16,2-1-1-16,0 2 2 0,2 1-1 16,-4 3-1-16,-5 3 0 15,-4 2-1-15,-6 6-1 16,-8 7 0-16,-3 3-1 0,-7 4 0 31,-5 3 0-31,0 3 1 0,-2 0-1 0,3-1-1 16,1-3 2-16,5-3-2 15,5-4 1-15,10-4 0 16,9-3-2-16,5-7-4 0,6 3-7 15,-1-5-18-15,0 1-51 16,8 1-6-16</inkml:trace>
  <inkml:trace contextRef="#ctx0" brushRef="#br0" timeOffset="14994">6597 10000 133 0,'0'0'4'16,"-16"4"6"-16,-3 8 9 16,-2 4 6-16,-4 9 7 15,-4 7 2-15,0 8 1 0,-3 8 1 16,8 1-3-1,8 1-4-15,12-1-8 0,4-1-5 16,13-9-5-16,15-5-4 16,7-9-2-16,8-7-4 0,6-10-8 15,8-5-25-15,10-3-50 31,-11-10-5-31</inkml:trace>
  <inkml:trace contextRef="#ctx0" brushRef="#br0" timeOffset="15446">7084 10281 330 0,'0'0'0'16,"0"0"0"-16,0 0-1 16,0 0 0-16,0 0 1 15,9 2 4-15,-9-2 3 16,15 0 2-16,-6-2 0 0,6 0 0 15,-3 1 3-15,5 1 0 16,-3 0-3-16,0 5-3 16,-6 4-3-16,-1 0 0 15,-7 4-1-15,0-3 0 0,-7 2 0 16,0-1 0-16,1-3-1 15,6-8 0 17,0 17-1-32,5-9 0 0,11 2 0 0,7 2-1 0,2 3 1 0,4 6 0 15,-5 3 1-15,-4 6-1 16,-10 5 1-16,-10 4-1 15,-12 2 1-15,-14-1 0 0,-6-4-1 16,-5-3-6-16,5-3-17 16,-2 3-52-16,13-20-6 15</inkml:trace>
  <inkml:trace contextRef="#ctx0" brushRef="#br0" timeOffset="16505">7257 7093 343 0,'0'0'2'0,"0"0"-1"0,0 0-1 16,6-8 1-16,9 2 0 15,7-1 1-15,14-1 0 16,7 0 1-16,5 2 0 0,9 2 0 16,0 2 1 15,0 2 0-31,-8 0-1 0,-9 3 1 0,-8 6 0 0,-10-1 2 15,-6 1-2-15,-6 4 0 0,-5 3 1 16,-4 6-1-16,-1 5 0 16,0 11 0-16,0 12-1 15,0 16 0-15,1 15-1 16,-1 13 1-16,7 14-1 0,2 15 1 15,4 9 1-15,0 14-1 32,5 4 1-32,-2 8-3 0,3 5 2 0,-1 4 1 15,-2 2-1-15,2-4 0 16,-1 0 0-16,1-5 0 0,-2-3 1 15,2-11-1-15,0-3 0 16,3-11 1-16,1-1-1 16,-4-4 1-16,2-6-1 15,-5-3-1-15,2-7 0 0,-4-4 1 16,-2-6 0-16,-2-5 0 15,-4-6 0-15,1-10 1 16,1-4 0-16,-2-5 1 16,-1-4-5-16,-1-5 0 0,0-6 0 15,1-5 0-15,-2-9 0 31,4-2 0-31,-3-7 0 0,0-9 0 0,-1-3 0 0,1-9 0 16,-2-2 0-16,-1-10 0 16,-5 11 0-16,-12-8 0 46,-7-3 0-46,-11 0 0 0,-14-3 0 0,-20 0 0 0,-15-6 0 0,-11 2 0 16,-14-4-27-16,-7-1-64 0,18 1-4 16</inkml:trace>
  <inkml:trace contextRef="#ctx0" brushRef="#br0" timeOffset="17654">1504 7114 155 0,'0'0'3'0,"0"0"1"0,0 0 5 16,12-12 3-16,-12 12 5 15,0-18 3-15,0 6-1 16,-10-1 3-16,-3-2 0 0,-10 4-3 15,0-1-4-15,-5 5-3 16,-2 1-6-16,0 4-1 16,4 2-1-16,0 0-3 15,3 8-1-15,4 4-1 0,0 9 0 16,4 3 0-16,2 15 1 15,0 9 0-15,4 11 0 16,1 12 1-16,2 12 0 0,1 11 0 16,-3 13 1-1,1 14 2-15,-4 8 1 0,-1 6 0 16,-3 12 0-16,-3 5 1 15,-2 6 0-15,-2 2 1 16,4 3-1-16,2-2-2 31,3-2-1-31,6 1 0 0,4-3 0 0,4 2 0 0,2 0-2 16,7 3 0-16,-3-3 0 15,4 2 0-15,-2 1 0 16,3 1 0-16,-3-5-1 0,0-2 2 16,2-7 0-16,-2-4 1 15,4-8-1-15,-1-9 1 16,-2-8 1-16,-1-15 0 0,3-11 2 31,0-13-1-31,2-15 0 0,3-14 1 0,5-16-1 16,7-15 0-16,13-13-4 15,8-10-14-15,11-8-69 0,11-9-4 16</inkml:trace>
  <inkml:trace contextRef="#ctx0" brushRef="#br0" timeOffset="18824">8535 7254 247 0,'0'0'7'0,"8"-9"2"16,-8 9 3-16,10-17 2 0,-7 7 0 15,-3-1 0-15,0 0 1 16,-7-3-1-16,-11 4-5 16,-4 2-3-16,-5 0-2 15,0 1-2-15,-1 2 1 0,4 1-1 16,4 2 0-16,2 2-1 15,5 4 0-15,1 9 0 16,4 5 0-16,-2 13-1 0,1 12 1 16,1 12 0-16,2 14 0 15,1 15 1-15,3 13-1 16,2 14 1-16,0 10 0 15,6 10 1-15,-1 8-1 16,0 13 1-16,-3 6-1 0,0 6 1 16,-2 3-1-16,-3 1 0 15,-2-6 1-15,-2-5 0 16,3-7 0-16,-2-13 2 31,4-9-1-31,0-13 1 0,2-3 0 0,0-13 0 0,4-5-3 16,1-2 0-16,0-5 0 15,-3-2-2-15,1-6 1 16,-2-5 0-16,0-4 0 15,-1-5 0-15,0-6 1 0,0-5-1 16,0-4 0-16,1-3 1 16,1-2-1-16,-1-2 0 15,0 0 0-15,2 0 0 0,-3-2 0 16,0 0 0-16,-1-5 1 15,-1-6 0-15,-1-6-1 16,1-5 1-16,2-6 1 16,0-13-1-16,0 12 1 15,0-12-2 1,0 0 0-16,8 4 1 0,-8-4-1 0,10 2 1 15,-10-2-1-15,14 0 1 16,-3-2 1-16,9-4 0 0,5-1-1 47,8-5 0-47,8-1-1 0,12-3-2 0,4-2-3 0,8 1-8 0,-1-5-13 15,0 6-63-15,3 0-2 0</inkml:trace>
  <inkml:trace contextRef="#ctx0" brushRef="#br0" timeOffset="19827">9319 7374 269 0,'0'0'1'15,"0"0"2"-15,-8 15 3 0,0 5 0 16,-5 6 1-16,-4 9 3 15,-4 6 1-15,-2 5 1 16,-3 3-1-16,-1 1-2 16,-2-6-2-16,8-3-1 0,-2-11-5 15,8-4-8-15,-1-10-36 16,16-16-32-16,-14 2-6 15</inkml:trace>
  <inkml:trace contextRef="#ctx0" brushRef="#br0" timeOffset="19986">9073 7597 353 0,'0'0'2'15,"24"18"0"-15,2-2 1 0,8 7 0 16,7 9-3-16,7 0-9 16,2 6-38-16,6 13-26 15</inkml:trace>
  <inkml:trace contextRef="#ctx0" brushRef="#br0" timeOffset="20792">9004 8544 306 0,'0'0'0'15,"0"0"0"-15,0 0 0 16,5 8 2-16,0 1 4 15,-1 7 4-15,4 2 1 0,3 3 3 16,-1 1 0-16,7 7 3 16,-1-5 0-16,7 3-2 15,-2-7-5 1,4-5-1-16,-3-5-2 0,1-4-2 0,-2-5-1 15,-4-3-2-15,-1-8-1 16,-5-7-3-16,-1-3-1 16,-3-6 1-16,-1-3-1 15,-3-4-1-15,-3 3 1 16,1 1 2-16,-1 3 1 0,0 4 0 15,0 10 0-15,0 12 1 16,0 6-1-16,0 16 0 16,2 12 0-16,1 10 0 15,1 10 0-15,2 8 1 0,0 7 0 16,1 0-3-16,2 0-5 15,-3-10-11-15,-1-4-36 16,1 5-27-16,-5-12-5 16</inkml:trace>
  <inkml:trace contextRef="#ctx0" brushRef="#br0" timeOffset="21454">8989 9795 326 0,'0'0'0'16,"6"-3"0"-16,10-1 0 31,5-2 3-31,6 0 1 0,7-3 3 0,5 1 0 0,4 0 1 16,-1 3-1-16,2 5 2 15,-10 0-3-15,-4 5 0 0,-7 8-3 16,-9 4-2-16,-4 5 0 16,-10 5 0-16,-6 3-1 15,-7 6 1-15,-6 3 1 16,-3 4 0-16,-3 1 0 31,-2 2 0-31,4-4-1 0,5-2 2 0,4-4 0 0,6-5 0 16,8-6 1-16,5-7-1 15,11-4 1-15,6-5-1 16,8-3 1-16,3-3-2 0,6-2-2 15,-1-1-6-15,3-2-9 16,-5-5-26-16,-11-2-39 16,5-2-6-16</inkml:trace>
  <inkml:trace contextRef="#ctx0" brushRef="#br0" timeOffset="21567">9143 10101 414 0,'0'0'0'0,"0"0"0"16,19 0 0-16,7-1-3 15,7-3-32-15,10-3-43 16,10-6-5-16</inkml:trace>
  <inkml:trace contextRef="#ctx0" brushRef="#br0" timeOffset="22559">9573 7045 359 0,'0'0'0'0,"8"-8"0"15,9 1 0-15,12-1 0 16,11-1 0 0,8-1 0-16,4 0 0 0,6-1 0 0,3 4 0 15,-6 3 1-15,-4 1-1 16,-13 3 0-16,-7 1 0 0,-7 5 1 47,-9 6 0-47,0 6 0 0,-5 8 2 0,-4 12 0 0,0 11 2 0,-1 17-1 15,-1 21 2-15,1 25-1 0,1 19 0 16,-2 29 1-16,2 16 0 15,7 22-1-15,-3 9-1 16,7 2 0-16,-1-3-1 16,4-7 3-16,3-4 1 0,1-16-1 15,3-7 0 1,-4-17 1-16,2-4 0 15,-7-9 0-15,3-4 0 0,-3-8-2 16,-1-12-1-16,0-6-2 0,-2-9-1 16,2-8 0-16,-4-11 0 15,1-10 0-15,-1-8 0 16,0-10 0-16,-4-9-1 15,-1-9 1-15,0-8 0 0,-1-6 0 16,0-5 1-16,1-3-1 16,-1-1 0-16,1-4 1 31,-4 0-1-31,-4-11 1 0,3 15 0 0,-8-6 0 0,-16-5 1 15,-14-1-3-15,-17-3-4 16,-13 1 0-16,-17-1-4 16,-8 0-1-16,-4-5-2 15,9 3-11-15,7-8-45 0,23-8-24 16</inkml:trace>
  <inkml:trace contextRef="#ctx0" brushRef="#br0" timeOffset="23255">10851 8658 357 0,'0'0'0'15,"0"0"-2"-15,0 0 1 0,0 0 2 16,11 0 1-16,3 0 2 16,11 0 2-16,7 0 2 15,7-3 0-15,6 0 2 16,2 1-2-16,2-2-1 0,-2 1-2 15,-4 0-1-15,-9 2-3 16,-10-1-3-16,-5 1-6 16,-6-2-11-16,-3-7-36 15,0 9-24-15,-10 1-8 0</inkml:trace>
  <inkml:trace contextRef="#ctx0" brushRef="#br0" timeOffset="23408">10825 8944 420 0,'0'0'1'16,"15"2"-1"-16,12-5 0 16,11-3 0-16,15 0-1 0,10-5-6 15,19 1-25-15,13-2-45 16,3-3-6-16</inkml:trace>
  <inkml:trace contextRef="#ctx0" brushRef="#br0" timeOffset="24314">12496 7111 204 0,'0'0'1'16,"-10"6"1"-16,-1 8 3 16,-3 2 3-16,-5 13 3 15,0 10 2-15,-3 10 2 0,-1 8 1 16,3 5-1-16,6 5 1 15,7-4-2-15,7 0 1 16,8-15-1-16,7-9-1 16,4-9 1-16,5-16-1 15,6-9 0-15,0-10-2 0,3-13 0 16,-1-13-4-1,0-6-2-15,-1-11-2 0,2-9-2 16,-5-8-1-16,-4-9-1 0,-2-5 0 16,-9-4-2-16,-5 2 1 15,-7 4 0-15,-1 9 0 16,-9 10 1-16,-2 11-1 15,-6 14-2-15,2 11 1 16,-2 14-2-16,1 8 1 0,2 14 0 16,3 8 0-16,1 13 1 31,3 7 1-31,5 13 2 0,2 3 0 0,11 7 2 0,4-1-3 15,9 0-2-15,2-6-9 16,8-7-22-16,4-4-39 16,-1-18-8-16</inkml:trace>
  <inkml:trace contextRef="#ctx0" brushRef="#br0" timeOffset="24553">13047 7343 406 0,'0'0'1'0,"5"21"-1"15,0 1 1-15,3 6-1 0,-3 4 1 16,1 3 0-16,-1 1-1 15,0 1 0-15,0-8-1 16,-5-12-11-16,0-17-61 0,0 0-8 16</inkml:trace>
  <inkml:trace contextRef="#ctx0" brushRef="#br0" timeOffset="24668">13069 6861 428 0,'0'0'-4'16,"0"0"-20"-1,7-7-56-15,5 4-1 0</inkml:trace>
  <inkml:trace contextRef="#ctx0" brushRef="#br0" timeOffset="25815">12727 8518 326 0,'0'0'3'16,"0"0"0"-16,-9-5 0 15,0 1-1-15,-3 4 0 16,-3 1 1-16,-6 13 0 0,-1 6 0 16,-3 7-1-16,1 9 0 15,2 7 0-15,7 6 2 16,3-1 0-16,8-1 3 15,5-12 1-15,14-11 3 16,8-12-2-16,8-12 0 0,5-18-1 16,4-15-1-16,3-12-1 46,-3-12-3-46,-1-9-4 0,-8-4-1 0,-7-2-1 0,-11 2 1 0,-6 6 1 16,-7 8 1-16,-2 9 1 0,-7 13-1 16,-1 17 2-16,-4 13 1 15,0 16 0-15,4 17 0 16,0 14 0-16,5 7 0 0,3 12-1 15,2 8 1-15,6 1 0 16,9-4-1-16,3-4-6 16,2-10-7-16,3-12-38 15,3-9-34-15,-8-17-3 0</inkml:trace>
  <inkml:trace contextRef="#ctx0" brushRef="#br0" timeOffset="26195">13192 8565 418 0,'0'0'2'0,"0"0"1"15,5-7 0-15,7 3 1 16,6-3 0-16,7 2 0 15,5-1 0-15,3 2 0 16,-2 1-2-16,1 3-1 0,-3 3-1 16,-6 9-1-16,-8 8 0 15,-11 1 0-15,-4 7 1 16,-5 1 1-16,-4 2 0 0,-1-1 0 15,1 0-1-15,5-5 2 16,2 0-2 0,4-4-9-16,4-4-17 0,2-2-55 15,14 2-3-15</inkml:trace>
  <inkml:trace contextRef="#ctx0" brushRef="#br0" timeOffset="26787">13095 9914 276 0,'0'0'7'0,"-15"-3"2"16,-1 2 7-16,-7 1 2 15,-6 7 2-15,-5 5 1 16,-6 9 2-16,-2 7-1 0,3 7-5 15,3 5-4-15,8 6-5 16,8 0-3-16,11-4-2 16,9-3 0-16,8-9-1 15,13-11 0-15,9-12 1 0,5-8-1 16,6-16 0-16,3-14-1 15,0-12-1-15,-3-12 0 16,-4-6-2-16,-10-6 0 16,-7-3-1-16,-8 5 1 0,-7 5 0 15,-5 10 1-15,-7 11 0 16,-4 13 1-16,-2 20 0 15,-3 9 0-15,0 23 1 16,4 8 0-16,5 10-1 0,3 6 1 16,4 5 0-16,8 0 0 15,8-3 0-15,8-7-3 16,5-8-4-16,4-14-7 15,8-4-20-15,7-15-51 16,-5-11-3-16</inkml:trace>
  <inkml:trace contextRef="#ctx0" brushRef="#br0" timeOffset="27158">13568 8910 347 0,'0'0'4'15,"10"-7"1"-15,7-2 2 16,5-1 1 0,11-3-1-16,6-1 1 0,8 1-5 0,-1 1-3 15,4 4-12-15,-10 3-24 16,-6 0-33-16,-4 6-13 15</inkml:trace>
  <inkml:trace contextRef="#ctx0" brushRef="#br0" timeOffset="27879">13545 10078 346 0,'0'0'3'0,"0"0"2"15,0 0 1-15,-5-12 1 16,6 3 3-16,11 1 1 16,3-4 1-16,8-1 1 15,5 3-3-15,3 3-2 0,2 1-1 16,-1 6-3-16,-3 0-1 15,-6 9-1 1,-4 5-2-16,-10 2 0 0,-6 6 0 16,-3-2 1-16,-4-2-1 0,-5 0 1 15,0-1-1-15,-2-2 0 16,4-2 0-16,3 3 0 15,4-2 0-15,5 5 0 16,2 4 0-16,2 0 0 0,-6 3 0 16,-3 4 1-16,-3 0-1 15,-14-1-1-15,-6-2 0 31,-4-3-2-31,2-5-6 0,-3-9-14 0,5-10-51 16,12 0-11-16</inkml:trace>
  <inkml:trace contextRef="#ctx0" brushRef="#br0" timeOffset="28727">13435 6531 260 0,'0'0'1'0,"13"-7"1"15,10 3 1 1,10-5 2-1,12-3 3-15,8 1 2 0,10-2 1 0,4 0 1 0,-1 3 2 16,1 4-1-16,-11 5-1 16,-9 2-2-16,-10 10 0 15,-9 11-1-15,-9 12 1 0,-7 16-2 16,-6 18 0-16,-5 21-2 15,-1 22 0-15,-3 27 1 16,-3 22-2-16,1 25-2 31,-1 24 2-31,1 15-3 16,2 19 0-16,3 8 2 0,0 11-2 0,5 1 1 0,1 6-1 15,1-10 0-15,4-11-2 16,6-14 2-16,-2-22 2 16,3-16 0-16,-1-27 2 0,4-19 0 15,-2-27 1-15,2-12 0 16,-1-18 1-16,-4-11-2 15,1-14-2-15,-1-8-2 16,-2-10-2 0,-3-9 0-16,1-6 0 0,-4-10 0 0,-1-2 0 15,-1-8 0-15,0 0 0 16,-3-2 0-16,-1 3 0 0,-2-2 0 15,0 3 0-15,-9 2 0 16,-9 1 0-16,-10 2 0 16,-14 2 0-16,-12-1 0 15,-15-1 0-15,-18-6 0 0,-14-4 0 16,-15-11-14-1,-3-8-54-15,6-10-25 0</inkml:trace>
  <inkml:trace contextRef="#ctx0" brushRef="#br0" timeOffset="29617">12165 6710 318 0,'0'0'7'0,"7"-11"2"15,-7 11 0-15,8-14 1 16,-8 14 2-16,2-18-2 0,-3 7 2 16,-9-4-1-16,-12 6-4 15,-4 0-1-15,-6-2-1 16,1 3-1-16,1 0-1 15,2 5 1-15,2 3-2 0,7 3 0 16,5 10-2-16,6 7-2 16,3 13 0-1,0 12 0-15,1 18 1 0,-1 16-1 16,2 20 1-16,1 21 0 0,0 18 1 15,0 19 0-15,2 16 1 16,-2 13 2-16,2 14 0 16,0 10 0-16,0 5 1 15,1 2 0-15,-2 4 2 0,-3 1 0 16,-1-4-1-16,-3-3 0 15,-1-10 1-15,-2-4 0 32,-1-14-1-32,1-5 0 0,1-15 0 0,0-10-2 15,4-13 0-15,1-12-1 0,3-14 1 16,0-16 0-16,2-10 0 15,2-13 0-15,5-11 1 16,0-13-4-16,5-8 0 0,0-6 0 16,2-8 0-16,2 0 0 15,3-4 0-15,7-2 0 16,3-4 0-1,10-2 0-15,8-3 0 0,9-8 0 16,6-7 0-16,5-14-27 0,3-15-64 16,7-21-3-16</inkml:trace>
  <inkml:trace contextRef="#ctx0" brushRef="#br0" timeOffset="30256">13111 6890 322 0,'0'0'2'15,"0"0"1"-15,0 0 2 16,-4-14 1-16,4 14-1 0,0 0 0 15,-6-9 0-15,6 9 2 16,-4 9-1-16,3 14 2 16,-2 10-1-16,2 19 1 15,0 14 0-15,1 16 2 16,-3 15-1-16,2 7 0 0,-1 3-2 15,1-4-1-15,-1-9-4 16,2-15-2-16,1-17-8 0,0-11-24 47,12-15-50-47,-11-19-2 0</inkml:trace>
  <inkml:trace contextRef="#ctx0" brushRef="#br0" timeOffset="31392">14074 2738 326 0,'0'0'4'0,"0"0"-1"15,0 0 1-15,0 0 2 16,-12 9 1-16,-2 8 1 16,-3 12 0-16,-5 8 2 15,-9 11-3-15,0 9 0 0,-9 10 0 16,2 0 0-16,-4-1-2 15,4-2 0-15,3-12 0 16,4-5-1-16,4-10-2 0,3-7-4 16,8-11-9-16,4-9-6 15,12-10-16-15,0 13-43 16,0-13-6-16</inkml:trace>
  <inkml:trace contextRef="#ctx0" brushRef="#br0" timeOffset="31629">13832 2797 369 0,'0'0'1'0,"0"0"0"0,10 0 0 15,2 13 2-15,3 2-1 16,4 13 1-16,3 10 3 15,5 9 0-15,0 10 1 16,2 6 0-16,-3 4 1 0,-4-1-1 16,-3-5 0-16,-4-7-1 31,-2-11 0-31,-3-8-2 0,-4-10-3 0,-4-6-4 0,-2-19-7 15,3 13-21-15,9-11-48 16,-12-2-4-16</inkml:trace>
  <inkml:trace contextRef="#ctx0" brushRef="#br0" timeOffset="32021">14533 2985 344 0,'0'0'2'16,"0"0"-1"-16,4 0 2 0,11 0-1 16,4-2 1-16,11 0 0 15,8-2 0-15,7 0-1 16,6-2-3-16,-1 5-4 0,1-5-10 15,-6 3-23-15,-1 2-34 16,-15-1-7-16</inkml:trace>
  <inkml:trace contextRef="#ctx0" brushRef="#br0" timeOffset="32199">14442 3228 418 0,'0'0'1'0,"25"-4"0"15,8-2 0-15,11-2-2 16,21 2-14-16,9 6-55 31,9-13-8-31</inkml:trace>
  <inkml:trace contextRef="#ctx0" brushRef="#br0" timeOffset="32713">15467 2620 374 0,'0'0'0'0,"0"0"-1"0,11-3 1 15,5 0-1-15,8 1 1 16,7 1 0-16,4 1 1 16,8 1-1-16,-2 6 2 15,-2 10 2-15,-5 2 1 0,-10 3 2 16,-6 3 0-16,-10-2 3 15,-7-1 0-15,-2 0 2 16,-7-4-2-16,-6-5 0 16,4-3-3-16,0-1-4 15,-1-7-8-15,5 8-14 0,6-10-33 16,-11 18-32-16,9-3-4 15</inkml:trace>
  <inkml:trace contextRef="#ctx0" brushRef="#br0" timeOffset="32817">15497 3230 451 0,'0'0'5'0,"0"0"-1"31,0 0 1-31,0-5-3 0,0 5-7 0,9-10-18 0,10 6-57 16,-10-6-1-16</inkml:trace>
  <inkml:trace contextRef="#ctx0" brushRef="#br0" timeOffset="33519">13785 4130 374 0,'0'0'1'16,"0"0"0"-16,10 2-1 15,6 8 0-15,3 6 1 16,6 6 0-16,5 2-1 0,3 3 2 16,-1 0-1-16,-1-3 2 15,-1-2 1 1,-5-8 1-16,-5-8 0 0,-6-5 0 15,-2-9 0-15,-5-9-1 16,-1-6-2-16,-2-6-3 0,-2-3-2 16,-1-1-1-16,-1 0 0 15,0 5 1 1,-3 4-2-16,1 9 2 0,2 15 1 0,0 0 3 15,-10 22 0-15,6 8 0 16,0 12 1-16,0 7 1 16,-1 9 1-16,-2 2 0 15,0 6 1-15,-3-3-1 0,0-3 0 16,-2-4 0-16,1-5-2 15,2-7-2-15,2-9-2 16,6-5-3-16,1-15-10 31,9-15-54-31,10-1-12 0</inkml:trace>
  <inkml:trace contextRef="#ctx0" brushRef="#br0" timeOffset="33719">14544 4099 438 0,'0'0'1'0,"15"-6"-1"16,6 1 0-16,11-3 0 16,8 4-6-16,5 0-4 0,8 4-9 15,4-3-4-15,4 3-8 16,-4 0-20 15,-17 8-34-31,5 1-4 0</inkml:trace>
  <inkml:trace contextRef="#ctx0" brushRef="#br0" timeOffset="33928">14741 4388 407 0,'0'0'3'0,"0"0"0"15,15 2 0-15,7-2 1 16,7-2-1-16,12-1-2 15,5-3-3-15,10 0-5 0,6-4-8 16,1-4-26-16,8-1-38 16,-11-1-9-16</inkml:trace>
  <inkml:trace contextRef="#ctx0" brushRef="#br0" timeOffset="34199">15522 3755 411 0,'0'0'1'16,"17"-8"1"-16,7 1 0 0,7-1 0 15,8 2 0-15,6 1 0 16,1 4 0-16,2-2 0 15,-3 3 0 1,-11 9 1-16,-9 4 1 0,-11 10 0 0,-13 2 2 16,-7 5 0-16,-11 3 1 15,-7 4-1-15,-5 2-1 16,-4 1-5-16,-4-2-11 15,3-4-40-15,3 4-34 16,6-8-3-16</inkml:trace>
  <inkml:trace contextRef="#ctx0" brushRef="#br0" timeOffset="34321">15633 4585 480 0,'0'0'1'16,"0"0"-2"-16,0 0-4 0,0 0-14 31,0 0-65-31,0 0-4 0</inkml:trace>
  <inkml:trace contextRef="#ctx0" brushRef="#br0" timeOffset="35045">13909 5316 369 0,'0'0'2'16,"0"0"0"-16,0 0 0 15,6-7 1-15,3 2 3 0,9 2 1 16,7-1 2-16,12-3 1 16,9 1-1-16,6 2 0 15,6 2 1-15,-1 1-4 16,-1 1 0-16,-5 0-2 0,-8 1-3 15,-12 2-2-15,-12 4 1 16,-10 2 0-16,-9 4 0 16,-7 2 0-16,-13 6-1 15,-9 5 3-15,-5 4 0 16,-9 7 1-16,-2 4-1 0,-5 2 0 15,6 0 0-15,3-2-1 16,6-5 1 15,8-2-2-31,9-4 2 0,8-5 0 0,10-4 0 0,8-4 1 0,13-3 1 16,11-1-1-16,5 0 1 15,6-2-1-15,9-2 0 16,3 0-1-16,2-5-2 0,-2 0-1 16,-2-3-4-16,-5-1-2 15,-9 0-5-15,-1-2-16 16,-13 2-51-16,-7-16-8 15</inkml:trace>
  <inkml:trace contextRef="#ctx0" brushRef="#br0" timeOffset="35196">14228 5577 405 0,'0'0'0'0,"0"0"0"16,0 0 0-16,16-10 0 0,7 4 0 16,7-1 1-16,13-1-1 15,4-3-9-15,14 5-29 16,11-2-37-16,-6 0-7 0</inkml:trace>
  <inkml:trace contextRef="#ctx0" brushRef="#br0" timeOffset="35527">15174 5389 388 0,'0'0'2'16,"0"0"0"-16,0 0 0 15,0 0 1-15,16-1 0 16,2-3 1-16,11-1-1 16,6 0 0-16,3-1-2 0,4-1-2 15,1 2-3-15,0-2-9 16,-6 7-17-16,-5-1-29 15,-14 1-22-15</inkml:trace>
  <inkml:trace contextRef="#ctx0" brushRef="#br0" timeOffset="35679">15108 5681 428 0,'0'0'1'0,"8"0"-1"0,15-2 1 15,11-3-1-15,10-4-3 16,12 0-4-16,11-5-5 15,13-2-10-15,3 0-35 16,2-4-26-16</inkml:trace>
  <inkml:trace contextRef="#ctx0" brushRef="#br0" timeOffset="35999">15821 5121 342 0,'0'0'1'0,"11"-4"2"32,6 1 1-32,12-2 3 0,11 3 2 0,10-1 3 15,9-1-1-15,8 3 1 0,1 1-1 16,-7 1-1-16,-1 3-2 15,-11 6-2-15,-10 0 0 16,-9 7-2-16,-12 5 0 0,-5 3 1 16,-11 5 0-16,-6 5 0 15,-12 6-1-15,-11 1 2 16,-4 3 0-16,-5 1-3 31,-4-6-5-31,4 12-22 0,14-5-60 0,-7-9-3 0</inkml:trace>
  <inkml:trace contextRef="#ctx0" brushRef="#br0" timeOffset="36121">16262 6059 491 0,'0'0'-16'0,"-24"0"-68"16,24 0-4-16</inkml:trace>
  <inkml:trace contextRef="#ctx0" brushRef="#br0" timeOffset="39187">1349 12540 133 0,'0'0'10'0,"0"0"5"16,0 0 2-16,0 0 0 0,0 0 2 16,0 0 2-16,0 0 3 15,0 0 1-15,6 6-9 16,2 11-6-16,-1 6-2 0,4 3 1 15,1 3-1-15,0 6-3 16,3-1-3-16,-4-1 0 16,2-4 0-16,-5-6 3 15,3-7 2-15,-6-3 1 16,2-2 3-16,-7-11 0 0,0 0 0 15,0 0 0-15,0 0-1 16,0 0-2-16,0 0-2 16,0 0-2-16,0 0-1 15,0 0-3-15,0 0 1 16,0 0-2-16,0 0 1 0,17-9 0 15,-6 3-2-15,6 0 0 16,5 0 1-16,9-3 1 16,6-2 0-16,11-1-1 0,8 1 1 15,8-1 0-15,10-1 1 16,11-2-1-16,8-1 0 15,9 1 1-15,6-1-1 16,7-1 1 15,9-1-1-31,2 0 1 0,2 0-1 0,3 1 2 0,3 0-2 0,1 2 1 16,0 0-1-16,3 0 1 15,-2 1-1-15,8 1 1 0,2 0 0 16,4 0-1-16,6 2 1 16,0-1 0-16,1 1 0 15,0 0 0-15,-1 3 0 16,-3 0 0-16,-1 1-1 0,-6 0 1 15,-3 1 0 1,-2 2 0-16,-1 3 0 0,-5-1-1 16,-2 2 1-16,0 0 0 15,-2 0 0-15,3 3-1 0,-4 0 1 16,2 3-1-16,-3-1 0 15,0 0 0-15,-5 0 0 16,-8-1 0-16,-9-2 0 16,-12-2 1-16,-11 0 0 15,-14 0 1-15,-14-4 1 0,-16-2 1 16,-11-1 1-16,-9 0 0 15,-9-3 0-15,-4-5 0 16,-7-5-1-16,-3-2 0 0,-5-9-1 16,-3-5-1-16,-2-7-1 46,-2-2-1-46,-2-3-2 0,2 2-3 0,-1 1-7 0,7 6-40 0,-1 12-35 0,-3 4-4 16</inkml:trace>
  <inkml:trace contextRef="#ctx0" brushRef="#br0" timeOffset="40373">2982 12928 150 0,'0'0'2'0,"0"12"5"16,0 6 5-16,-4 8 4 16,-4 2 4-16,-6 8 3 15,-3 6 2-15,-6 3 1 16,-8-5-1-16,-3 4-4 0,-3-11-5 15,-1-4-3-15,4-6-4 16,3-5-4-16,11-6-8 16,-1-6-4-16,12 0-2 0,9-6-9 15,0 0-36-15,7-7-26 16</inkml:trace>
  <inkml:trace contextRef="#ctx0" brushRef="#br0" timeOffset="40951">3322 12955 121 0,'0'0'0'0,"0"0"2"16,-15 0 3-16,15 0 6 16,-15 0 5-16,6 0 3 15,-6 2 2-15,-1 3 0 0,1 3 2 16,-7-1-3-1,1 3-1-15,-6 0-5 0,1 6-4 16,-2-4-1-16,4 2-2 0,-3-2 1 16,3 3-2-16,1-3 0 15,6 2-2 16,2-3-1-31,5 1 1 0,2-1 1 0,6 4 1 0,4-2 1 16,9 2 2-16,12 0 1 0,4 1-1 16,8 0 0-16,2 0-1 15,4 0-4-15,-3-2-7 16,4 1-8-16,-5-1-19 15,-4-7-49-15,1 6-5 0</inkml:trace>
  <inkml:trace contextRef="#ctx0" brushRef="#br0" timeOffset="41431">3587 13096 270 0,'0'0'2'0,"1"7"4"16,3 6 1-16,-2 3 3 0,-1 5 1 15,0-2 1-15,2 3 3 16,-2 0 3-16,1-5 0 15,-2-5-1-15,0-12-4 32,0 0-2-32,0 0-2 0,-6-19-1 0,3-6-2 0,1-4-4 15,-4-4-2-15,3-1-1 16,1 1 0-16,-1 1-1 15,3 5 0-15,0 8-2 16,2 7 0-16,-2 12 1 0,15 2 1 16,-3 12-1-16,4 8 1 15,7 4 1-15,0 4 2 16,5-3 2-1,2-4 1-15,-1-8 1 0,2-5 0 0,-3-10 1 16,-2-4 0-16,-7-11 0 16,-5-8-1-16,-6 0-1 31,-6-1-1-31,-4-1-2 0,-8 2-3 0,-1 3-5 0,-5 0-13 15,6 5-25-15,10 15-39 16,-11-7-5-16</inkml:trace>
  <inkml:trace contextRef="#ctx0" brushRef="#br0" timeOffset="41677">4037 13078 337 0,'0'0'2'0,"0"0"2"0,5 18 1 15,2-9 0-15,4 1 1 16,6 0 2-16,3-4 2 15,5-2 0-15,1-4-1 16,2-5-3 0,-5-10 0-16,-4-3 0 0,-8-4-2 0,-10 1-1 15,-7 3-1-15,-13 0-1 16,-7 4-1-16,-10 7-2 15,-3 1-2-15,-1 8-5 16,-1 6-7-16,12 6-22 0,0 7-25 16,16-3-22-16</inkml:trace>
  <inkml:trace contextRef="#ctx0" brushRef="#br0" timeOffset="42129">4373 12900 332 0,'0'0'3'0,"3"14"0"0,2 0 1 16,2 4 3-16,4 2 0 15,5 5 2-15,1 0 2 16,4-2 2-16,3-6-3 16,3-4 0-16,-3-10 0 15,3-3-3-15,-2-6-1 0,-5-7 0 16,-3-4-4-16,-2 1 0 15,-9 0-2-15,-3 2-1 16,-2 3-1-16,-1 11 1 31,-5-4-2-31,5 4 2 0,-5 14-1 0,5 0 1 0,11 0 1 16,7-4 1-16,3-5 0 15,5-4 1-15,3-1 1 16,0-11-1-16,-5-6 0 0,-7-3 0 16,-5-1 0-16,-9 1 0 15,-3 1 0-15,-9-1-1 16,-4 4-4-16,-3 0-4 15,2 4-15-15,1 4-30 0,-2 5-31 16,15 3-6-16</inkml:trace>
  <inkml:trace contextRef="#ctx0" brushRef="#br0" timeOffset="42535">5062 12939 332 0,'0'0'2'0,"6"14"1"16,0-1 2-16,2 9 0 15,0 1 1-15,-1 2 2 16,-1 2 3-16,-1-3 2 16,-3-2-2 15,-2-10-1-31,0-12-2 0,-17 0-1 0,5-16-3 0,1-9-2 0,0-5-2 15,2-3-1-15,-1-2-2 16,6 1-1-16,3 2 0 16,1 8 0-16,6 10 2 15,10 11 2-15,3 4 0 0,9 13 0 16,3 8 3-16,6 4 2 15,7 0 2-15,2-3 0 16,5-7 2-16,2-12-1 31,-4-5 1-31,-2-17 0 0,-3-9-1 0,-9-9-3 0,-10-6 0 16,-9 0-2-16,-13-2-3 15,-4 4-4-15,-16 1-10 0,-3 3-51 16,-5 9-23-16</inkml:trace>
  <inkml:trace contextRef="#ctx0" brushRef="#br0" timeOffset="43581">8358 11799 356 0,'0'0'-2'0,"0"0"0"16,0 0 2-16,9 13 1 0,-1 1 2 16,1 6 2-16,2 5 0 15,4 4 2-15,-2 3 4 16,3-1-1-16,-3-3-1 0,1-4-1 15,-7-5 0-15,2-5-1 16,-5-5-1-16,-4-9 0 16,0 0 0-16,0 0-1 15,0 0 0-15,0 0-2 16,0 0 0-16,0 0-1 0,0 0 0 15,0 0-1-15,0 0-1 16,-5 5-1-16,5-5-1 16,0 0 0-16,4 9 1 15,12-3 0-15,16 0 1 0,17 0 0 16,24-5 1-16,22 0 1 15,22-1 2-15,15-6-1 16,12-5 1 0,8-3 1-16,-6-2-1 0,-7 0 1 15,-17 6-1-15,-17 0 0 0,-17 4-1 16,-16 4-1-16,-15 2-1 15,-13 0 0-15,-12 5-1 16,-8 1 0-16,-12-1 0 0,-12-5 1 16,9 12 1-16,-9-12 0 15,-17 0 1-15,2-7-1 16,-1-11-2-16,2-10 0 31,0-8 0-31,2-9 0 0,7-5 0 0,5-4 0 0,2 8 0 16,1-3-27-16,2 13-60 15,6 10-5-15</inkml:trace>
  <inkml:trace contextRef="#ctx0" brushRef="#br0" timeOffset="44108">8395 12752 300 0,'0'10'1'0,"-3"3"1"15,1 11 0-15,-2 4 1 16,3 8 3-16,-1 2 4 15,2 5 2-15,0 1 2 16,3-10 1-16,7-6 3 0,5-14-2 16,6-9-2-16,2-8-2 15,4-13-4-15,-1-12-3 16,0-7-2-16,-1-6-2 15,-2-3-1-15,-8 1-1 16,-2 4 1-16,-7 6 0 0,-4 7 0 16,-2 9 0-16,0 17 1 15,-11 0 0-15,3 14 0 16,1 10 0-16,3 8 0 0,2 4 0 15,2 3 0-15,0 0-1 16,4-5-6-16,5-2-16 16,1-7-58-16,-4-8-4 15</inkml:trace>
  <inkml:trace contextRef="#ctx0" brushRef="#br0" timeOffset="44526">8837 12957 417 0,'0'0'1'0,"4"20"1"15,2 0 0-15,-1 2 0 16,2 1 1-16,-2 1 1 0,-1-2 0 16,-2-2 1-16,-2-20-1 15,0 0 0-15,-1-11-1 16,-4-13-1-16,1-7-2 15,0-7-2-15,3-1-1 16,1-1 0-16,1 1 0 0,6 8-1 16,0 7 0-16,6 7 2 15,-1 11 2-15,4 6 0 16,1 16 2-16,6 7-1 0,0 7 2 15,4-1 0-15,2-1 1 32,-4-4 2-32,5-9 0 0,-5-10 0 0,-1-5 0 15,-5-14 0-15,-7-6 0 16,-7-8-1-16,-5-6-2 0,-3 0-3 15,-8-3-3-15,-6 2-1 16,0 0-6-16,5 10-11 16,4 3-39-16,6 2-28 15,2 4-4-15</inkml:trace>
  <inkml:trace contextRef="#ctx0" brushRef="#br0" timeOffset="44925">9276 12696 353 0,'0'0'4'16,"5"16"2"-16,2 1 2 15,0 7 1-15,5 2 2 16,0 6 0-16,3 3 1 15,2-1 2-15,-1-4-3 16,4-8-2-16,4-7 0 0,1-11-1 16,6-4-1-16,0-14-2 15,2-7-1-15,2-9-2 16,-3-3-1-16,-3-2-1 0,-6-2-2 15,-7 3 1-15,-8 6-2 16,-3 5 1-16,-5 7-1 16,0 16 1-16,-16-4 0 15,7 10 0-15,-3 12 1 16,5 6 0-16,1 5 0 0,5 4 2 15,1 0-1-15,7-2 1 16,5-1 0-16,5-4 0 16,4-7-4-16,0-3-4 0,-1-9-13 15,-3-2-64-15,3-5-2 16</inkml:trace>
  <inkml:trace contextRef="#ctx0" brushRef="#br0" timeOffset="45457">9985 12720 384 0,'0'0'0'0,"0"0"1"16,0 16 0-16,0-4 1 15,0 4 0-15,0 3 1 0,-4 0 2 16,2 0 2-16,-1-1 2 15,0-6 0 1,3-12 0-16,0 0 0 0,-10-4-2 16,6-12-1-16,4-10 0 0,0-3-3 15,4-3-3-15,4-4-1 16,3 2 0-16,2 7-1 31,0 8 0-15,2 6 1-16,-2 13-1 0,2 7 1 0,-3 14 0 0,-2 9 0 0,4 5 1 15,-1 5 0-15,3-3 2 16,-1-2 0-16,0-8 1 15,1-6 1-15,1-11 0 16,-4-9-1-16,-1-6-1 0,-4-12-1 16,-3-4-2-16,-4-7-4 15,0-1-9 16,-4076-6-19-31,8135-1-51 0,-4063 2-4 0</inkml:trace>
  <inkml:trace contextRef="#ctx0" brushRef="#br0" timeOffset="45667">10240 12728 289 0,'0'0'5'16,"10"11"2"-16,3-1 1 15,1 2 2-15,8-2 4 0,6-3 0 16,3-3 1-16,4-4 3 16,-3-3-5-1,-1-10-1-15,-8-8-3 0,-8-5-2 16,-13 0-2-16,-6-3-1 0,-16 5-3 15,-8 3 0-15,-4 7-4 16,-7 3-5-16,3 11-8 16,-1 2-20-16,6 4-41 0,11 13-8 15</inkml:trace>
  <inkml:trace contextRef="#ctx0" brushRef="#br0" timeOffset="46058">10584 12621 386 0,'0'0'-1'0,"0"0"0"0,0 13 0 0,3-3-1 16,2 3 2-16,4-2 4 0,1 0 1 15,5-6 1-15,10-3 3 16,0-4 0-16,3-9 1 15,0-7-1-15,-1-2 0 16,-4-3-3-16,-2 2-1 0,-5 3-2 16,-8 4-3-16,-3 5-1 15,-5 9 0 16,0 0-1-31,0 0 0 0,-10 13 0 0,4 7 1 0,0 4-1 0,3 1 2 16,2 0 1-16,1-2 1 16,10-6 1-16,5-8 0 15,6-5 0-15,2-5 0 16,-1-11 0-16,0-1 0 0,-4-5-1 15,-6-1-3-15,-6 0-4 16,-6 0-10-16,-7-1-44 16,-7 7-26 15</inkml:trace>
  <inkml:trace contextRef="#ctx0" brushRef="#br0" timeOffset="46458">11143 12609 393 0,'0'0'2'0,"6"16"-1"15,3-1 1-15,-1 4 1 16,-1 6-1-16,0 0 2 16,0 2 1-16,-2-1 2 15,0-5 0-15,-4-9-1 0,-1-12 0 16,0 0-1-16,2-11-4 15,3-11 0 17,3-6-2-32,4-2-2 0,1-1 0 0,0 4-3 0,-1 6 2 0,-1 5 2 15,0 13 4-15,-3 9 0 16,-4 16 0-16,0 8 1 0,-2 6 0 15,1 0 1-15,5-1 2 16,1-8-1-16,5-11 0 16,5-14-1-16,2-7 1 15,-3-16-1-15,3-10 0 16,-4-4-1-16,-7-7-4 0,-5 0-2 15,-5-2-7-15,-4 5-32 16,2-2-43-16,-8-2-4 16</inkml:trace>
  <inkml:trace contextRef="#ctx0" brushRef="#br0" timeOffset="47624">12377 12036 320 0,'0'0'5'16,"0"0"2"-16,0 0 0 0,-3-11-1 15,3 11 1-15,0 0 2 16,3 7 4-16,7 5 2 15,2 9-4-15,1 7-2 16,3 7 0-16,-1 2 0 0,2 5 0 16,-4-5-2-16,-2-5-1 15,-3-3 0-15,-5-9 0 16,0-5 0-16,-3-15 0 15,0 13 0-15,0-13 0 0,0 0-1 16,0 0-1-16,-7-9-2 16,7 9-2-16,0-10-1 15,7 7 0-15,13 1 0 0,14 0 0 16,18 2 0-16,20 1-1 15,20-1 2-15,21 1 0 16,18 1 0 0,11-1 0-16,7-1 1 0,-3 0-1 15,-3 0 1-15,-16 6 0 0,-12 3 0 16,-15 6-1-16,-19 4 1 15,-12 8-1-15,-15 1 0 16,-15 2 0 0,-11-4 1-1,-10-6 1-15,-8-10 0 0,-10-10 1 0,0-18 0 0,-7-18 0 16,-3-11 0-16,1-11-3 15,-1-6 0-15,4-4 0 16,1-4-6-16,5 4-7 0,0 5-22 16,0 3-51-16,2 14-5 15</inkml:trace>
  <inkml:trace contextRef="#ctx0" brushRef="#br0" timeOffset="48280">12854 12907 347 0,'0'0'3'16,"0"22"1"-16,0 0 1 0,-7 5 1 16,-1 4 3-16,-3 4 0 15,-3-1 0-15,-1 3 0 16,-3-9-2-16,5-7 0 15,1-7-3-15,12-14-3 0,-10 5-2 16,13-10-4-16,15-9-1 16,9-4-2-16,12-7 0 15,11-4 0-15,9-4 0 16,8 0 5-16,0 0 2 0,-2 4 4 15,-10 2 2-15,-5 6 2 16,-15 6-1-16,-15 5 0 16,-20 10-1-16,0 0-1 0,-16 2 1 15,-11 12-2-15,-8 5 0 31,0 7 1-31,-2 2 0 16,6 3 2-16,4-2 0 0,11 0 0 0,11-4 0 16,9-4-1-16,15-4 0 15,8-5-1-15,10-3-3 31,3-4-5-31,7 4-7 0,-6-6-18 0,-8 0-56 0,6-2-3 16</inkml:trace>
  <inkml:trace contextRef="#ctx0" brushRef="#br0" timeOffset="48765">13682 12812 372 0,'0'0'4'0,"4"20"1"0,0 2 1 16,0 6 1-16,0 8 2 16,-3 5 1-16,-1 5 2 15,-2 5 1-15,-7-6-3 0,-4-6-1 16,1-8 0-16,-3-6-1 31,3-10-1-31,2-7-1 0,10-8-3 0,-14-9-1 16,13-11-2-16,1-7-1 15,1-8-1-15,4-4-2 0,4-4 1 16,1 0-1 15,4 5 0-31,0 7 0 0,0 9 1 0,1 10 2 0,0 12-1 16,0 7 2-16,0 14-1 0,-3 6 2 15,0 5 0-15,2 2 0 16,-3-3 2-16,0-3 0 15,4-5 1-15,-3-11 0 16,3-6 0-16,0-9 0 0,0-13-1 16,0-6 1-16,-1-6-1 46,-4-4-2-46,0-5 0 0,-4-1-3 0,1 1-2 0,-4 2-3 0,3 6-8 0,-4 2-27 16,1 10-46-16,12 4-2 16</inkml:trace>
  <inkml:trace contextRef="#ctx0" brushRef="#br0" timeOffset="49073">14254 12977 389 0,'0'0'1'0,"0"9"1"0,0 2 1 0,0 4-1 15,0 3 1-15,6 2 1 16,8-1 2-16,6-1 0 16,6-6 0-16,4-6-1 15,3-7 1-15,3-10-1 0,-3-7 1 16,-8-7-2-16,-10-2-1 15,-10-2-1-15,-8 0-1 16,-14 3 0-16,-9 5-1 16,-12 4-1-16,-4 6 0 0,-5 7-3 15,0 4-1-15,2 6-5 16,8 9-5-16,2 0-6 31,13 4-12-31,7-1-18 0,15 0-33 0,9 1-7 0</inkml:trace>
  <inkml:trace contextRef="#ctx0" brushRef="#br0" timeOffset="49412">14626 12916 374 0,'0'0'3'15,"0"12"0"-15,0 0 1 16,5 6 0-16,0 4 1 0,6 1 1 15,1-1 1-15,6-4 2 16,9-4-2-16,2-9-1 16,0-5 0-1,-2-8 0-15,-3-7 0 0,-3-3-2 0,-3 1-1 16,-7 3-1-16,-5 4 0 15,-6 10-1-15,0 0 0 16,0 0 1-16,0 0-1 16,13 7 2-16,-1 0-1 15,6-1 1-15,6-5 1 16,3-2 1-16,1-8-1 0,2-7 0 15,-3-7 0-15,-4-3-2 16,-8-2-2 0,-8 0-3-16,-7-2-6 0,-2 6-16 0,-3 11-60 15,-7-6-4-15</inkml:trace>
  <inkml:trace contextRef="#ctx0" brushRef="#br0" timeOffset="49840">15398 12820 384 0,'0'0'3'0,"10"15"0"0,0 0 0 16,1 8 1-16,1 2 0 15,-1 7 2-15,-2 2 2 16,0 5 1-16,-4-8-1 0,-5-3 1 15,-4-7 0-15,-4-8 0 16,0-8 0-16,8-5-3 16,-14-15-1-16,11-7-3 15,3-8-1-15,0-1-1 16,3-3-1-16,2 2-1 0,2 3-1 15,0 7 1-15,3 5 0 16,-4075 11 1-16,8138 6 1 16,-4057 13-1-16,-5 6 1 31,1 5 0-31,4 1 2 0,2-2 2 0,6 0 1 0,5-13-1 15,6-9 0-15,9-9 1 16,2-17-1-16,-2-13 1 16,0-9-2-16,-6-7-1 15,-9-10-2-15,-7 2-5 0,-16-4-11 16,-6 5-56-16,-1 7-17 15</inkml:trace>
  <inkml:trace contextRef="#ctx0" brushRef="#br0" timeOffset="54473">4278 15918 253 0,'0'0'7'0,"9"-12"4"15,-2 1 5-15,4-1 2 16,0-1 3-16,4-2 0 0,-3 0 3 16,3 0 1-16,-5 2-6 15,-1 3-4-15,-9 10-3 16,0 0-5-16,0 0-1 15,0 0-3-15,0 0 0 0,-19 19-2 16,-3 6-1-16,-7 6 0 16,-7 10 1-16,-9 4 0 15,-8 5 0-15,-6 3 2 16,-2-1-2-16,4-5 1 15,4-5-2-15,7-7-4 0,8-8-3 47,6-6-7-47,14-6-11 0,6 5-57 0,12-20-8 0</inkml:trace>
  <inkml:trace contextRef="#ctx0" brushRef="#br0" timeOffset="54885">4018 15828 423 0,'0'0'-1'0,"0"0"-2"31,-1 5 2-31,3 7 1 0,9 9 1 0,4 6 1 16,6 11 1-16,6 7 0 15,4 9 3-15,5 3 0 0,1 3 0 16,-3-2-2-16,-2-5-1 16,-2-6-5-16,0-5-6 15,-10-9-17-15,-12-8-59 16,15-8-3-16</inkml:trace>
  <inkml:trace contextRef="#ctx0" brushRef="#br0" timeOffset="55598">4954 15977 391 0,'0'0'0'15,"0"0"-1"-15,0 0 0 16,5 0 2-16,13 0 2 15,4 0 1-15,9 0 1 16,7 0 0-16,7 2 1 0,10 0 1 16,3 0-1-16,2-1-2 15,1-1-6-15,-3 0-12 16,1-10-44-16,-2 4-24 15</inkml:trace>
  <inkml:trace contextRef="#ctx0" brushRef="#br0" timeOffset="56015">4957 16340 397 0,'0'0'-2'0,"0"0"0"16,16 0 1-16,10 0 0 15,11-4 0-15,16-3 1 0,12-4 0 47,11 2-1-47,5 0-5 0,7-4-36 0,-2 6-34 0,-5 0-7 0</inkml:trace>
  <inkml:trace contextRef="#ctx0" brushRef="#br0" timeOffset="57269">6713 15962 118 0,'0'0'1'0,"23"-3"-1"0,2 0 6 15,9 1 8-15,7-1 7 16,12 0 5-16,8 0 2 16,14 1 0-16,6 2 0 15,3 0 0-15,7 4-7 16,7 1-5-16,6 2-8 0,12 1-6 15,10-1-2-15,5-2-1 16,6-3 0-16,13-2-1 31,8 0 1-31,6-4-1 0,6-2 2 0,10-4 0 0,5 0 2 16,15-1 1-16,12-3 1 15,5 0 0-15,7-1 0 16,8-1 2-16,10-1 2 16,-1 1-1-16,7 2 0 15,-8 2-2-15,0 1-2 0,-6 6-5 16,-5 0-15-16,-8-2-43 15,-2 7-19-15</inkml:trace>
  <inkml:trace contextRef="#ctx0" brushRef="#br0" timeOffset="58584">7791 16420 243 0,'0'0'1'0,"0"0"-1"15,0 0 0-15,0 0 2 0,-7-9 1 16,7 9 3-16,0 0 0 15,0 0 3-15,0 0 1 16,0 0 0-16,6 0 2 16,-6 0-1-16,4 15-1 15,-4-1-2-15,2 6-2 0,0 6-2 16,1 6-1-16,-2 5-1 15,2 10-1-15,-2 12-1 16,3 8 0-16,0 14 0 16,5 11 1-16,-2 12-1 0,-1-50-1 15,2 11 1-15,-2 4-1 16,2 3 1-16,1 2 1 15,2 6 1-15,-2-4 0 16,3 5 1-16,1-3 3 16,-1 4 0-16,0-5 1 0,1 2-1 15,-1-4 0-15,1-2-6 16,0-4-4-16,-1-5-11 15,0-4-57 17,1-14-7-32</inkml:trace>
  <inkml:trace contextRef="#ctx0" brushRef="#br0" timeOffset="59448">11618 16191 265 0,'0'0'4'16,"0"0"1"-16,-9-11 5 0,9 11 4 16,0 0 0-16,-4-10 2 15,4 10 0-15,0 0-2 16,0 0-1-16,0 0-3 15,0 0-3-15,-5 10-1 16,3 13-2-16,0 7 0 0,0 13 1 16,-3 11 0-16,0 16 1 15,-4 11 0-15,0 15-2 16,-4 8-2-16,3 10 1 0,1 8 0 15,6-58-3-15,-1 11 2 16,3 2-2 0,-2 6 2-16,3 0 1 0,0 6-1 15,0-5-1-15,5 5 0 16,0-7 2-16,1 2-2 15,2-9-4-15,1 2-11 16,-4-7-59 0,3-5-9-16</inkml:trace>
  <inkml:trace contextRef="#ctx0" brushRef="#br0" timeOffset="70799">7720 13709 144 0,'0'0'4'0,"0"0"6"15,0 0 1-15,2-13 4 16,-2 13-1-16,0 0 1 0,0 0-3 16,5-14 0-16,-5 14-5 15,0 0-5-15,0 12-2 16,0 6-2-16,0 3 0 15,0 7 1-15,0 8 0 16,0 7 2-16,0 2 1 16,0 5-1-16,1 4 1 0,0 0 1 15,1 7-1-15,1 1-1 16,1 0 1-16,-3 1-2 15,1-2 1-15,-2 0 0 16,1-2 0-16,-1-2-1 0,0-3 3 31,0-5 1-31,-2 4 1 0,0-2-1 0,-3 4 2 16,2 2-2-16,-3-1 1 0,2 2-1 15,0-5 1-15,-1 3-2 47,1-8-2-47,0 2 1 0,1-7 0 0,3-1-1 0,0 1 1 0,0-2-1 0,0 5 1 16,0-1-1-16,0 5 1 15,3 1-1-15,0-1 0 16,1-2 0-16,0-8-1 16,0-3-3-16,1-11-7 15,-1 5-38-15,2-22-24 0</inkml:trace>
  <inkml:trace contextRef="#ctx0" brushRef="#br0" timeOffset="72137">11563 13805 161 0,'0'0'5'15,"0"0"2"-15,-6-7 0 16,6 7 0-16,0 0 0 0,-7-8-1 16,7 8 1-16,0 0-2 15,0 0-6-15,0 0-4 16,0 0-1-16,0 0 0 15,0 0-1-15,-3 4 1 0,3 9 2 16,3 7 1-16,2 4 3 16,1 7 1-16,-1 4 1 15,0 6 2-15,1 2-1 16,-1 7 2-16,-1-4 0 31,-2 8-2-31,-2 3 0 0,0 0 2 0,0 4-1 0,0 0 2 16,-1 4-1-16,-3-5-2 15,3 2 0-15,-3-7 1 16,2-9 1-16,-1 0 2 0,2-10 2 15,0-3 0-15,1-8 2 16,-2 0 0-16,2-6 0 16,-1-1 1-16,1-1-4 46,0-2-1-46,0 3-2 0,-1-2-2 0,1 4 0 0,-1-5-1 0,0 7 0 0,0-4-1 16,1 4 1-16,-1-3 0 16,1 1-1-16,0 0 1 15,-1 0-1-15,0 1 0 0,0 0 0 16,-2 0 0-16,-2 1 0 15,1 4 0-15,0-1-1 16,-1 4 1-16,1 0-1 47,2 2 1-47,1-2 0 0,1-1-1 0,0-3 0 0,0-1 1 0,0-6-1 0,0-1 1 15,1-4-1-15,-1-2 0 16,0-1 0-16,-1 3 1 0,-1 0 0 16,-1 1-1-16,1 3 1 15,0-2-1-15,-2 2 0 16,4-4-2-16,-1 3-1 0,1-5-2 47,0-11-3-47,-1 15-9 0,-2-5-32 0,3-10-25 0</inkml:trace>
  <inkml:trace contextRef="#ctx0" brushRef="#br0" timeOffset="76328">8632 16329 139 0,'0'0'2'0,"0"0"3"0,-16 0 1 16,6 0 2-16,-4 1 3 15,-2 6 0-15,-6 4 4 16,-9 4 2-16,5 3 0 16,-3 9-4-16,7 5-1 0,-1 2-2 15,7 3-2-15,4-2-1 16,11-3-2-16,3-4 1 15,13-8 0-15,10-9 0 16,4-7 1-16,4-5-1 0,0-10 3 16,5-4-2-16,-5-5 0 15,-1-4-3-15,-8-1 0 16,-6-1-1-16,-7-2 0 15,-5 2-1-15,-5-1 1 32,-1 3-1-32,-7 3 2 0,-2 3-2 0,2 5 0 0,0 4-4 15,7 9 1-15,-12-2 1 16,12 7 0-16,0 8-1 0,6 5 1 15,5 7 1-15,1 1 2 16,5 4 2-16,3 0 0 16,-1-1 0-16,4-1-3 15,-3-6-3-15,3-1-11 16,-7-4-28-16,-5-2-38 31,4-2-5-31</inkml:trace>
  <inkml:trace contextRef="#ctx0" brushRef="#br0" timeOffset="76540">9119 16588 310 0,'0'0'0'0,"0"0"1"16,6 5-1-16,-6-5 0 31,4 17 1-31,-1-4-1 0,1 7-12 0,2 2-36 0,-3 2-24 16</inkml:trace>
  <inkml:trace contextRef="#ctx0" brushRef="#br0" timeOffset="77279">8737 16930 189 0,'0'0'1'16,"0"0"-1"-1,0 0 1-15,0 0 0 0,-10-6 1 0,10 6-1 16,-17 0 0-16,7 4 0 15,-3 5 1-15,-3 5 1 16,0 3 1-16,2 7 2 0,0 3 1 16,2 5-1-16,6-2 1 15,2 0 1-15,3-3 4 16,2-4 3-16,6-7 0 15,5-7 0 1,4-10-2-16,4-5 2 0,-2-10-1 0,2-4-3 16,0-4-4-16,-3-4-4 15,-3-1-3-15,-3 0-1 16,-5 2-1-16,-4 3 0 0,-1 5 1 31,-1 2-3-31,0 7-2 0,0 10 2 16,0 0 2-16,0 0 1 0,2 20 1 15,5 4 0-15,10 8 0 0,-1 1 4 16,4 2 2-1,0 0-4-15,-1-2-7 0,-1-5-24 16,-8-7-43-16,11-6-6 16</inkml:trace>
  <inkml:trace contextRef="#ctx0" brushRef="#br0" timeOffset="77736">9133 17139 153 0,'0'0'4'0,"10"-6"5"15,2 2 2-15,1-2 2 32,3 2-1-32,-2 0-2 0,3 1 1 0,-3 2 2 0,-3 1-1 15,-11 0-5-15,7 18-1 16,-7-1 2-16,-11 0 2 0,4 2 1 15,-3 0 1-15,0-2-3 16,4-1 3-16,4-2 0 16,5-5-2-16,12-4-1 15,10-1-3-15,4-3-6 0,10 2-11 16,-3 0-25-1,-4 0-38-15,2 2-7 0</inkml:trace>
  <inkml:trace contextRef="#ctx0" brushRef="#br0" timeOffset="78326">8862 17678 208 0,'0'0'1'15,"0"0"3"-15,0 0 3 0,-7 4 3 16,7-4 1-16,-14 15 3 16,6-5 0-16,0 2 1 15,0 0 1-15,0 3-3 16,1 2-1-16,2-1 0 15,2-2 0 1,2 1-1-16,1-3 0 0,1-2 1 0,3-2-2 16,-4-8-1-16,18 10-2 15,-7-10-2-15,3-3-3 16,-3-5-1 15,1-1-2-31,0-2-1 0,-1-2-2 0,0-1-1 0,-1 1 1 0,-1 3 1 16,-9 10 0-16,9-9 2 15,-9 9 1-15,4 5 1 0,-2 6 2 16,0 4 2-16,2 5-1 15,0 1-4-15,0 3-3 16,1 1-16-16,-1-2-57 16,7 2-3 15</inkml:trace>
  <inkml:trace contextRef="#ctx0" brushRef="#br0" timeOffset="78871">9326 17848 217 0,'0'0'10'0,"0"0"2"15,0 0-4 1,0 0 3-16,0 0 2 0,5-3 1 0,-5 3 0 15,13-3-2-15,-13 3-9 16,16 0 0-16,-7 0-1 16,-9 0 2-16,15 7-1 15,-15-7-1-15,13 17 3 31,-7-9 0-31,0 2 1 0,-1 0-1 0,-1-1 0 0,0 3-1 16,-1 2-2-16,0 1 0 16,1 0-2-16,-1 5-1 15,-3-20-2-15,0 0 2 0,0 27 0 16,3 1 0-16,-3-8-8 15,0 0-35-15,0-20-33 16,0 23-2-16</inkml:trace>
  <inkml:trace contextRef="#ctx0" brushRef="#br0" timeOffset="79687">9869 16118 268 0,'0'0'4'0,"0"0"2"0,0 0-1 16,0 0-2-16,0 0-1 16,-6 5 2-16,2 6 2 15,3 5 2-15,-1 11-1 0,1 14-1 16,0 7 0-16,-1 12 3 15,-2-2 0 17,2 2-1-32,0-9 0 0,1-4 3 0,-1-13-1 0,0-11 1 15,0-11 1-15,2-12 0 0,0 0-1 16,0-5 1-16,0-7-5 15,0-4-3-15,2-4-4 16,3 0-2-16,3-5-2 0,6 2-1 16,5 3 0-16,4 3 0 15,2 7-1-15,4 7 1 31,-2 3 1-31,-2 7 1 0,-3 9 0 0,-8 7 2 0,-12 0 0 16,-4 2 1-16,-14-3 1 16,-8 0 1-16,-4-6 1 15,0-5-1-15,-1-3-2 16,1-6-3-16,7 0-10 15,1-2-35-15,8 1-31 0,12-1-8 16</inkml:trace>
  <inkml:trace contextRef="#ctx0" brushRef="#br0" timeOffset="79895">10244 16477 395 0,'0'0'0'16,"3"12"0"-16,1 1 0 0,-2 4 0 15,1 4 0-15,-1 4 1 32,-1 9-2-32,-1 1-6 0,0 7-27 0,1 2-44 15,-3-3-4 1</inkml:trace>
  <inkml:trace contextRef="#ctx0" brushRef="#br0" timeOffset="80421">9892 16931 281 0,'0'0'0'0,"0"0"0"0,10 12 3 47,-2 0 2-47,2 5 4 0,1 7 1 0,0 4 2 0,1 4 0 0,-3-1 1 0,-2-2 3 15,-3-5 4-15,-1-3-1 16,-2-9-4-16,-1-12-2 16,0 0-1-16,-3-17-1 15,3-3-2-15,0-4-5 0,4-2-6 16,5-2-2-16,6 1-1 15,8 5 0 17,6 8-1-32,2 5 2 0,2 9-2 0,-2 2 2 0,-2 11 2 0,-6 6 0 15,-9 6 1-15,-12 4 1 16,-7 1 1-16,-10-1 1 15,-8-3 0-15,-1-4-1 16,0-5-6-16,-2-2-8 0,4-7-15 16,7 2-40-16,5-10-16 15</inkml:trace>
  <inkml:trace contextRef="#ctx0" brushRef="#br0" timeOffset="80774">10424 17208 261 0,'0'0'2'0,"0"0"-4"16,0 0 1-16,11 3 2 15,-11-3 4-15,3 15 2 16,-3-1 4-16,-8 2 4 0,-10 5 0 15,-4 4 4-15,-3 1 0 16,-3 1 0 15,3-5-3-31,3-1-2 0,8-5-4 0,12-6-1 0,13-4-3 0,15-6-4 16,10 0-8-16,5-3-13 15,0-7-53-15,4 10-11 16</inkml:trace>
  <inkml:trace contextRef="#ctx0" brushRef="#br0" timeOffset="81336">9862 17605 278 0,'0'0'1'15,"0"0"1"-15,2 8 3 16,2 2 4-16,1 2 2 15,3 2 2-15,0 3 1 16,1 1 1-16,1 2-1 16,-2 2 1-1,3-1-1-15,-3 1 0 0,1-3-1 0,-1 2 0 16,3-2-2-16,-2-2-2 15,-2-6-1-15,3-2-2 0,-1-5-2 16,-1-2-5-16,3-2-3 16,-1 0-1-16,1-5-1 15,2-1 1-15,-1 1 1 16,0-1 0-16,1 2 2 0,-1 1 0 15,-2 3 2 1,-10 0 2-16,13 0 0 0,-13 0 1 16,5 15 0-16,-5-4-2 15,0 1-2-15,0-1-5 0,-7 0-5 16,0 0-19-16,1 2-38 47,-6-6-18-47</inkml:trace>
  <inkml:trace contextRef="#ctx0" brushRef="#br0" timeOffset="81717">10330 17819 369 0,'0'0'-2'0,"0"0"0"16,0 0-1-16,0 0 6 16,0 0 1-16,10 0 0 31,0 1 1-31,0-1 1 0,1 1 0 0,1 0 1 0,0 2-2 15,0 1-3-15,1 1-3 16,-2 3 1-16,-3-1 0 16,0 5 1-16,-3-1 0 0,-1 1 0 15,0-2 0-15,0 2 0 16,-2-1 1-16,-1 4-1 15,-1-1 0-15,1 2-1 0,1-1 0 47,-1 3-1-47,0-2 1 0,1-1 0 0,-2-15-1 0,0 0 1 0,1 22-1 16,2 0 1-16,-3-22-2 15,0 20-16-15,0 2-60 16,0-22-3-16</inkml:trace>
  <inkml:trace contextRef="#ctx0" brushRef="#br0" timeOffset="82277">11133 16354 342 0,'0'0'3'0,"0"0"2"0,0 0-1 16,0 0 0-16,-13-7 1 15,-4 8 1-15,-7 8-1 16,-3 9 1-16,-4 5-2 0,2 8-2 16,0 4 0-16,7 2 1 15,6 1 1-15,13-4 1 16,6-1-1-16,14-8 1 15,7-4-2 1,4-4-8-16,0-7-24 0,0-1-48 16,2-5-7-16</inkml:trace>
  <inkml:trace contextRef="#ctx0" brushRef="#br0" timeOffset="82413">11200 16701 429 0,'0'0'-2'0,"0"0"0"16,7 14 1-16,9-1-1 15,0 3-1 1,3 9-5-16,1 3-5 0,-1 8-32 15,11 3-34-15,-17-2-6 0</inkml:trace>
  <inkml:trace contextRef="#ctx0" brushRef="#br0" timeOffset="82726">11054 17076 334 0,'0'0'1'15,"-13"17"0"1,5-3 2-16,-4 5 1 0,3 5 1 16,1 2 2-16,5 4 3 15,1 2-1-15,6-7 2 0,9-5-3 16,7 0-10 15,3-8-24-31,1-4-49 0,5-5-6 0</inkml:trace>
  <inkml:trace contextRef="#ctx0" brushRef="#br0" timeOffset="83595">11334 17201 360 0,'0'0'0'0,"0"0"-1"0,0 0 0 16,0 0 2-16,0 0-1 15,0 0 0-15,10 3 1 16,-10-3 1-16,0 0 1 0,8 14 2 16,-8-14 1 15,8 13 1-31,-8-13-1 0,8 10 1 0,-8-10 0 0,10 9-2 15,-10-9 1-15,11 8-2 16,-11-8-1-16,17 8-2 16,-5 0 1-16,4-1-1 0,-1 1 0 15,5 1 0-15,-2-1-1 16,-2 1 0-16,-2-2 0 15,-2 0-1-15,-12-7 2 0,5 18 0 16,-8-7 1 15,-15 2 0-31,-5 2 1 0,-4 4 0 0,-3-2 0 0,1 1 0 16,0-2-1-16,3-3-1 0,6-1 0 15,9-4-1-15,11-8 0 16,-5 10-1-16,5-10 1 16,2 9 0-16,-2-9-2 15,19 9-4-15,-4-3-6 16,4 0-22-16,5 2-49 0,0-1-3 15</inkml:trace>
  <inkml:trace contextRef="#ctx0" brushRef="#br0" timeOffset="83964">11104 17720 355 0,'0'0'0'15,"-9"3"1"-15,9-3 3 16,-19 17 1-16,9-6 2 15,-1 3 0-15,1 2 2 0,2 2 1 16,3 2 2-16,3 2-1 47,2-1-2-47,5 1-3 0,3 3-4 0,4-3-12 0,4 2-32 0,0-1-39 15,4-6-4-15</inkml:trace>
  <inkml:trace contextRef="#ctx0" brushRef="#br0" timeOffset="84541">11317 17965 301 0,'0'0'1'15,"0"0"2"-15,0 0 3 0,0 0 3 16,2-6 0-16,-2 6 0 15,0 0 1-15,13-10 0 16,-13 10-1-16,14-8-1 16,-14 8-4-16,15-7-2 0,-15 7 1 15,17-5-2-15,-8 2 0 16,-1 3-1-16,3 0 0 15,-11 0 2-15,14 3 1 16,-14-3 0-16,6 18 2 31,-4-9 0-31,-2 1 0 0,0 1 1 0,0-1-1 0,-4 0-2 16,3-1-1-16,0 3-1 15,1 0 0-15,1 0-1 16,-1-12-2-16,0 0-1 0,12 21 1 16,-1-1 2-16,-11-20-1 15,15 20 2-15,3 0 1 16,-18-20 1-16,0 0 1 15,9 12-2-15,0 0-9 16,0-1-26-16,11 24-46 0,-11-13-6 16</inkml:trace>
  <inkml:trace contextRef="#ctx0" brushRef="#br0" timeOffset="92913">8335 13772 101 0,'0'0'13'15,"0"0"5"-15,-3-13 1 0,3 13 2 16,-6-16-1-16,6 16 0 15,-14-15 0-15,5 9 0 16,-3 6-13-16,-6 0-2 16,-1 8-3-16,-3 8 2 0,-2 5 1 15,-3 6 4-15,2 9 1 16,2 3 2-16,2 1 0 15,4 3 1-15,6-1-2 16,8-5 0 0,3-4 1-16,7-10-2 0,11-12 0 0,9-9-3 15,4-8-1-15,8-15 1 16,1-8-2-16,4-10-1 15,-2-6-2-15,0-4-2 0,-3-3-1 16,-11-1-1-16,-4-2 1 16,-9 2-1-16,-10 2 0 15,-5 5 0-15,-12 6 1 16,-4 6 0-16,-4079 7 0 15,8148 9 0-15,-4076 6-1 0,1 8 1 16,2 4 0-16,6 11 0 16,3 8 2-16,1 7 0 15,5 6 0-15,5 21 3 16,9 4 1 15,4 1 0-31,4 0 1 0,4-4-1 0,4-4 0 16,1-7-2-16,1-6-5 0,-4-19-13 15,-3 8-57-15,-1-23-11 16</inkml:trace>
  <inkml:trace contextRef="#ctx0" brushRef="#br0" timeOffset="93131">8759 13836 320 0,'0'0'4'15,"3"9"-1"-15,2 3 1 16,0 4 1-16,1 3-1 15,3 0-5-15,1 1-37 16,1 6-32 15,-3-7-7-31</inkml:trace>
  <inkml:trace contextRef="#ctx0" brushRef="#br0" timeOffset="94057">8118 14575 206 0,'0'0'5'16,"-4"12"3"-16,1 2 3 0,3 5 3 15,0 2 0-15,0 3 3 16,7 1 2-16,4-1 2 16,10-6-2-16,2-7-3 0,6-10-4 15,1-4 0-15,5-12-1 16,1-7-3-16,-2-8-2 15,-5-4-4-15,-1-4-1 16,-10-3-2-16,-5-2 0 0,-7-2 1 16,-6 3 0 15,-7-1-1-31,-7 6 1 0,-1 5 0 0,-4 7 0 0,1 6 0 0,0 9 1 15,3 10-3-15,1 7 1 16,3 11 0 0,2 5 1-16,3 8 1 0,6 3 1 15,6 5 0-15,8-2 1 16,9 0 1-16,11-5-1 0,8-7-7 15,10-1-27-15,9-9-45 32,-8-11-7-32</inkml:trace>
  <inkml:trace contextRef="#ctx0" brushRef="#br0" timeOffset="94536">8287 14590 246 0,'0'0'9'0,"0"0"5"15,-15 3 4-15,0 0 2 0,-4 0 1 16,-3 2-1-16,-2 0-1 15,0-1-3-15,4 3-16 47,2-2-14-47,18-5-32 0,-3 12-34 0,15-6-6 0</inkml:trace>
  <inkml:trace contextRef="#ctx0" brushRef="#br0" timeOffset="95185">8736 14485 247 0,'0'0'2'16,"0"0"1"-16,0 0 2 16,10-5 3-16,1 4 0 0,2-2 1 15,3 0 1-15,1 3-2 16,-1-1 0-16,-1 1-1 15,0 0 0 17,-5 3-2-32,-10-3 1 0,9 15 1 0,-9-1 3 0,-4 1 0 0,-5 2 1 15,-3 1-2-15,2 1 0 16,1-1-1-1,1 0-2-15,7-1-2 0,1-5-1 0,10-1-1 16,6-3-3-16,8 1-7 16,-3-3-23-16,-7 2-47 15,15-1-4 16</inkml:trace>
  <inkml:trace contextRef="#ctx0" brushRef="#br0" timeOffset="96071">8359 15247 279 0,'0'0'0'15,"0"0"-1"-15,0 0-1 0,0 0 2 16,-9 3 2-16,0 4 0 15,-2 2 2-15,-4 6 2 16,-3 4 2-16,3 2 0 16,-3 5 1 15,2 4 1-31,3 4-2 0,5-2 0 0,3 2-3 0,5-3 0 15,1-3 1-15,7-2 2 0,5-9 1 16,1-6 1-16,4-8-1 16,5-3 1-16,0-6-1 0,0-8-1 15,6-8-1-15,-2-5-4 16,3-7-4-16,-5-6-4 15,-4077-3-1 17,8143-6-2-32,-4080-4 0 0,-5 0 0 0,-6-2 3 0,-11 6 3 0,-4 4 2 15,-4 6 4-15,1 9 0 16,-3 7 1-16,3 7-1 0,-1 11 0 15,4 5-2-15,2 7-1 16,4 9 0-16,1 8 0 16,5 6 0-16,4 7 1 15,12 4 2-15,7 2-1 16,15 2-1-16,7-3-4 31,7 0-13-31,4-4-39 0,1-7-27 0,-3-10-5 0</inkml:trace>
  <inkml:trace contextRef="#ctx0" brushRef="#br0" timeOffset="96936">8788 15377 181 0,'0'0'8'16,"0"0"3"-16,0 0 3 16,0 0 2-16,0 0 1 0,0 0 4 15,10-6 1-15,3 0 2 16,6-2-6-16,2-1-3 15,5-1-2-15,0 2 0 0,2-1-3 16,-4 1-3-16,-1 3-2 16,-6 2-2 15,-5 3-1-31,-12 0 1 0,0 0 1 0,5 9 0 0,-11 2 1 0,-7 2-1 15,-2 1 0-15,0 0 0 16,-1 3-1-16,1-4-2 16,6 2 0-16,7-4-1 0,5 2 0 15,13 0 0-15,4 1-1 16,7 4 1-16,1 0 0 15,-2 1 1-15,-2 1 0 16,-6 0 3 0,-11 2-3-16,-4-4 3 0,-6 0-1 0,-8-3 0 15,-2-1-2-15,-4-4-5 16,5-1-13-16,-5-3-14 15,8-2-52 17,9-4-5-32</inkml:trace>
  <inkml:trace contextRef="#ctx0" brushRef="#br0" timeOffset="98239">9501 13493 255 0,'0'0'-1'0,"0"0"-2"16,0 0 1-16,0 17 4 0,1-4 3 15,1 9 4-15,-1 4 1 16,-1 14 7 0,2 1 0-16,-2-4 4 15,0 0 0-15,0-6 1 16,0-4-2-16,0-8-4 15,-1-5-3-15,1-14-4 16,-3-8-1-16,2-3-2 16,0-3-2-16,1 1-5 0,0-1 0 15,6-3-2-15,6 2 1 16,10 2 0-16,3 3 0 15,7 6-2-15,0 4 1 0,0 1 1 16,-1 9 0 0,-6 3 1 15,-11 5 0-31,-11 0 1 0,-4 2 0 0,-17-2 1 0,-8-3 0 0,-4-4 1 15,-7-3-1 17,-1-1-1-32,0-2-2 0,5 0-5 0,3 1-7 0,8 0-10 15,6 1-13-15,14 2-44 16,2-9-7-16</inkml:trace>
  <inkml:trace contextRef="#ctx0" brushRef="#br0" timeOffset="98488">9931 13746 383 0,'0'0'-2'0,"1"9"2"16,0 0 0-16,2 5 0 15,2 4 2-15,-1 3-2 16,1 4 0-16,2 1-7 15,2 2-23-15,1-2-44 16,0-4-6-16</inkml:trace>
  <inkml:trace contextRef="#ctx0" brushRef="#br0" timeOffset="99121">9516 14132 307 0,'0'0'-3'0,"0"0"1"16,0 5 1-16,0 5 2 15,3 6 3-15,3 3 2 16,0 7 1-16,1 7 2 16,2 1 5-16,3 5 0 0,-4-3 0 15,1-2-1 1,-4-6-1-16,2-3 1 0,-3-8 1 15,0-6-2-15,-4-11-1 16,0 0-1-16,0-7-3 0,-1-7-1 16,1-3-4-1,0-2-4-15,3 1-2 0,8-3-1 16,11 4 0-16,5 6-1 15,5 4 2-15,1 6-1 0,0 2 2 16,-3 6 2 31,-4 3 0-47,-13 4 2 0,-10 1 2 0,-8 0-2 0,-11-1 2 0,-8-2 1 0,-2-2-2 0,-5-2-5 15,1-3-7 1,-2-4-11-16,6-5-49 0,8 4-15 16</inkml:trace>
  <inkml:trace contextRef="#ctx0" brushRef="#br0" timeOffset="99593">9988 14397 254 0,'0'0'9'0,"16"-3"2"16,-2 0 1-1,2 1 0-15,2 2-2 0,0 0 0 16,2 0 1-16,0 2-2 15,-9 8-5-15,-3 2-3 0,-6 8 3 16,-2-2 2-16,-4 3 0 16,-4-1 1-16,1-1 2 15,-1-3 0-15,1-1-1 16,3-5-1-16,4-10-1 0,15 14-4 15,2-12-7-15,10 3-27 32,14-1-45-32,-6-2-3 0</inkml:trace>
  <inkml:trace contextRef="#ctx0" brushRef="#br0" timeOffset="100586">9696 15016 205 0,'0'0'3'0,"0"0"2"16,-11 0 2-16,11 0 4 15,-6 10 3-15,5 2 4 0,0 7 0 16,2 6 2-16,11 6-3 15,-3 7 1-15,6 2-2 16,-2 2-5-16,3-3 0 0,-5 0-2 16,0-9-1-16,-5-5 0 15,-3-5 0-15,-1-7 1 16,-2-13 0-16,0 11 1 15,0-11-3-15,0-7-1 16,-3-5-2-16,2-2-1 0,1-2-3 16,0-1-2-16,5-3-1 15,8 4-2-15,7 2 2 16,6 4-1-16,4 6-1 15,-1 4 1-15,2 2 0 0,-3 8 2 16,-8 2 1-16,-8 2 2 16,-12 3 0-1,-8 0 1-15,-10 0 2 0,-7-6 0 16,-4 0 1-16,-2-1-2 0,0-5-2 15,4-1-4-15,1-4-5 16,10 0-13-16,2-1-28 31,-2-2-33-31,16 3-8 0</inkml:trace>
  <inkml:trace contextRef="#ctx0" brushRef="#br0" timeOffset="101152">10187 15188 132 0,'0'0'14'0,"0"0"5"15,0 0 5-15,0 0 1 0,5-3 1 16,-5 3 1-16,11-5 0 16,-2 2 3-16,2-2-13 15,4 2-6 16,3 0-4-31,1 1-1 0,2 2-1 0,1 0-3 0,-1 3-1 0,-2 3-1 16,-7 2 2-16,0 2 1 16,-7-1 2-16,-1 3 2 15,-7-2 0-15,-10 0 1 0,-1-2 0 16,-3 1-1-16,2-1-1 15,-3-2-3-15,6 0-2 16,12-6 0-16,-5 12-2 16,12-4 0 15,8 3 0-31,6-3 0 0,0 2 0 0,2 1 2 0,-3 0-1 0,-4-1 1 15,-7 0 1-15,-7 1 0 16,-6-2 1-16,-11 2 0 0,-4 2-3 16,-6-5-8-16,0 2-33 15,0 3-41-15,1-5-4 16</inkml:trace>
  <inkml:trace contextRef="#ctx0" brushRef="#br0" timeOffset="101989">10725 13989 432 0,'0'0'1'0,"0"0"0"15,0 0-3-15,51 8-5 16,-29-5-8-16,8 0-30 16,8 0-35-1,-1-3-7-15</inkml:trace>
  <inkml:trace contextRef="#ctx0" brushRef="#br0" timeOffset="102144">11158 13855 405 0,'0'0'1'0,"0"14"-1"15,3 3-2 1,5 5-6-16,1 5-9 0,4 6-18 0,4 8-37 16,-4 2-10-16</inkml:trace>
  <inkml:trace contextRef="#ctx0" brushRef="#br0" timeOffset="102799">10738 14019 224 0,'0'0'9'0,"0"0"4"16,0 0 6-16,-3-6 2 15,0-3 2 16,2-5 1-31,0-6 1 0,1-6 3 0,2-3-9 0,6-6-5 0,7-2-4 16,9-2-4-16,9 2-1 16,5 1-6-16,6 13-12 31,-2 12-56-31,-2-6-15 0</inkml:trace>
  <inkml:trace contextRef="#ctx0" brushRef="#br0" timeOffset="103577">10899 14250 307 0,'0'0'1'0,"0"0"-2"15,0 0 2-15,0 7 0 16,-6 4 3-16,-8 3 1 16,-5 3 3-16,-2 6 0 0,-6 1 1 15,2 7 0-15,-2-1 1 16,8 6 0-16,8-7-1 15,11-3 1-15,9-2-3 16,15-4-1-16,10-5-2 0,5-4-4 16,8-1-7-16,1-6-14 15,-4-4-55-15,-1 0-7 31</inkml:trace>
  <inkml:trace contextRef="#ctx0" brushRef="#br0" timeOffset="104021">11189 14451 247 0,'0'0'1'0,"0"0"3"15,0 0 2-15,0 0 2 16,0 0 2-16,6-4 4 16,4 1 2-16,6 0 2 0,0 2-2 15,3 0-1-15,0 1-4 16,-2 0-1-16,-2 0-1 15,-6 4-4 1,-5 5-2-16,-4 4 0 0,-11 1 0 16,-4 3-1-16,-1 2 2 15,-3-2-1-15,1 2 0 0,4 0 0 16,2-2 0-16,7-1 1 15,6-1-1-15,12-4 1 16,7 2-3-16,2-3-5 0,7 2-12 16,-4 7-48-16,7-9-16 15</inkml:trace>
  <inkml:trace contextRef="#ctx0" brushRef="#br0" timeOffset="104522">11028 14995 356 0,'0'0'2'16,"0"0"-1"-16,0 0 1 15,0 0 2-15,-13-9 1 16,-1 9 2-16,-5 4 3 16,-7 8 0-16,0 4 0 15,-4 9 1-15,0 4 0 0,3 8-1 16,9 2-1 15,11 1-1-31,7-1-2 0,17-5 0 0,14-4-2 0,12-5-2 0,6-7-5 16,10-5-7-16,-3-3-35 15,3-9-41-15,-5-1-3 31</inkml:trace>
  <inkml:trace contextRef="#ctx0" brushRef="#br0" timeOffset="105203">11164 15197 285 0,'0'0'3'0,"0"0"-1"16,0 0 2-16,0 0 1 0,0 0 0 16,0 0 1-16,10 0 1 15,3-2 2-15,4 1-2 16,3 1 0-16,3 0-1 15,2 0-1-15,-1 0-1 0,-3 0 0 16,0 3-2-16,-4 4 0 16,-4 1 0-16,-5 1 3 15,-5 0 0-15,-3 2 3 31,-7 1 0-31,-4 1 0 0,-2-1 0 0,-3-2-1 0,3 1-1 16,0-2-2-16,4 2-2 16,7-2-1-16,2 3-1 15,8-1 0-15,4 5 0 0,1 0-1 16,1 2 2-16,-5 3 1 15,-5 1 0-15,-4 2-1 16,-10 2 1-16,-9 0-4 47,-2 3-13-47,-4 12-61 0,1-15-6 0</inkml:trace>
  <inkml:trace contextRef="#ctx0" brushRef="#br0" timeOffset="106475">14222 14715 335 0,'0'0'6'0,"0"0"1"15,-7-14 3-15,7 14 1 16,-4-12-1-16,4 12 0 16,0 0 1-16,0 0 1 15,17 18-4-15,2 7-1 0,5 13-2 16,5 10 1-16,6 4-1 15,2 8 1-15,2-1-1 16,-3 0-1-16,0-4-1 0,-7-8-2 16,-6-7-1 15,-4-11-3-31,-2-4-5 0,-7-8-10 0,-1-8-34 0,-1 0-32 15,-8-9-6-15</inkml:trace>
  <inkml:trace contextRef="#ctx0" brushRef="#br0" timeOffset="106798">14617 14619 353 0,'0'0'1'0,"0"0"-1"0,0 0 0 16,0 0 2-16,0 18 3 16,0 7 4-16,0 11 2 15,0 14 1-15,0 20 0 16,0 13 1-16,0 17-1 0,-3 3-1 15,-1 6-2 1,-2-4-4-16,-2-8-2 0,-2-11 0 16,0-14-2-16,0-14-1 15,3-14-3-15,-1-14-8 0,4-9-29 16,1-3-44-16,3-18-4 15</inkml:trace>
  <inkml:trace contextRef="#ctx0" brushRef="#br0" timeOffset="107208">15044 14987 373 0,'0'0'1'15,"0"0"0"-15,0 0 2 0,6 0 3 16,13 0 0-16,10-1 0 16,14-6 1-16,12-2 1 15,12 2-1-15,4-3 0 0,5 0-4 16,-5-1-4-16,-5 2-3 31,-11 0-4-31,-13 6-9 0,-12-4-20 0,-17 1-37 16,-5 6-11-16</inkml:trace>
  <inkml:trace contextRef="#ctx0" brushRef="#br0" timeOffset="107411">15117 15242 414 0,'0'0'1'0,"0"0"2"15,15 0 1-15,10-3 1 16,14-4 1-16,16-3-1 16,13-2 2 15,14 0-1-31,7 0-2 0,5 4-5 0,-5 1-8 0,-3 7-21 0,-8 1-53 15,-20 8-3-15</inkml:trace>
  <inkml:trace contextRef="#ctx0" brushRef="#br0" timeOffset="108329">17528 15252 251 0,'-11'0'1'0,"-15"4"0"15,-12 3 1-15,-6 2-1 16,-10 4 1-16,-1 2-1 16,-1-1 0-16,3 3 3 0,17-3-1 15,32-1 0-15,21-4 0 16,46-5 5-16,38-4 4 15,49-8 6-15,45-7 4 16,58-9-1-16,79-4 2 0,5-5 0 16,42 0-1-16,43 0-3 15,-1 2-6-15,5 5-4 16,2 1-3-16,-14 5-3 15,-49 5-1-15,11 3-1 0,-32 0-3 16,-56 6-5-16,-23-4-13 16,-49 5-64-16,-39-1-3 31</inkml:trace>
  <inkml:trace contextRef="#ctx0" brushRef="#br0" timeOffset="108942">18073 15654 288 0,'0'0'2'16,"0"0"2"-16,-1-11 3 16,1 11 2 15,0-10-1-31,0 10 0 0,0 0-1 0,0 0 0 0,0 0-2 0,6 24-1 15,0 14-1-15,-3 17-1 16,2 22 3-16,-1 24 1 16,-1 26 0-16,0 23-1 15,-2 24 2-15,2 18 0 0,-1-87-2 16,1 12-2-16,1-1-1 15,0 10 0-15,-1-8-2 47,2 6 0-47,2-10-6 0,-1 6-21 0,-6-16-50 0,12-5-4 0</inkml:trace>
  <inkml:trace contextRef="#ctx0" brushRef="#br0" timeOffset="109765">22394 15450 278 0,'0'0'6'16,"0"0"5"-16,-2-15 4 15,2 15 2-15,-4-17-2 16,1 7 0-16,-2 0 1 16,-1 2-1-16,6 8-7 15,-11-3-6-15,3 10-1 16,1 14-2-16,-3 15 1 0,3 17 3 15,1 19 1-15,3 23 2 16,2 24 1-16,1 23 1 0,9 18-1 16,4 18-2-16,5 4 1 15,2 3 0-15,6-9-3 16,1-15-1-16,-11-90-7 15,1 3-7-15,4-16-48 16,-1 6-23-16</inkml:trace>
  <inkml:trace contextRef="#ctx0" brushRef="#br0" timeOffset="111422">18999 15511 248 0,'0'0'3'0,"0"0"1"15,0 0 1-15,-11 0 2 0,11 0 0 16,-17 0 2-16,6 0 0 15,-2 0-1-15,-3 4-1 16,2 5-2-16,-1 4-1 16,0 8 0-16,1 3-1 0,2 5-1 15,1 2-1-15,3 3 0 16,4-2 1-16,4 0 0 15,0-9 2-15,8-2 0 16,5-10 1-16,1-5 0 16,3-6 1-16,-1-3-1 15,1-7-3-15,-2-6 1 0,0-2-3 16,-6-3-2-16,-1 0 1 15,-3-3 1-15,-2 4 1 16,-3 2 1-16,0 3 0 0,0 2 1 16,0 13-1-16,0 0 1 15,0 0 2-15,10-1-1 16,6 14 0-1,2 1-1-15,7 3 1 0,3 1-2 0,5 1-8 16,1 1-33-16,0-6-37 16,0-3-6-16</inkml:trace>
  <inkml:trace contextRef="#ctx0" brushRef="#br0" timeOffset="111843">19519 15690 406 0,'0'0'0'15,"0"0"-1"-15,0 0 1 16,1 9 0-16,1 4 1 0,1 6 0 16,4 5-1-16,4 6-6 15,-3 2-20-15,-8 3-50 16,13-1-7-16</inkml:trace>
  <inkml:trace contextRef="#ctx0" brushRef="#br0" timeOffset="113241">19212 16147 225 0,'0'0'6'0,"0"0"-1"15,0 0 3-15,0 0-1 16,-7-4-4-16,-4 2-1 0,11 2 1 16,-23 0 1-16,11 3-6 15,-6 6 2-15,0 5 2 16,-3 9 3-16,0 0 6 0,6 9 0 15,-5 0 1-15,6 7-1 16,1-1 1-16,9 2-3 16,3-5 0-16,3-5-2 15,13-6-2-15,5-8 1 16,9-9-1-16,2-7 0 0,1-11-3 31,0-10-3-31,-7-5-1 0,-5-6-3 0,-9-2 1 16,-9 1 0-16,-7-1 0 15,-11 3 4-15,-1 5 1 0,-3 6 3 16,3 9 0-16,1 9 1 31,7 3 1-31,4 13-1 0,11 8 0 0,11 7-4 16,5 4-4-16,5 1-16 15,-2 1-56-15,14-3-5 16</inkml:trace>
  <inkml:trace contextRef="#ctx0" brushRef="#br0" timeOffset="113850">19590 16311 245 0,'0'0'9'15,"0"0"3"-15,16-8 1 16,-6 5 1-16,9-3 1 16,-2 2 1-16,4 1-2 0,0 0 0 15,-1 3-8-15,-4 0-3 47,-2 2-2-47,-14-2 0 0,10 14 1 0,-11-1 0 0,-10-1 3 0,0 0 0 0,-3 2 1 16,2-2 0 15,-2 0 0-31,6 2 3 0,5-2-3 0,13-4 1 0,15 0-1 15,15-2-1-15,10 2-4 16,4-2-7-16,7 2-16 0,3 1-60 31,-7-2-3-31</inkml:trace>
  <inkml:trace contextRef="#ctx0" brushRef="#br0" timeOffset="115633">19384 16923 225 0,'0'0'6'16,"0"0"3"-16,0 0 0 16,-3-14 5-16,3 14 1 0,-5-11-1 15,5 11 2-15,-13-10 0 16,4 6-6-16,-5 4-1 15,-4 0-2-15,-3 7-2 16,-6 3 0-16,-1 8 0 0,-3 3-1 16,2 4 0-16,2 3 0 15,7 2 0-15,2 3 1 16,9-2-2-16,9-2 1 15,5-6 1 17,14-6-1-32,3-4 0 0,6-7 0 0,2-6-3 0,3-6-3 0,-2-8-2 15,1-8-4-15,-7 0-3 16,-5-2-2-16,-8-6 0 15,-1 5 4-15,-9 1 3 0,-2 1 3 16,0 8 3-16,-7 5 4 16,-2 8 3-16,0 2 1 15,-1 12 2-15,3 5-2 16,3 8-1-16,4 3-1 0,5 3 0 15,8 2-3-15,9 3-9 16,0-3-28-16,9-2-42 16,4-9-5-16</inkml:trace>
  <inkml:trace contextRef="#ctx0" brushRef="#br0" timeOffset="116406">19725 17058 226 0,'8'-2'5'16,"3"1"3"-16,11 0 1 15,7-1 1-15,2 1 0 0,4 1 0 16,-1 3-1-16,4 2 1 15,-12 4-3-15,-1 3-1 16,-17 1 0-16,-6 1 3 16,-8-1-1-16,-10 1 2 0,-7-1 0 15,-6-1 0-15,0-2-2 16,0-1-2-16,8 0-4 0,1-1 0 15,14 3 0-15,7 3-1 16,14 3-1-16,9 2 0 16,0 2 0-16,3 2 1 15,-7 2 1-15,-2-1-1 16,-15 1 1-16,-5-2-1 15,-7-10-3-15,-3-1-9 0,1-3-28 16,7 3-37-16,-9-3-7 16</inkml:trace>
  <inkml:trace contextRef="#ctx0" brushRef="#br0" timeOffset="117593">20377 15344 312 0,'0'0'5'16,"0"0"4"-16,0 0 0 16,-7-9 0-16,7 9 0 15,0 0 3-15,0 12 0 16,3 5 3-16,6 10-5 15,1 14-2-15,4 6 0 0,-1 8 1 16,4 2-1-16,-4 0-1 16,1-5-2-16,-3-9 0 15,-1-7 0-15,-3-13 0 16,-3-10-1-16,-4-13-1 0,0 0 1 15,7-17-1-15,-6-2 0 16,2-5-2-16,1-2-1 16,4-1-2-16,3 0 0 15,4 2 0-15,8 4 0 0,6 5 0 16,1 7 1-16,2 7 0 15,-2 2-1-15,-4 7 1 16,-6 9 1-16,-9 4 0 0,-11 5 0 16,-16 1 1-16,-8 0-1 15,-7-5 0-15,-5-2 1 16,0-1 0-16,-1-5-2 0,2-4-1 15,4-3-3-15,7 0-2 16,5 0-5 0,11 3-15-16,6 2-57 0,2-2-5 15</inkml:trace>
  <inkml:trace contextRef="#ctx0" brushRef="#br0" timeOffset="117804">20900 15719 376 0,'0'0'3'0,"6"10"2"15,0-1 1-15,2 6 1 16,0 3-1-1,1 5 1-15,2 2-4 0,2 7-12 0,-5-4-67 16,3-1-6-16</inkml:trace>
  <inkml:trace contextRef="#ctx0" brushRef="#br0" timeOffset="118474">20526 16075 280 0,'0'0'5'0,"0"4"3"0,0 7 5 16,3 5 3-16,4 8 1 16,2 5 1-16,4 6 3 15,0 6 0-15,3 1-4 0,1-1-4 16,-1-4-4-16,-3-7-1 15,0-6-2-15,-4-7-1 16,-4-8 0-16,-5-9-2 16,0 0-1-16,2-17 0 0,-2 1-1 15,0-2-1-15,0-3-1 16,0 3-1-16,9 3 0 15,5 3 0-15,9 8 0 16,3 4 0-16,5 9 0 16,-1 6 0-16,-4 6 0 15,-4 2 0-15,-7 3 1 0,-14 1 0 16,-6-2 0-16,-13-5 1 15,-9-4 0-15,-4-7 0 16,-3-4 1-16,1-5-3 0,0-1-2 16,7-4-5-1,1-4-12-15,11 0-26 0,14 9-37 16,3-10-7-16</inkml:trace>
  <inkml:trace contextRef="#ctx0" brushRef="#br0" timeOffset="118918">21003 16350 331 0,'0'0'4'16,"0"0"3"-16,7-9 2 16,7 2 2-16,6 0 1 15,4-1 1-15,3 1-1 0,4 0 0 16,0 3-4-16,-3 4-4 15,-5 0-2-15,-8 6-1 16,-6 6-2-16,-9 2 1 16,-4 3 1-16,-8 2 0 15,-2-1 0-15,-3 1 1 0,1 0 0 16,2-1 1-16,6-2 0 15,8-2 0-15,4-3-1 16,19 1-4-16,6-3-6 0,6 2-15 31,0 8-48-31,3-11-14 0</inkml:trace>
  <inkml:trace contextRef="#ctx0" brushRef="#br0" timeOffset="119533">20696 16793 300 0,'0'0'2'15,"0"4"0"16,0 9 4-31,0 4 3 0,-1 7 4 0,-1 5 1 0,2 8 1 16,0 3 3-16,0 7-1 16,0-7 0-16,0-1-4 15,1-2-1-15,0-6-4 0,-1-5 0 16,1-8 0-16,-1-4 0 15,0-14 0-15,0 10-2 16,0-10-1-16,6-13-3 0,0-4-1 16,6-3-2 15,3 0-2-31,7 0-2 0,4 1-2 0,2 6 1 0,1 6 0 15,-1 7 1-15,-2 9 1 0,-8 5 2 16,-3 6 1-16,-10 3 1 16,-5 2 1-16,-7-1 2 15,-9 1 1-15,-6-7-1 16,-3-1 1-16,-1-3-1 0,-1-4-2 15,2-3-4 17,2-4-6-32,10-1-17 0,2 2-42 0,11-4-17 0</inkml:trace>
  <inkml:trace contextRef="#ctx0" brushRef="#br0" timeOffset="120038">21231 17073 353 0,'0'0'5'15,"0"0"2"-15,0 0 2 16,0 0 1-16,0 0-1 15,0 0-1-15,0 0 1 16,0 0 1-16,8-1-5 0,9 1-2 31,-1 4-2-31,5 0-2 0,-3 3 0 0,-1 1 2 16,-2 3-1-16,-4 5 0 15,-9-1 0-15,-5 4 0 0,-10-3 1 16,-1 2 1-16,-1-4 0 16,2-2-1-16,3-1-1 15,1 0 0-15,9-1 1 16,8 2-2-16,7 2 0 15,4 2-1-15,-1 0 0 32,-1 2 1-32,-3 0 0 0,-6-1 1 0,-8 1 0 0,-10-4 1 15,-9-2-1-15,-5 0-8 0,10-5-51 16,4-7-19-16</inkml:trace>
  <inkml:trace contextRef="#ctx0" brushRef="#br0" timeOffset="120657">21950 15459 339 0,'0'0'3'0,"-13"-2"1"15,-2 0 2-15,-7 2 2 16,-6 7 3-16,-10 4 1 16,-2 7 0-16,0 6 1 15,6 7-2-15,12 6-1 16,14 2-1-16,13 0-3 0,21-3 0 15,16-4-2-15,7-5-1 16,6-4-4-16,-1-7-8 16,-3-2-20-16,-5-4-54 15,-14-4-5 1</inkml:trace>
  <inkml:trace contextRef="#ctx0" brushRef="#br0" timeOffset="120938">22134 15687 405 0,'0'0'-2'0,"0"0"-1"16,0 0 1-16,3 6 0 15,-2 4 1-15,-1 5-1 16,2 5-3-16,-2 5-18 0,-12 6-50 16,11 4-7-16</inkml:trace>
  <inkml:trace contextRef="#ctx0" brushRef="#br0" timeOffset="121476">21927 16280 297 0,'0'0'5'0,"-14"0"4"16,-2 2 4-16,-2 7 0 16,-5 2 1-16,-2 6 1 15,-1 2 2-15,8 6 0 0,4 2-5 16,12 1-2 15,8 1-4-31,14-5-6 0,12 1-12 0,1 12-57 0,9-18-12 16</inkml:trace>
  <inkml:trace contextRef="#ctx0" brushRef="#br0" timeOffset="121999">22084 16477 388 0,'0'0'2'0,"0"0"0"16,0 0 3-16,0 0 0 0,1-8 0 15,-1 8 0 32,10-4 0-47,-10 4-1 0,15 0-1 0,-6 0-2 0,0 3-2 0,-9-3-1 0,13 15 0 0,-10-3 1 16,-3 1 0-16,0-1 1 15,-6 4 1-15,0-3-1 16,0 3 2-16,3-2 1 16,3-2 0-16,5 1-1 0,10 1-1 15,5-2-4 1,6 3-7-1,0-5-14-15,1-5-44 0,-3 8-17 0</inkml:trace>
  <inkml:trace contextRef="#ctx0" brushRef="#br0" timeOffset="122554">22142 16875 346 0,'0'0'0'0,"-5"0"-1"15,-5 0 4-15,-9 8 2 0,-5 4 4 16,-5 4 3-16,-5 9 1 15,0 5-1-15,2 7 3 16,5 3 0-16,7 4-2 0,12-2-3 16,8-2-2 15,13-1-1-31,5-7-3 0,9-5-5 0,1-7-8 0,7-2-30 15,3-7-46-15,-9-8-3 0</inkml:trace>
  <inkml:trace contextRef="#ctx0" brushRef="#br0" timeOffset="123491">22197 17166 319 0,'0'0'6'15,"0"0"2"-15,0 0 1 16,0 0 0-16,6 0 1 0,-6 0 2 16,0 0 0-16,0 0 0 31,0 0-5-16,0 0-3-15,10 0-1 0,-10 0-1 0,12 0 1 0,1 0-2 0,3 0 0 16,1 0-1-16,2 0 0 16,1 0 0-16,-2 2 0 15,-2-1-1-15,-4 2 0 16,-12-3 0-16,0 0 2 15,9 14 1-15,-9-14 0 0,-4 9 2 16,4-9-1-16,-8 10 1 16,8-10 0-1,-10 9 0-15,10-9-3 0,-7 12 1 16,7-12-1-16,-8 15-1 0,2-2 0 15,1 2 1-15,-2 2-1 16,-1-2 1-16,1 1-1 16,0 3 1-16,0-1-1 0,0-4 0 15,-1-2 1-15,8-12 0 16,-9 14 0-16,9-14-1 15,0 0 1-15,-6 8-1 16,6-8 0-16,0 0-1 0,0 0-1 16,0 0 0-16,0 0 0 15,0 0 1-15,0 0-1 16,0 0 1-16,0 0 1 15,0 0 0-15,0 0 0 16,0 0 1-16,0 0 0 0,0 0 0 16,0 0-1-16,6 0 0 15,-6 0 0-15,17 0 0 16,-17 0-1-16,17 0-1 0,-8 0 1 15,1 0-1-15,-10 0 1 16,12 2 0-16,-12-2 2 16,-4 15 0-16,4-15 1 15,-11 11-1-15,11-11 0 16,-16 15-1-16,8-5-8 0,-4 0-22 15,-3 0-53-15,9 1-2 16</inkml:trace>
  <inkml:trace contextRef="#ctx0" brushRef="#br0" timeOffset="124569">22392 17508 248 0,'0'0'12'0,"0"0"2"15,0 0 4-15,4-15 2 16,-4 15 1-16,3-12-1 0,-3 12 1 15,3-14 0-15,-3 14-14 16,0 0-2-16,0 0-2 16,0 0-1-16,-9 9 0 15,0 4-1-15,-2 4-1 16,-3 2-8-16,2 1-44 15,0 3-25-15</inkml:trace>
  <inkml:trace contextRef="#ctx0" brushRef="#br0" timeOffset="129539">18126 11819 284 0,'0'0'4'0,"0"-17"1"0,0 7 1 16,0-2-3-16,0 12 0 15,0-15-1-15,0 15 0 16,1 14-1-16,-1 20-3 0,0 19-2 15,-4 24 3-15,-3 23 2 16,-4 32 1-16,0 32 3 16,-3 29 2-16,-1 26 3 15,0 24-1-15,3 10 2 16,2 8-2-16,-1 0-1 15,6-19 2-15,3-23-4 0,2-32 0 16,1-32-1-16,5-32-2 16,5-25-4-16,-1-27-9 15,3-15-64-15,3-32-4 16</inkml:trace>
  <inkml:trace contextRef="#ctx0" brushRef="#br0" timeOffset="130660">19050 12187 82 0,'0'0'2'0,"0"0"-1"16,12-4 1-16,-12 4 2 15,0 0-1-15,0 0 2 16,0 0 6-16,-9-7 4 16,-12 9 4-16,-5 9 2 0,-8 7 2 15,-1 6 0-15,-5 14-1 16,5 5-2-16,4 3-4 15,9 2-4-15,11-5-4 16,11-4-2-16,10-13 0 0,14-7-2 16,11-18 0-16,5-8 0 15,8-15 1-15,-5-8 0 16,4-5-2-16,-5-2 0 15,-6 0-1-15,-8-1 0 16,-7 5 1-16,-6 5 0 0,-5 5-1 16,-4 9-1-16,-6 14 1 15,-7-6 0-15,0 14 2 0,-4 11 0 16,3 12 0-1,-3 5-2-15,5 3 3 0,0 5 1 16,7-4-2-16,10-3 0 16,3-4-3-16,3-7-5 15,6-5-15-15,2 4-38 0,0-12-20 16</inkml:trace>
  <inkml:trace contextRef="#ctx0" brushRef="#br0" timeOffset="130917">19628 12497 342 0,'0'0'0'0,"0"6"0"16,0 6 1-16,0 8-1 0,0 5-2 15,0 5-3-15,5 5-13 16,-2 6-29-16,4-4-28 16</inkml:trace>
  <inkml:trace contextRef="#ctx0" brushRef="#br0" timeOffset="131550">19030 13088 192 0,'0'0'4'0,"-18"3"-1"15,0 8 5-15,-6 3 4 16,-5 8 0-16,-2 3 3 0,-2 8 0 15,0 3 0-15,6 0-1 16,9 0 0-16,10-6-4 16,8-8-1-16,15-7-2 15,11-10-2-15,4-6-2 0,6-13-1 16,0-8-2-16,1-6-2 16,-7-4 0-16,-3-2 0 15,-9 2 0-15,-8 2 2 16,-6 5 2-16,-4 7 1 0,-4 8 2 15,-5 10 1-15,-3 6 0 16,2 12 0-16,2 8-1 16,5 9 0-16,3 1-2 15,4 4-10-15,5 0-32 0,11-5-36 16,8-8-6-16</inkml:trace>
  <inkml:trace contextRef="#ctx0" brushRef="#br0" timeOffset="132150">19355 13373 158 0,'0'0'1'0,"15"-1"-1"16,4 0 1-16,3 1-1 15,3 0 1-15,3 0-1 16,1 0 0-16,0 0 3 15,-4 0 2-15,-7 1 5 16,-7 0 5 0,-11-1 2-16,3 12 2 0,-7-1-1 0,-10 4 2 15,0 0-3-15,-4 6-3 16,3-1-4-16,0 3-4 15,5-2-1-15,9 0 0 16,4-5-1-16,18 0-3 0,4-8-13 16,6-6-53-16,9 11-9 15</inkml:trace>
  <inkml:trace contextRef="#ctx0" brushRef="#br0" timeOffset="132732">18938 13957 204 0,'0'0'10'0,"-18"20"5"16,1 1 4-16,-7 7 4 15,0 7 1-15,-2 4 0 0,0 8 1 16,2 4 0-16,11-6-7 16,13-8-5-16,7-9-5 15,17-10-2-15,10-12-2 16,7-9-2-16,3-13-2 31,2-10-1-31,-4-7-2 0,-5-5-2 0,-10-1 1 0,-7-1 0 16,-10 5-1-16,-9 4 3 15,-2 8 2-15,-10 7 3 31,-3 11 1-31,-4 8 1 0,0 13 2 0,3 9 0 0,4 7 0 16,2 5 0-16,7 6-2 0,3-2 0 16,12 0-2-16,6-4-3 15,9-5-8-15,12-7-41 47,2-3-35-47,2-12-4 0</inkml:trace>
  <inkml:trace contextRef="#ctx0" brushRef="#br0" timeOffset="133214">19551 14226 288 0,'0'0'2'16,"-8"-5"2"-16,8 5 3 15,-18-3 2-15,8 0 3 32,-1 2 1-32,-2-2 1 0,1 0 2 0,12 3-3 0,-8-3-1 15,8 3-4-15,11-3-2 16,4 3-3-16,8 0-1 0,1 3-2 15,4 3-1-15,-2 3 1 16,-4 5-1-16,-5-1 1 16,-6 3-1-16,-8 1 0 15,-3-2-1-15,-5 2 1 0,-3-4 1 31,3 1-1-31,4-1 1 0,2 4-1 0,10 0 1 16,4 2 0-16,2 3-1 0,-3 2 0 16,-4 4 1-16,-9-3-1 15,-10 0 2 16,-15 0 0-31,-11-4 0 0,-3-5-1 0,-1 0-7 0,8 11-56 16,15-20-14-16</inkml:trace>
  <inkml:trace contextRef="#ctx0" brushRef="#br0" timeOffset="135657">20635 12174 301 0,'0'0'1'0,"0"0"-1"16,-9-2 0-16,1 2 0 0,-6 1-1 15,-3 6 1-15,-5 6 0 16,-6 2 1-16,1 11 1 16,-5 1 1-16,6 8 0 15,0 1 1-15,8-4 1 0,6-3 3 16,12-7-1-16,7-8 0 15,13-14 0-15,13-3-2 16,4-20 2-16,6-10-1 16,1-7-2-16,-2-10-2 15,-8-7-1-15,-6-7-1 0,-8-5 0 16,-13-2 1-16,-7 2 0 15,-13 5 0-15,-8 7 0 16,-2 10 0-16,-4 15 0 0,-2 10 0 16,-1 22 0-16,4 11-1 15,5 17 0-15,3 13 2 16,8 12 0-16,7 8 0 15,6 5 2-15,14 6-1 0,12-3-2 16,7-8-8-16,10-2-19 16,8-7-47-16,0-15-7 15</inkml:trace>
  <inkml:trace contextRef="#ctx0" brushRef="#br0" timeOffset="135908">21175 12265 339 0,'0'0'2'0,"0"17"0"15,2 5 2-15,3 5 0 16,4 8 0-16,4 8 0 16,2 10-2-16,2 5-9 0,4-3-34 15,0 3-33-15,-1-12-7 16</inkml:trace>
  <inkml:trace contextRef="#ctx0" brushRef="#br0" timeOffset="136585">20548 13138 283 0,'0'0'3'0,"-16"5"3"15,-1 6 3-15,-4 8 0 0,-4 5 1 16,0 8 2-16,-2 5 0 16,2 7 1-16,6-2-1 15,11-2-2 1,8-7-1-16,13-10-2 0,13-8 0 15,8-13-1-15,9-9-2 0,7-16-4 16,3-11-4-16,3-9-5 16,-4-8-2-16,-6-11-2 15,-10-3 1 1,-9-4 5-16,-13 4 1 0,-10 2 4 0,-4 11 4 15,-13 10 4-15,-4 16 3 16,-4 19 3-16,-5 14-2 16,2 20-2-16,-1 15 0 15,4 11 0-15,-1 9 0 0,3 6-1 16,6 1-1-16,8 1 0 15,8-3-3-15,13-4-3 16,11-10-10-16,20-20-59 16,5 9-13-1</inkml:trace>
  <inkml:trace contextRef="#ctx0" brushRef="#br0" timeOffset="136978">21041 13298 354 0,'0'0'1'0,"9"0"-1"16,9 0 0-16,8 0 0 15,9 0 1-15,4 3-1 16,1 3 0-1,0-1 1-15,0 2 1 0,-14 2 2 0,-11 3 0 16,-13 5 3-16,-10 5 0 16,-16 0 2-16,-4 3 0 15,-2 1-1-15,4 2 0 0,4-2-1 16,8 0-1-16,12-3-2 15,10-6-1-15,22 0-6 16,6-6-8-16,12-2-36 16,4 7-35-16,0-7-5 0</inkml:trace>
  <inkml:trace contextRef="#ctx0" brushRef="#br0" timeOffset="137517">20735 14204 394 0,'0'0'2'0,"-20"0"0"0,3 4 0 15,-6 9 3-15,-3 6-1 16,-5 8 2-16,-3 4 1 16,1 6 1-16,7 7 0 15,7-1-2 1,10 1 1-16,9-7-1 0,13-7 0 0,14-9-1 15,9-11-1-15,9-9-1 16,6-9-2-16,3-13-2 0,-3-11-1 16,-7-9 0 15,-8-9-1-31,-14-4 0 0,-8-5 0 0,-14 2 0 0,-10 4 0 15,-9 4 2-15,-6 10 0 16,-4 9 0-16,-2 13 1 0,2 14 1 16,0 9 0-16,5 13 1 15,5 9 1-15,5 8 0 16,9 5-1-16,7 4 0 15,17 1 0-15,15 0-4 16,8-3-10 0,21-16-65-16,9 10-9 0</inkml:trace>
  <inkml:trace contextRef="#ctx0" brushRef="#br0" timeOffset="138005">21207 14386 395 0,'0'0'3'15,"0"0"0"-15,0 0-1 16,0-10 1-16,10 5 0 16,7-1-1-16,6 2 1 15,3-2 0 1,11 3-3-16,-1 3 0 0,1 0 0 0,-5 7 0 15,-7 2 0-15,-10 3 2 16,-12 2 0-16,-6 3 0 16,-19-1 2-16,-8 0 1 0,-7-1 1 15,0-3-1-15,0 0 0 16,4-1-1-16,8 0-1 15,10-1-1-15,15 3-1 0,11 5-1 16,18 2 1 0,6 6-1-16,10 2 0 0,1 0 1 15,0 2-1-15,-8-3 0 16,-9-2 2-16,-16-2 0 15,-14-5 0-15,-20-1 0 0,-12-4 0 16,-10-1-1 15,-6 1-6-31,-2-6-10 0,5-7-58 0,9 12-13 0</inkml:trace>
  <inkml:trace contextRef="#ctx0" brushRef="#br0" timeOffset="139082">22486 12115 234 0,'0'0'1'16,"0"0"3"-16,0 0-1 0,5-10-1 15,-5 10 1-15,-6-15 2 16,-6 5 2-16,-7 0 4 15,-8 0 2-15,-10 1-1 0,-4 5 1 16,-4 4-1-16,3 7 1 16,0 10-1-16,10 9-3 15,8 9-2-15,18 4-3 16,10 0 0-16,23 1-1 0,13-4-2 15,11-4-3-15,5-9-7 16,2-6-10-16,2-3-43 16,-8-13-16-16</inkml:trace>
  <inkml:trace contextRef="#ctx0" brushRef="#br0" timeOffset="139279">22968 12217 406 0,'0'0'1'0,"1"23"0"16,3 0-2-16,-2 6-5 31,7 15-8-31,-2 6-16 0,-1 7-18 0,5 10-20 0,0-6-18 15</inkml:trace>
  <inkml:trace contextRef="#ctx0" brushRef="#br0" timeOffset="139724">22326 12970 353 0,'0'0'1'0,"-21"15"1"31,4 6 1-31,-2 6 0 0,1 9 1 0,2 4 1 0,5 6 0 16,5 5 2-16,14-7-1 0,21-1-4 16,12-7-8-16,6 6-54 15,9-20-18-15</inkml:trace>
  <inkml:trace contextRef="#ctx0" brushRef="#br0" timeOffset="140139">22878 13309 403 0,'0'0'0'0,"0"0"-2"16,18 0-2 15,0 2-3-31,8 3-3 0,1 1 0 0,1 1-2 0,1 0 1 16,-3 0 0-16,-5 3 2 15,-12 0 4-15,-9 0 5 16,-13 2 3-16,-7 2 2 0,-4 1 1 15,-5 0 1-15,3 1 1 16,0-2-1-16,8 3 0 16,6-3 1-16,12 1-1 0,10 0 0 31,11-1-5-31,8-2-5 0,4 6-20 0,3-1-35 15,-3-1-22-15</inkml:trace>
  <inkml:trace contextRef="#ctx0" brushRef="#br0" timeOffset="140540">22349 14064 385 0,'-8'1'3'16,"-12"9"1"-16,-5 9 1 15,-6 5 1-15,-1 10-1 31,0 7 1-31,2 7 0 0,3 5 1 0,16 0-1 16,13 0 0-16,22-10-2 16,10-4-3-16,13-7-4 0,6-12-14 15,-4-6-62-15,11-5-5 47</inkml:trace>
  <inkml:trace contextRef="#ctx0" brushRef="#br0" timeOffset="140991">22766 14398 384 0,'0'0'4'16,"0"0"1"-16,0 0 1 15,0 0-1-15,-7-11 0 0,7 11 0 16,0 0 0-16,9-9 0 15,2 7-4 1,2 1-1-16,0 1-1 0,0 0 0 16,1 0 0-16,-1 4 0 15,-4 2 0-15,-9-6 1 0,11 17 0 16,-11-6 1-16,-2-2 1 15,-5 1 0 1,-1-1 1-16,8-9 0 0,-14 13-1 16,14-13 0-16,-7 11 1 0,7-11-3 15,12 17 0-15,3-4 0 16,2 3 0-16,1 1 0 15,-3 5 0-15,-5 0 1 16,-10 0 1-16,-8 1 1 0,-16-3-1 16,-8-1 1-16,-2-2-4 15,-3 0-7 16,7-5-42-31,5 7-32 0,17-6-5 0</inkml:trace>
  <inkml:trace contextRef="#ctx0" brushRef="#br0" timeOffset="141572">23546 11853 298 0,'0'-10'1'16,"1"-10"0"-16,4-2 1 15,1-6-1-15,3-6 2 16,0-4 5-16,-1-2 4 31,2-2 2-31,-2 10-1 0,-3 9-4 0,-2 7 1 0,-3 16 2 16,1 17-3-16,-2 23-4 15,-5 34-2-15,-8 27-2 16,-1 32 1-16,-6 31 3 0,-1 29 1 15,0 20-1-15,-3 13-2 16,3 11 2-16,-2-10-1 16,5-10-1-16,3-15 2 31,6-18 1-31,-2-21-1 0,6 39-6 15,5-57-29 1,1-19-44-16,3 79 3 0</inkml:trace>
  <inkml:trace contextRef="#ctx0" brushRef="#br0" timeOffset="143207">15318 7847 269 0,'0'0'3'16,"0"0"1"-16,-8-7 2 0,8 7 4 15,-10-4 0-15,10 4 3 16,-8-6 0-16,8 6-1 16,0 0-2-16,6-10-2 15,13 8-1-15,10 0-2 16,8 0-3-16,8 2-2 0,8 1 0 15,4 0 0-15,4 5 1 16,-4 3-2-16,-3-1 1 31,-7 3-1-31,-7-1 0 0,-5 4 1 0,-8-2-1 0,-5 5 1 16,-17 15 1-1,-8 3 1 1,-15 8 1-16,-17 6 0 0,-11 3-1 16,-18 6 4-16,-12 4 0 15,-8 0 0-15,3-12 0 16,3-4 1-16,6-3 0 31,13-7 0-31,13-4 1 0,19-4 0 0,22-2-2 0,14-5 0 16,26-2-1-16,21-3-2 15,14-2 1-15,9-1-3 16,6-4-3-16,2-1-4 15,-7-5-2-15,-5 1-6 0,-17-2-16 16,-13-2-39-16,-12 0-17 16</inkml:trace>
  <inkml:trace contextRef="#ctx0" brushRef="#br0" timeOffset="143577">15214 8168 418 0,'0'0'1'0,"0"0"-2"15,0 0 1-15,7-1 1 16,17 2-1-16,11 1 1 0,18 1-1 16,15 0 0-16,13 3-3 15,9-2-5-15,9 5-9 16,-5-2-28-16,-2-1-34 31,4 3-6-31</inkml:trace>
  <inkml:trace contextRef="#ctx0" brushRef="#br0" timeOffset="143995">16334 8059 343 0,'0'0'1'0,"8"4"0"15,8-2 0-15,10 4 1 16,9-5 0-16,12 2 1 0,9-2 0 15,9 1-1-15,2-2-3 32,2-2-12-32,-3 4-33 0,-6-8-29 0</inkml:trace>
  <inkml:trace contextRef="#ctx0" brushRef="#br0" timeOffset="144183">16329 8369 478 0,'0'0'0'16,"0"0"-1"-16,18 0 0 16,17 0-2-16,15 1-5 15,24 0-7-15,17 0-13 0,20-1-42 31,16 0-15-31</inkml:trace>
  <inkml:trace contextRef="#ctx0" brushRef="#br0" timeOffset="144733">17619 8264 350 0,'0'0'1'0,"-13"3"0"16,13-3-1-16,-13 9 2 15,13-9 2-15,29 8-1 16,22-4 2-16,41-3 3 0,47-5 2 16,57-8 2-16,87-3 2 15,26-7-1 1,52 0 0-16,49-3 1 0,32-3-2 15,53 4-1-15,-20 1-3 16,1 5-3-16,-8 4-2 0,-27 7-3 16,-30 4-2-16,-45 5-5 15,-39 2-8-15,-77 6-40 16,-19 6-33-16,-54 1-4 0</inkml:trace>
  <inkml:trace contextRef="#ctx0" brushRef="#br0" timeOffset="145247">18815 8709 330 0,'0'0'5'16,"-5"-14"0"-16,2 4 4 16,0-1 1-16,1 2-2 15,0-1 0-15,2 10 1 16,0 0 0-16,3 33-2 0,5 15 0 15,-1 28-1-15,3 23-1 16,-1 30 2-16,-2 28 1 16,0 21-1-16,-1 14-1 15,-1 5-2 1,-3-7-1-16,0-16-1 0,0-19 2 0,1-27 0 15,3-29 0-15,-1-27-1 16,2-24-3-16,2-16-8 16,-2-2-58-16,8-29-20 15</inkml:trace>
  <inkml:trace contextRef="#ctx0" brushRef="#br0" timeOffset="145777">22718 8456 404 0,'0'0'2'15,"0"0"-2"-15,-4-6-1 0,4 6 1 16,-10 11 1-16,1 17 2 15,3 18 3-15,4 23 2 16,6 29 1-16,10 29 0 16,7 29 1-16,11 23 1 0,14 15-2 15,13 4-2-15,6-4-5 16,6-12-4-16,1-22-4 15,-4-24-6-15,1-24-24 16,2-24-51-16,-25-27-3 16</inkml:trace>
  <inkml:trace contextRef="#ctx0" brushRef="#br0" timeOffset="146475">20069 9084 357 0,'0'0'5'15,"9"-6"2"-15,-9 6 0 32,11-9 0-32,-11 9-2 0,0 0 0 0,-17-6 1 0,-9 6-1 15,-14 6-3-15,-12 7-1 16,-9 6 0-16,-8 5 2 0,-2 5-1 15,6 3 0-15,8 3 0 16,13 1-1-16,16 2 0 16,21 0-2-16,12 0 0 15,22 1-1-15,9-2 1 0,4-1-1 16,-2-2 2-16,-4 2 0 15,-9 0 1-15,-17-1 1 16,-11 1 1-16,-22-4 0 16,-13-2 1-16,-13-3 0 0,-6-2 0 15,-6-7-1-15,1-3-1 16,5-5-6-16,6-8-7 15,13 3-18-15,22-4-52 16,16-1-3-16</inkml:trace>
  <inkml:trace contextRef="#ctx0" brushRef="#br0" timeOffset="146849">20126 9459 420 0,'0'0'1'15,"-17"15"1"-15,2 2 0 0,-1 9-1 16,0 6 1-16,2 5-2 16,3 2 2-16,4 0-1 15,8-9 0-15,13-10 0 16,11-11 0-16,7-12 0 0,1-17 0 15,0-12 1-15,-1-8-1 16,-4-8-1-16,-7 0 2 16,-8 2 1-16,-7 6-1 15,-3 6-2-15,-3 10 2 0,-6 12 0 16,-5 12 1-16,-2 15 0 15,0 13 0-15,3 13-3 32,1 7 1-32,1 5 2 0,6 3-1 0,2-5-1 0,3-5-2 15,7-8-2-15,-1-11-5 16,6-6-13-16,-7-14-42 15,-8-7-22-15</inkml:trace>
  <inkml:trace contextRef="#ctx0" brushRef="#br0" timeOffset="147588">20325 9444 404 0,'0'0'3'16,"13"10"1"-16,2 5 0 0,6 8 1 15,6 8 0 16,2 8 0-31,5 6-1 0,1 3 1 0,-2 1-2 0,-3-6-1 0,-8-8 1 16,-5-5 2-16,-3-14 1 16,-5-9-1-16,-9-7-1 15,13-21-1-15,-6-10-1 16,1-6-2-16,1-8-1 0,4-7-3 15,1-2 1-15,2 3 0 16,0 5 2 0,2 9 1-16,1 9 1 0,2 8-1 15,3 13 1-15,0 7 0 0,0 12-1 16,1 9 1-16,0 8-1 15,1 3 1-15,-4 6 1 16,-4 0 0 15,-4 0 0-31,-4-5 1 0,-4-5 0 0,-1-6 0 0,-3-6 1 0,1-4 1 16,-3-12 0-16,0 0-1 15,2-21-1-15,7-9-2 16,4-11-1-16,3-6-1 0,6-4-1 16,5-6 1-16,8-1-1 15,3 9 1-15,-1 9 0 16,-2 12 2-1,-2 17-1-15,-4 9 1 0,-3 10-1 0,-9 19-2 16,-6 9 1-16,-7 7-1 16,-3 4 1-16,-1 3 1 15,0-7 0-15,1-1 1 16,4-7 1-16,10-11-1 0,7-11 1 15,9-10-1-15,9-3-2 16,4-18-1-16,3-8-2 16,-1-8 0-16,-7-5 1 15,-8-2 0-15,-15-1 1 0,-13 2 2 16,-9 8 1-16,-20 10 2 15,-11 13 0-15,-8 12 0 16,-4 16 0-16,4 13-1 16,11 14 0-1,18 4-1-15,19 5 0 0,29-6-4 0,26-3-5 16,20-13-21-16,18-5-58 15,20-11-2-15</inkml:trace>
  <inkml:trace contextRef="#ctx0" brushRef="#br0" timeOffset="148396">18596 5078 401 0,'0'0'-4'0,"0"0"-1"16,3 19 0-16,3 8 1 16,4 18 0-16,5 21 1 15,0 32 4-15,-1 26 2 16,1 39 5-16,0 30 1 0,0 31-1 15,-3 23 2-15,-1 11 0 16,1 4 1 0,2-12-2-16,3-14 0 0,0-30 1 15,6-27 0-15,-1-37-1 31,-3-28 1-31,-1-31-3 0,-4-25-2 0,-3-19-3 0,-6-17-5 16,3-16-53-16,5-6-34 16,-13-31-1-16</inkml:trace>
  <inkml:trace contextRef="#ctx0" brushRef="#br0" timeOffset="149022">22998 5075 347 0,'0'0'-1'16,"-10"0"0"-16,-4 6-1 16,-4 13 1 15,-8 14 1-31,-4 20 2 0,-4 29 7 0,-5 29 4 0,-3 33 2 0,5 34 3 0,7 30-1 15,5 26-1-15,13 13-1 16,8 6-2-16,5-13-8 16,15-16-6-16,5-24-4 15,2-32-7-15,-3-33-18 0,-18-28-55 16,17-20-4-16</inkml:trace>
  <inkml:trace contextRef="#ctx0" brushRef="#br0" timeOffset="151444">19889 10310 361 0,'0'0'0'15,"0"0"-3"-15,0 0-5 16,-11 0 0-16,11 0 0 0,-16 2 2 16,1 4 3-16,0 4 3 15,-1 5 3-15,-1 6 5 16,1 9 4-16,4 6 1 15,3 8 1-15,9 3-4 16,2 1-5-16,12-3-4 0,5-6-1 16,5-12-2-16,7-8-1 15,0-18 1-15,3-7-1 16,-3-14 3-16,1-10 3 15,-9-7-2-15,-7-4 1 16,-3 0 2-16,-8 2 1 0,-5 2 2 16,0 6 0-16,-5 5-1 15,-4 9 1-15,9 17 0 16,-9-7 1-16,6 13-4 31,3 9 0-31,0 8-1 0,1 2 0 0,5 2 1 0,2 3 0 16,2-3-1-16,0-3-1 15,4-3-4-15,0-5-5 0,8 2-16 16,2-6-61-16,4-4-2 15</inkml:trace>
  <inkml:trace contextRef="#ctx0" brushRef="#br0" timeOffset="151712">20417 10386 456 0,'0'0'1'0,"-14"6"-1"31,5 7 0-31,-2 7-2 0,7 8-1 0,4 6-2 0,11 4-1 15,12 6 1-15,13-2-1 16,9-2 1-16,3-4 2 0,2-5 3 16,-8-8 2-16,-11-3 3 15,-17-1 1-15,-14-5 0 16,-20-1-2-16,-10-1-2 15,-6 1-5-15,-6-5-10 16,3 1-34-16,8-1-38 16,4-3-5-16</inkml:trace>
  <inkml:trace contextRef="#ctx0" brushRef="#br0" timeOffset="152075">21258 10235 452 0,'0'0'0'16,"-1"7"0"-16,-9 8 0 15,-2 9-1-15,-5 10 1 16,-3 7 1-16,-5 7-1 16,-3 6 0-16,-3 1 1 0,2-5-1 15,2-5-3-15,1-11-6 16,7-8-20-16,4-5-53 15,-1-20-4-15</inkml:trace>
  <inkml:trace contextRef="#ctx0" brushRef="#br0" timeOffset="152210">21045 10444 463 0,'0'0'3'0,"24"16"0"16,4 2 0 15,19 7-2-31,10 7-6 0,4 2-14 0,11-5-56 0,6 17-10 16</inkml:trace>
  <inkml:trace contextRef="#ctx0" brushRef="#br0" timeOffset="152535">21847 10737 477 0,'0'10'0'0,"-5"8"-1"15,-6 7-9-15,4 12-16 16,4 3-59-16,-6 0-2 15</inkml:trace>
  <inkml:trace contextRef="#ctx0" brushRef="#br0" timeOffset="152916">21895 10455 475 0,'0'0'1'16,"9"23"1"-16,5 0-1 0,11 8-1 16,11 3-1-16,11 2 0 15,11-2 0-15,11-2 1 16,3-11-1-16,-1-15-1 0,-2-11 0 15,-6-16 1-15,-10-13 2 16,-9-6-1-16,-12-1 3 16,-8 3-1-16,-8 5-2 15,-5 10 0-15,-6 14 1 16,-5 18 2-16,-13 21 0 0,-5 19-1 15,-7 17-1-15,-3 14 0 16,-4 12 1-16,0 7-3 0,4 4-4 16,-1-10-23-16,2 1-58 15,24-12-3 1</inkml:trace>
  <inkml:trace contextRef="#ctx0" brushRef="#br0" timeOffset="156098">19319 5157 249 0,'0'0'2'0,"0"0"-1"16,-13-8 0-16,3 3 0 15,-6 0 2-15,2 1 1 16,-9 2 5-16,-4 2 2 16,4 0 1-16,-4 8 1 0,2 12-1 15,-3 7 2-15,4 6-2 16,3 3-3-16,8 2-5 15,6-4 0-15,6 1-2 0,3-13 0 16,15-5-1-16,6-12-1 16,8-9 1-16,0-11 2 15,0-8 1-15,1-4-1 16,-8-8 5-16,0-1 0 0,-13-1 4 15,-1 2 1 1,-5 2 0-16,-5 6 0 0,2 8-3 16,-2 8-2-16,0 11-2 15,2 8-2-15,0 17-4 0,-1 5-2 31,1 9 0-31,3 1 2 0,-1 4-1 0,-3 0-3 16,4-7-4-16,-1-15-18 16,0-5-53-16,5-5-8 15</inkml:trace>
  <inkml:trace contextRef="#ctx0" brushRef="#br0" timeOffset="156252">19723 5409 410 0,'0'0'2'15,"0"0"0"-15,2 15 1 16,2-1 0-16,2 5-5 31,15 8-24-31,16 3-52 0,-6 4-2 0</inkml:trace>
  <inkml:trace contextRef="#ctx0" brushRef="#br0" timeOffset="156887">19497 6214 348 0,'0'0'4'0,"-2"-11"1"16,0-1 3-16,-2-1-2 16,-1-2 0-16,-2-2 2 0,-3 1-2 15,-2 2 1-15,-3 9-5 16,-8 5 1-16,-4 14-1 15,-2 10 2-15,-3 8-1 0,2 15 2 16,1 4-1 15,5 5 1-31,9-5 0 0,10-6 0 0,7-8-2 0,15-14-1 16,10-15-2-16,7-12-1 15,3-18 0-15,2-13 0 16,-2-8-1-16,-5-3 2 0,-9 0 3 16,-7 6 1-16,-7 2 2 15,-5 10 0-15,-4 9 0 16,0 19 1-16,-6 0-2 0,1 18-2 31,5 15-4-31,0 4-3 0,2 9-4 0,9 2-6 16,6 2-22-16,5-3-47 15,0-16-5-15</inkml:trace>
  <inkml:trace contextRef="#ctx0" brushRef="#br0" timeOffset="157200">19755 6403 497 0,'0'0'-1'15,"0"0"0"-15,10-2 0 16,8-4-2-16,4 4-2 15,3-1-1-15,5 3-1 16,0 0-1-16,2 0 1 0,-5 6 1 16,-7 5 1-16,-12 5 4 15,-8 1 3 1,-8 4 1-16,-9 0 3 0,1-1-1 15,-2-2 2-15,3-1-1 0,7-2 0 16,8-1-1-16,24-1-4 16,11-7-5-16,18 2-16 15,2 5-48-15,10-4-19 16</inkml:trace>
  <inkml:trace contextRef="#ctx0" brushRef="#br0" timeOffset="157766">19348 7254 408 0,'0'0'2'16,"-18"20"2"-16,2 1-1 15,-3 8 1-15,-4 3 0 0,4 5 0 16,3 5 1-16,3-3 0 16,9-3-1-16,9-15-2 15,11-13 1-15,7-7-2 16,5-20-1-16,0-10 1 0,-5-13-1 15,-2-9 0-15,-5-4 3 16,-7-4 0-16,-5 5 0 16,-4 4 3-16,-2 7-1 15,-4 13 1-15,1 11-2 0,5 19 1 16,-9 4-2-16,8 22-1 15,1 14 0-15,5 8-2 16,4 13 2-16,3 5-1 16,4 2 1-16,0-2-3 0,0-5-3 15,2-2-8-15,-4-15-30 16,-1-13-43-16,5-8-4 15</inkml:trace>
  <inkml:trace contextRef="#ctx0" brushRef="#br0" timeOffset="158207">19739 7474 372 0,'0'0'5'16,"0"0"3"-16,0 0 0 15,0 0 0-15,0 0 1 31,12-6-1-31,1 3 0 0,4 3 1 0,0 0-6 0,2 3-2 16,-2 4-1-16,3 4-1 16,-6 5 1-16,-5 2 0 15,-9 2 2-15,0-1 2 0,-12 1 1 16,1-4-1-16,-1-3 1 15,1-1-1-15,8-3 1 16,3 2-2 0,15-1 0-16,9 3-4 0,8 2-1 0,4 4-1 15,-1 9 0-15,-4-1 0 16,-9 3 0-16,-10 1 0 15,-12 1 1-15,-18-3 1 16,-12-3 1 0,-7-4-1-16,-2-4-2 0,-3-9-9 0,6-8-48 15,10 2-24-15</inkml:trace>
  <inkml:trace contextRef="#ctx0" brushRef="#br0" timeOffset="159466">20719 4804 418 0,'0'0'-2'16,"0"0"1"-16,-1 7 0 0,1 14 0 16,0 7-1-16,0 14 1 15,4 10 0-15,1 12 0 16,2 9 2-16,-2 4 0 15,0-4 0-15,-1-5-1 16,-1-8 3-16,-3-14 1 16,0-13 1-16,-5-15 0 0,5-18-1 15,-19 0-1-15,8-15 0 31,4-11-1-31,2-8-4 0,5 1 0 0,1 0-3 16,15 7-4-16,7 7 1 0,11 10-2 16,5 9-1-16,3 11-3 15,-5 8 1-15,-3 11 4 16,-9 1 3-16,-12 3 8 0,-13 0 4 15,-13-7 2-15,-16-1 4 16,-14-9 3-16,0-1-2 16,-3-7-2-16,1-5-6 15,6-4-18-15,4 3-45 0,9-3-21 16</inkml:trace>
  <inkml:trace contextRef="#ctx0" brushRef="#br0" timeOffset="159615">21363 5432 430 0,'0'0'1'0,"0"27"1"0,1-1-7 15,7-1-66-15,4 27-8 0</inkml:trace>
  <inkml:trace contextRef="#ctx0" brushRef="#br0" timeOffset="160144">20529 6007 489 0,'0'0'-2'16,"0"0"0"-16,5 20 0 31,1 9-1-31,3 14 0 0,0 11-1 0,2 14 0 0,3 8 0 16,-3 8 4-16,-1-3-1 15,-4-11 2-15,-2-9 3 16,-2-19 2 0,-2-12 0-1,0-30-1-15,0 0-1 0,-1-27-2 0,3-14-2 0,9-2-3 16,6-7-3-16,6 3-2 15,8 1 1-15,8 13 0 16,0 14 0-16,0 11 2 16,-6 13 0-16,-8 13 3 0,-11 9 0 15,-12 7 2-15,-9 3 0 16,-19 1 1-16,-10-5 1 15,-7-1 0 1,-4-8-2-16,4-2-7 0,-3-11-21 0,5-5-48 16,10 1-7-16</inkml:trace>
  <inkml:trace contextRef="#ctx0" brushRef="#br0" timeOffset="160547">21100 6500 454 0,'0'0'1'0,"0"0"0"0,-8 0 0 16,8 0-1-16,0 0-2 15,0 0 1-15,0 0 0 16,0 0 1-16,11-3-1 31,5 2 1-31,2 0 1 0,-1 1 1 0,4 0 2 0,-1 0-1 16,-4 5 2-16,1 1-2 15,-4 1 1-15,-1 1-2 16,-3 3 1-16,1-1-1 16,-3 2 0-16,-1-2 1 0,4 2-1 15,-4 0 1-15,4-1 0 16,1 1 1-16,2-2-1 15,3 0 0-15,1-2-2 16,5 3-5-16,-7-6-7 0,6 4-18 16,-10-2-32-16,-11-7-29 15,10 15-4-15</inkml:trace>
  <inkml:trace contextRef="#ctx0" brushRef="#br0" timeOffset="161477">20681 7170 438 0,'0'0'0'0,"0"0"0"16,0 0-4-16,0 0 1 0,-1 12 0 15,1 6 1-15,0 10 2 16,1 9 0-16,5 9 2 15,0 10 1-15,4 6 4 16,-1 10-2-16,3-4 1 0,1 2 0 16,-1-6-2-16,1-5 0 15,-1-11-3-15,-1-9 0 16,0-9-1-16,-4-12-3 0,1-9-2 15,-8-9-2-15,10-21-1 16,-10-5 2-16,0-6 0 16,0-1 3-16,0-2 2 0,0 1 1 15,0 2 2-15,8 8 1 16,5 12 0-16,8 8-1 15,9 7 0-15,2 11-6 16,4 11 0-16,0 4 1 16,-6 4 1-16,-6 5 2 15,-15 1 1-15,-9-1 2 0,-16-3 2 16,-11-7 3-16,-11-7 0 15,-4-6-1-15,0-6-3 16,0-6-5-16,10-3-9 16,2-6-47-16,10-7-28 0,15 0-7 15</inkml:trace>
  <inkml:trace contextRef="#ctx0" brushRef="#br0" timeOffset="161952">21180 7759 452 0,'0'0'1'16,"0"0"0"-16,0 0-1 16,0 0 0-1,0 0-1-15,0 0 0 0,7-8 0 16,12 3 1-16,9 0 0 0,5 0 0 15,4-2 0-15,4 4 2 16,1 2 0-16,-5 0-1 16,-6 1 0-16,-7 0-1 15,-7 3 0-15,-7 2 0 0,-8 3 0 16,-2-8 1-16,-2 18-1 15,-5-8 1-15,2 0 0 16,1 4 0 0,2 1 0-16,2 4-1 0,5 2 0 0,2 4-1 15,2-1 1-15,-4 7 1 16,-3-2 1-16,-4 2-1 15,-13-1 0-15,-10-1 1 16,-7-3-1-16,-6-4 0 0,2-2-4 16,-2-13-25-16,4-5-57 15,34-2 0-15</inkml:trace>
  <inkml:trace contextRef="#ctx0" brushRef="#br0" timeOffset="164600">22201 5219 423 0,'0'0'1'0,"0"0"-1"0,0 0 0 16,0 0-1-16,-9-9-1 16,9 9 0-16,-20-4 0 15,4 4-1-15,-4-1 0 16,-1 1 1-16,-1 9 1 0,-3 5 1 15,4 5 0-15,1 5 2 16,5 2 0-16,8 2 0 16,4-1 0-16,5-4 0 15,7-5-1-15,9-9 0 0,5-9 0 16,3-11-1 15,2-13 0-31,1-8-1 0,-2-9 1 0,-2-7-2 0,-6-5 2 0,-3-5 1 16,-10-2 1-16,-6 3 2 15,0 7 0-15,-5 7 0 16,-4 7-2-16,-2 9 1 15,0 12-2-15,-1 15-1 16,1 16-1-16,7 16 1 0,1 11-4 16,3 9 1-16,4 7 1 15,6 3-5-15,3-5-8 16,11-7-38-16,5-4-28 15,0-15-6-15</inkml:trace>
  <inkml:trace contextRef="#ctx0" brushRef="#br0" timeOffset="166007">22622 5309 410 0,'0'0'0'16,"0"0"-2"-16,0 0 0 16,0 11 0-16,0 5 1 15,2 2-2-15,3 13-7 0,0 5-25 16,-5 7-41-16,12 2-5 15</inkml:trace>
  <inkml:trace contextRef="#ctx0" brushRef="#br0" timeOffset="166839">21938 6331 381 0,'0'0'5'15,"0"0"-2"-15,0 0 0 16,-6-10-1-16,6 10 0 16,0 0 0-16,-15 4 1 15,5 10 1-15,-1 9-3 0,-4 6 1 16,0 10 0-16,3 0 1 15,1 4 0-15,0-3 1 16,6-6 0-16,5-8 0 16,6-10 0-16,10-10-2 0,2-9 0 15,7-14-2-15,1-14-2 16,3-10-2-16,-2-10-1 31,0-5 0-31,-2-8 2 0,-5-3 3 0,-4 1 2 0,-6 6 3 16,-8 7 2-16,-2 10 0 15,-4 12-2-15,-6 11 1 16,-7 20-2-16,-2 9-2 15,2 21-3-15,0 12 0 0,8 12 1 16,2 11 0-16,7 11-2 16,9-2-4-16,11 1-15 15,-4069-7-61 1,8149-15-2-16</inkml:trace>
  <inkml:trace contextRef="#ctx0" brushRef="#br0" timeOffset="167860">22188 6517 101 0,'0'0'12'16,"0"0"8"-16,5 0 6 16,-5 0 4-16,11-3 3 0,-11 3-2 15,15-3 0-15,-15 3 0 16,16-5-10-16,-5 4-7 15,3-1-8-15,2 2-2 16,0 0-2-16,4 1 1 16,-2-1-2-16,3 1 0 0,-3 2 2 15,0 1-2-15,-6-1 1 16,-2 2-1 15,-1 3 0-31,-3 2 1 0,-3 2-1 0,-3 2 1 0,0 4 1 0,-4 2-1 16,-2 3 0-16,-1-4 1 15,1 0 1-15,1-3 1 16,0-2 0-16,3-1 1 15,2-13-1-15,13 8 0 0,5-7-4 16,5-1-9-16,11-4-42 16,3 3-28-16,0-2-7 31</inkml:trace>
  <inkml:trace contextRef="#ctx0" brushRef="#br0" timeOffset="168673">22240 7514 370 0,'0'0'1'0,"0"0"-2"16,-13-4-3-1,13 4-1-15,-20 0-1 0,3 1-1 0,-6 7 2 16,-6 2 3-16,-4 7 5 15,-6 5 1-15,0 5 4 16,-3 5 2-16,3-2 3 0,4 3 0 16,7-3-3-16,11 0-3 15,11-9-5-15,8-9-2 16,15-7 0-16,15-10-2 15,8-14-1 1,9-12-1-16,1-7 0 0,3-10 1 0,-3-5-1 16,-8-3 2-16,-6-5 1 15,-8 3 2-15,-9 4 3 0,-10 6 2 16,-4 9 1-1,-5 10-2-15,-1 12 2 0,-9 15-2 16,-1 11 0-16,-1 21-1 16,2 9 0-16,2 16-1 15,6 6 0-15,2 5-1 0,4 3-1 16,13-3-2-16,7-6-5 15,11-5-23-15,14-10-54 16,-9-15-3-16</inkml:trace>
  <inkml:trace contextRef="#ctx0" brushRef="#br0" timeOffset="169398">22498 7627 297 0,'0'0'2'15,"0"0"0"-15,0 0 1 16,0 0-1-16,-14 0 1 16,14 0 1-16,-15 0 1 0,6 0 5 15,-1 0-1 1,10 0 2-16,-14 0 2 0,14 0 1 15,-9 0 0-15,9 0-2 16,0 0-1-16,13 0-4 0,-1 0-2 16,5 0-2-16,3-2-1 31,2 2-2-31,1 2 1 0,-2-2-1 0,-3 4 0 15,-2 2 0-15,-4 3 0 0,-4-1 1 16,-3 3-1-16,-5 2 1 16,-1-2 1-16,-8-1 0 15,-1-1 0-15,2 1 1 16,-4-2-1-16,3-2-1 0,9-6 1 15,-10 10-1-15,10-10 0 16,9 15 0-16,5-5-1 16,5 3-1-16,1 1 1 15,-1 2-1-15,-5 4 0 0,-6 0 0 16,-8 2 0-16,-11-2 0 15,-9 0 0-15,-6-1-1 16,-3-9-10-16,7-7-50 31,3 9-20-31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19:15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4848 3963 412 0,'0'0'4'0,"-20"0"0"15,7 0 2-15,-1 0-2 16,3-1 1-16,11 1 0 0,0 0 2 15,37-16 2-15,30 1-2 16,39-6 0-16,34-3-1 16,83-2 3-16,-3-3-1 15,27 1-1-15,18 2-1 16,9 6-1-16,0 4-5 0,-8 4 0 15,-16 3 0-15,-70 6 0 16,11 2 0-16,-34 2 0 16,-32-1 0-16,-31 0 0 0,-29 1 0 31,-40 4 0-31,-40 4 0 0,-42 1 0 0,-42 4 0 15,-49 4-3-15,-43 6 1 16,-41 8 0-16,-39 6 1 0,-21 6 2 16,-9 2 1-16,7 4 1 15,25-2-1-15,37-5-2 16,43-4 0-16,49-6 0 15,59-12 0-15,62-13 0 16,61-8 0-16,69-19 0 0,49-4 0 16,53-9 0-16,34-4 0 15,39-4 0-15,18-1 0 16,14 14-24-16,-3 1-67 0,-18 5-3 15</inkml:trace>
  <inkml:trace contextRef="#ctx0" brushRef="#br0" timeOffset="683">9271 3705 421 0,'0'0'2'15,"0"0"-1"-15,0 0-1 16,-11-4-1-16,11 4 0 0,-13 12-1 15,1 9 1-15,-2 7 0 16,0 11-1 0,3 8 0-1,-4 8 2-15,5 4 1 0,2 2 2 0,6-7 1 0,2-7 2 16,12-8 1-16,6-13 0 15,8-11 0-15,5-14 2 16,4-6-1-16,0-18-2 16,1-12-2-16,-6-11-1 15,-5-7-2-15,-13-8 0 0,-8-3 1 16,-5 2 1-16,-11 6 0 31,-4 9 0-31,-3 6-1 0,0 16-1 0,5 13 0 16,14 12 1-16,-10 24-3 0,15 9 0 15,14 10-1-15,9 6 1 16,11 5 3-16,7 3-2 15,8-3-2-15,3-3-8 0,-3-9-13 16,-6-7-63-16,-4-7-3 16</inkml:trace>
  <inkml:trace contextRef="#ctx0" brushRef="#br0" timeOffset="1308">10396 3558 386 0,'0'0'1'16,"-11"-2"-1"-16,-4 2 0 16,-5 5 0-16,-5 7 1 0,-7 8 1 15,-6 10 2-15,-2 7 1 16,2 13 1-16,3 6 1 15,9 5 1-15,9-1 1 16,13-1 1-16,9-7-1 0,19-10 0 16,8-16-1-16,17-11-1 15,8-14 0-15,7-20-2 31,2-14 0-31,-1-19-4 0,-4-13-2 0,-8-13 0 16,-12-7-1-16,-16-11 1 0,-17-3 0 16,-9 1 1-16,-21 9 1 15,-7 9 2-15,-9 16 0 16,-6 16-1-16,0 21-1 0,0 24 0 15,4 19-1-15,7 23 0 16,10 17-1-16,8 15 0 16,15 11 1-16,11 7 1 15,13 1 0-15,17-4 1 0,12-5-3 16,10-10-3-16,13-6-8 15,-3 1-56-15,12-28-19 16</inkml:trace>
  <inkml:trace contextRef="#ctx0" brushRef="#br0" timeOffset="1591">11406 3680 506 0,'0'0'0'16,"0"0"-1"-16,5 4 1 15,14 1 1-15,19 0-1 16,16 1 0-16,18-2-3 0,17 2-2 16,9-2-3-16,12-1 0 15,0-3-5-15,-5 1-9 16,-18 1-28-16,-15-2-38 15,-16-2-2-15</inkml:trace>
  <inkml:trace contextRef="#ctx0" brushRef="#br0" timeOffset="2705">12853 2928 430 0,'0'0'2'16,"0"0"2"-16,0 0-1 0,0 0-1 15,-7-9-3-15,7 9 2 16,0 0 0-16,-4 11 1 15,4 9 0-15,0 12-1 0,0 12 1 16,5 13 3-16,5 15 4 16,0 7-2-16,4 7-1 15,-1 1-1-15,3-1-1 16,-2-4 0-16,1-8-1 0,-2-14-2 15,-4-13 1-15,-2-14 1 16,-1-8 2-16,-5-11 0 16,-1-14-2-16,0 0-3 15,-5-21 0-15,0-11 0 16,1-5 0-16,4-5 0 0,4 0 0 15,9 0 0-15,8 5 0 16,10 11 0-16,11 14 0 16,6 12 0-16,6 10 0 15,-3 13 0 1,-4 7 0-16,-7 9 0 0,-13 2 0 0,-13 0 0 15,-14 0 0-15,-21-3 0 16,-14-7 0-16,-10-7 0 16,-10-8 0-16,-2-10 0 0,-3-6 0 15,2-2 0-15,4-9 0 16,6-3 0-16,4-2-5 15,10 7-16-15,-1 6-37 16,11-1-33 0,10 4-2-16</inkml:trace>
  <inkml:trace contextRef="#ctx0" brushRef="#br0" timeOffset="3104">14303 3421 439 0,'0'0'3'0,"0"0"0"16,0-8-1-16,0 8 0 15,0 0-1 1,-10-4 0-16,-7 4 0 0,-10 8 1 0,-14 9-1 15,-13 8 0-15,-13 9 5 16,-11 10 1-16,-7 5 2 0,3 7-1 16,7 1 2-16,20 0 1 15,30-7-7-15,33-9-4 16,51-10 0-16,46-11 0 15,56-4 0-15,36-10-73 16,40-9-19-16</inkml:trace>
  <inkml:trace contextRef="#ctx0" brushRef="#br0" timeOffset="17925">8932 7908 365 0,'0'0'0'16,"0"0"0"-16,0 0 1 15,-50 74 2 1,29-36-2-16,-1 4 0 15,1 4 0-15,0 2 0 16,5-3 0-16,6-5 1 16,10-16 0-16,2-5 1 15,6-6 1-15,7-4 1 0,4-5 0 16,5-3 1-16,4-1 0 15,6-8-1-15,5-3 0 16,0-7-1-16,4-5-1 0,0-6-1 16,1-3 0 15,0-5-1-31,-2-2 0 0,-4-1 0 0,-4-1-2 0,-5 5 1 15,-4 3 1-15,-5 3 0 0,-8 7-1 16,-4 4 1-16,-7 5 0 16,-1 4-1-16,-1 1-1 15,1 9 0-15,-17-7-2 16,7 7 0-16,-4 4 1 0,-1 10-1 15,-2 4 1-15,0 11 1 16,3 3 2-16,4 7 1 16,2 2 1-16,7 2 1 15,5 2 1-15,17-6 0 0,11-3 0 16,15-11 0-16,8-5-2 15,12-5-5 17,3-11-7-32,7-4-35 0,-1 1-39 0,-7-8-4 0</inkml:trace>
  <inkml:trace contextRef="#ctx0" brushRef="#br0" timeOffset="18373">9263 8036 246 0,'0'0'10'0,"0"0"6"15,8-10 6-15,-8 10 2 16,9-12-1-16,-9 1 3 0,-1 1 3 15,0-4-2-15,-9 2-7 16,-6-3-8 0,-8 1-6-16,-8 1-2 0,-4 5-1 15,-7 6-10-15,-5-3-21 0,-9 15-58 16,22 1-1 15</inkml:trace>
  <inkml:trace contextRef="#ctx0" brushRef="#br0" timeOffset="20718">1780 5911 3 0,'-9'2'7'15,"-6"2"2"-15,0 7-2 16,-3 8 2-16,0 1-2 15,-1 8-1-15,-1 2-1 16,3 9-4-16,-3 1 0 0,4 8-1 16,-1-3 2-16,4 1 0 15,-1 6 1-15,1-6 1 16,3 4 0-16,-2-5 1 15,6 3 1-15,2-2-1 16,4-3 1-16,1 0-3 0,10-6 1 16,7 2-2-16,8-9 2 15,3 0-2-15,9-11 2 16,4-6 0-16,7-8 0 0,-1-5 2 15,10-7 1-15,2-12-1 16,4-8 2-16,3-11 1 16,-3-4 3-16,1-6 0 15,-8-4 0-15,0-5 0 0,-13-4 1 16,-7-2 2-16,-11-2 0 15,-14 5 0-15,-11-2-1 16,-9-1-1-16,-18 9-1 0,-16 5-2 16,-13 19-7-16,-15 3-16 15,-7 18-40-15,-2 12-20 16</inkml:trace>
  <inkml:trace contextRef="#ctx0" brushRef="#br0" timeOffset="21483">2802 7374 101 0,'0'0'-3'15,"0"0"-1"-15,-4 15-1 0,3 0 1 16,1 12 1-16,-3 6 3 15,2 18 4-15,-2 9 1 16,-1 25 8-16,1 13 2 0,0 21 3 16,-1 8-1-1,2 18-2-15,2 9-1 0,0 3-2 16,0-2-2-16,0-9-4 15,-3-12-2-15,0-20-2 16,0-12 2-16,-1-25-5 0,0-18-15 16,0-21-30-16,2-9-18 15</inkml:trace>
  <inkml:trace contextRef="#ctx0" brushRef="#br0" timeOffset="22287">2649 7328 219 0,'0'0'-4'0,"0"0"-9"16,6 2-5-16,-6-2 2 16,10 5 13-16,5-2 3 15,7-2 6-15,11-1 2 31,6-2 7-31,18-6 10 0,11-4 3 0,14-6-1 0,13-3-11 16,11-5-4-16,8-1-4 0,7-1-3 16,8 1-2-16,4 0 1 15,2 4-2-15,8 2 0 16,-4 3-1-16,2 1 0 15,7 5-2-15,-5 0-3 16,-3 5-3-16,-13 1 0 0,-10 3 0 31,-19 1-2-31,-15 3 1 0,-14-1 4 0,-26 1 4 16,-10-1 4-16,-15 1 3 0,-7 0 1 15,-11-1-2-15,11 0-2 16,-11 0-2-16,0 0-2 16,0 12-3-16,0-12-1 15,-13 18 0-15,4-5-2 0,1 3 4 16,-6 2 1-16,5 3 1 15,-3 0 0-15,2 4 0 16,3 0 0-16,0 6 1 16,3 6-1-16,2 7 1 15,1 12 2-15,1 8-2 0,0 13 1 16,2 17 1-16,5 16 1 15,-2 13 1-15,0 4 0 16,1 14 0-16,0 2-1 16,0 1 2-16,1 2 1 0,0-7 0 15,4-5 0-15,-5-5 1 16,4 2 2-16,-6-5 0 31,-1 0 2-31,-3-1-3 0,-4-1 0 0,-5-2-3 0,-2-2-1 16,0-9-2-16,0-15-3 15,5-10-3-15,-1-17-6 16,7-13-10-16,-3-18-23 0,5-17-39 15,-2-21-7-15</inkml:trace>
  <inkml:trace contextRef="#ctx0" brushRef="#br0" timeOffset="22902">2917 8678 313 0,'0'0'-2'0,"0"0"-1"15,-4 12 1-15,2 10 0 16,0 12 1-16,-1 12 0 0,-1 8 1 16,-2 17 1-16,1 11 2 15,-2 9 1-15,1 2 0 16,-5 1 0-16,2-4 0 0,-2-4-1 15,-2-2 0-15,2-7-1 16,1-5 0-16,0-8 0 16,4-4-2-16,2-9 1 15,2-2 0-15,1-10-1 16,1-5 0-16,4-9-1 0,3-4 2 15,4-7 0-15,6-5 2 16,8-2 0-16,9-3 3 16,16-3 2-1,13-1 2-15,23 1 4 0,21-7 0 0,26-4-1 16,21-2 0-16,17-2-1 15,13-2-2-15,10 0-3 16,-1 0-2-16,-4 6-7 16,-12-4-13-16,-13 7-67 0,-1 0-3 15</inkml:trace>
  <inkml:trace contextRef="#ctx0" brushRef="#br0" timeOffset="30987">10289 6677 345 0,'0'0'3'0,"-4"-20"0"15,3 7 1-15,-2-3 1 0,1 1 0 16,-1-2-1-16,1 2-2 15,-1-1-1-15,3 16-3 16,0 0-2-16,3 18 0 16,3 22 0-16,8 24 0 15,2 23 1-15,1 32 2 0,1 33 2 16,-2 30 1-16,4 26 1 15,-6 17 3-15,3 1-2 16,-9 1 3 0,1-7 0-16,-2-24 2 0,-3-19 2 0,3-32-1 15,-6-26-1-15,-1-29-1 16,0-14 1-16,0-22-2 15,-5-17-8-15,3-8-17 16,12-16-63-16,-10-13-3 0</inkml:trace>
  <inkml:trace contextRef="#ctx0" brushRef="#br0" timeOffset="32677">11059 7113 234 0,'0'0'3'0,"0"11"2"16,0-1 2-16,8 0 5 15,3 0 3-15,8-3 4 16,4-1 2-16,8-3 3 0,5-9-3 15,1-5 2-15,2-10-4 16,-1-2-4-16,-3-5-3 16,-4-1-3-16,-4-5-2 15,-8 3-2-15,-7 1-2 0,-4 1-3 16,-8 4 0-16,-4 4-2 15,-10 7-1-15,-11 10 0 16,-4 11-1-16,-8 15 0 16,-5 16 0-16,-1 10 1 15,0 16 1-15,3 3 1 0,5 5 1 16,13 0 0-16,11-5 2 15,11-6 0-15,13-12 0 16,14-9 2-16,9-14-2 0,8-7 0 16,6-6-3-1,-2-9-2-15,3-2-9 0,-9-1-10 16,0-12-44-16,-5 4-19 15</inkml:trace>
  <inkml:trace contextRef="#ctx0" brushRef="#br0" timeOffset="33253">11944 7013 377 0,'0'0'1'16,"5"23"1"-16,2 0-1 16,2 13 3-16,0 3-2 0,6 9 1 15,0 2 0 1,3 0 1-16,-2-7 2 0,-2-10 2 15,-2-11 1-15,-1-16-1 16,0-10-1-16,-6-18-2 0,-1-11 0 16,-4-8-2-16,-2-12-4 31,-7-8-3-31,-4-4-1 0,-5-2 1 0,-5 4 1 15,0 4 3-15,-1 8 0 0,1 6 1 16,4 12 2-16,3 8 0 16,4 8-2-16,5 9-1 15,7 8 1-15,0 0-1 16,0 0 1-16,8 4 1 0,10 2 0 15,10-1 0-15,11 1 2 16,12-3 1 0,7-2-1-16,8 0-2 0,3-3-2 0,1-5-3 15,-3 0-4-15,-1 0-5 16,-8-3-14-16,-5-5-42 15,-4 11-17 17</inkml:trace>
  <inkml:trace contextRef="#ctx0" brushRef="#br0" timeOffset="33450">11817 7053 478 0,'0'0'0'16,"0"0"-1"-16,12 0 0 15,13 1 0-15,19-5 0 16,20 0-2-16,19 0-4 0,14-1-3 16,15 1-4-16,6 0-7 15,10 0-31-15,9 2-33 16,-24 2-7-16</inkml:trace>
  <inkml:trace contextRef="#ctx0" brushRef="#br0" timeOffset="34128">10940 8383 438 0,'0'0'1'16,"0"0"-1"-16,0 0-1 0,0 0-4 16,0 0 3-16,-7 7-2 15,7 14 2-15,4 8-2 31,8 13 1-31,-1 12 2 0,3 10 3 0,3 9 0 0,0 2 1 16,-1 2 1-16,0-5 0 16,-2-6 2-16,-4-11-3 15,-3-10 2-15,-2-14 1 16,-3-7 2-16,0-13-1 0,-2-11 0 15,0-8-2-15,-3-16-1 16,0-6 0-16,2-9-2 16,1-4-3-1,3-5-2-15,4 2-2 0,6 5 1 16,3 8 0-16,6 9 0 0,3 10 1 15,3 10-1-15,0 7 0 16,2 15 2-16,3 10 1 16,-1 8 2-16,-1 8 1 15,-1 6 1-15,-5 3 0 0,0-2 1 16,-6-1 0-16,-4-5-2 15,-5-8 1-15,-1-7-2 16,-2-8-2 0,-3-7-6-16,3-3-24 0,8-11-54 0,-10-10-1 15</inkml:trace>
  <inkml:trace contextRef="#ctx0" brushRef="#br0" timeOffset="34333">11899 8976 511 0,'0'0'0'16,"2"12"0"-16,2 4 0 16,2 6 0-16,2 6-5 15,2 1 0-15,3 2-3 16,1-2-1-16,1-1-6 0,-5-13-46 15,2-15-29-15,-2-17-3 16</inkml:trace>
  <inkml:trace contextRef="#ctx0" brushRef="#br0" timeOffset="34447">11861 8642 426 0,'0'0'2'15,"0"0"2"-15,-9-7 0 0,9 7 0 16,-8-9-1-16,8 9-14 16,0 0-27-16,0 0-42 15,0 0-4-15</inkml:trace>
  <inkml:trace contextRef="#ctx0" brushRef="#br0" timeOffset="35183">13058 6372 420 0,'0'0'0'15,"0"0"-1"-15,0 0-1 16,0 0-1-16,1 20 0 15,-1 10 0-15,0 15 0 0,0 27 2 16,0 28 1-16,-1 34 4 16,-5 32 0-16,-2 33 2 15,1 26 2-15,0 21 2 16,5 13 0-16,2 2-1 15,8-9-2-15,4-18 0 0,6-23-1 16,3-29 0-16,-1-31-2 16,1-29 0-16,-5-27-1 15,-3-26 1-15,-6-18-3 16,-3-16-4-1,-4-16-7-15,-2-10-76 0,2-9-4 0</inkml:trace>
  <inkml:trace contextRef="#ctx0" brushRef="#br0" timeOffset="36438">1861 7303 175 0,'0'0'6'0,"-11"-6"0"15,2-3-2-15,-5 4 2 16,-1-1-1-16,-6 6-1 16,-1 0 2-16,-8 7 1 15,1 9-4-15,-1 11 2 0,-2 18 3 16,0 11 0-16,-1 13 1 15,2 16-1-15,6 25 3 16,7 8-1-16,8 5-2 16,10-1 0-16,10-4-3 15,14-16-1-15,13-7-1 16,13-26 3-16,10-36-2 0,3-24 1 15,12-24-2-15,8-24-1 16,3-33-1-16,0-16 2 31,-11-23-1-31,-8-9-1 0,-15-7 1 16,-15-1 0-16,-25 12 0 0,-20 12-2 0,-25 24-7 15,-22 28-45-15,-11 18-22 16</inkml:trace>
  <inkml:trace contextRef="#ctx0" brushRef="#br0" timeOffset="37305">4199 8749 284 0,'0'0'2'16,"-18"-8"-1"-16,-1 5-1 15,-8 1 0-15,-14 2-1 16,-11 0 1-16,-15 8-1 0,-13 8 0 16,-8 7-1-16,-12 8 3 15,-7 10 2-15,-3 5 3 16,-1 9 1-16,5 4 0 15,5 10-1-15,8 5 0 0,11 7 0 16,13 4-3-16,13 3-4 16,13 3-1-16,17 0-3 15,15 6 0 1,11-10 0-16,19-5 1 0,21-10 1 0,18-6 0 15,23-15 2-15,23-7 0 16,22-16-1-16,19-16 2 16,27-11 2-1,14-17-1-15,20-16-1 16,12-11 2-16,5-16 1 0,-2-10 6 0,-4-8 5 15,-7-6 3-15,-29-1 3 16,-18 2 3-16,-34 4-1 16,-30 7-1-16,-33 6-3 0,-32 8-5 15,-36 10-6-15,-41 7-6 16,-33 15-14-16,-38 3-42 15,-26 10-31-15,-19 2-4 16</inkml:trace>
  <inkml:trace contextRef="#ctx0" brushRef="#br0" timeOffset="38069">4907 5388 310 0,'0'0'1'0,"-23"-22"-2"16,-3 6-1-16,-14 0 0 16,-18 1-1-16,-22 2 0 15,-21 7 0-15,-25 4-2 16,-20 18 5-16,-14 19 0 15,-7 14 5 17,0 16-1-32,4 14 1 0,13 15 0 0,15 16 0 0,24 16 2 0,28 12-4 15,27 5 0-15,36 9-2 16,23 1 0-16,51-8 0 0,37-10-1 15,48-27-1-15,43-28-1 16,50-39 0-16,31-29 2 16,34-39 4-16,19-37 3 0,-3-35 5 15,0-25 3-15,-24-21 5 16,-30-9 0-1,-46 2 0-15,-43 2-1 0,-54 15-5 16,-41 12-6-16,-54 29-8 0,-46 20-9 16,-49 32-31-16,-34 24-45 15,-41 17-4-15</inkml:trace>
  <inkml:trace contextRef="#ctx0" brushRef="#br0" timeOffset="38935">13689 7807 330 0,'0'0'3'0,"0"0"-2"16,0 0 0-16,0 0 1 16,20-3 2-16,13 1 1 15,15 0 1-15,20 1 0 16,14 1-4-16,11 1-1 0,8 1-12 15,9-1-46-15,1 9-19 16</inkml:trace>
  <inkml:trace contextRef="#ctx0" brushRef="#br0" timeOffset="39718">15566 7771 312 0,'0'0'1'16,"0"0"0"-16,-4-6-1 15,4 6-1-15,-19-4 0 16,2 4 0-16,-7 4-1 0,-8 5 0 16,-5 6 1-16,-3 6 1 15,-6 11 2-15,-1 8 3 16,2 7 0-16,4 6 1 0,8 1 1 15,12 5-1-15,7-1 1 16,12-3-1-16,8-10 0 16,16-12 0-1,13-13 2-15,11-17-2 0,11-11 1 16,11-21-2-16,1-12-2 15,5-15-4-15,-3-11-3 0,-4-8-4 16,-9-7 0 15,-12-5 3-31,-15 0 0 0,-14 3 4 0,-13 6 4 0,-5 8 2 0,-10 11 3 16,-3 14 0-16,-4 15-2 15,0 18-2-15,1 15-2 16,2 20-2-16,4 16-2 16,3 10-1-16,5 9 0 0,3 7 4 15,11 7-1-15,9-2 0 16,11 2-2-16,6-7-8 15,17-7-20-15,13-6-44 16,0-13-7-16</inkml:trace>
  <inkml:trace contextRef="#ctx0" brushRef="#br0" timeOffset="40171">16314 6372 346 0,'0'0'1'0,"-4"-10"0"15,4 10-3-15,0 0-1 16,0 0-1-16,-8 5-1 0,8 25 1 15,0 16 1-15,0 39 3 16,4 31 1-16,0 39 4 16,0 33 3-16,-4 38 5 0,1 25 3 15,-2 23-1-15,-3 7-1 16,0-8-3-16,2-13-1 15,3-28-3-15,4-28-1 16,7-35-1-16,2-33-4 0,3-36 1 16,2-28 0-16,-1-22-1 15,-4-16-2-15,-4-13-4 16,-5-11-13-16,-5-10-64 0,5-8-2 15</inkml:trace>
  <inkml:trace contextRef="#ctx0" brushRef="#br0" timeOffset="41785">17555 6152 331 0,'0'0'2'0,"0"0"0"16,0 0-2-16,0 0-6 15,0 0-1-15,0 0-2 16,0 0 3-16,0 18 4 0,4 8 0 16,7 12 1-16,-1 14 4 15,5 12 7-15,4 12 3 16,4 12 0-16,0 1-3 0,-2 3-2 15,-2-8-2-15,0-11 0 16,-6-11-1-16,-5-17 5 16,0-10 1-16,-6-20-1 15,-2-15 0-15,-3-12 0 16,0-14 1-16,1-3-4 31,2-10-1-31,9 3-5 0,7-3-2 0,18 8-1 0,12 11-1 16,9 13 0-16,0 13 0 15,-2 13-1-15,-2 17 1 16,-13 7 1-16,-16 8 0 0,-22 2 1 15,-22-4-1-15,-19-6 2 16,-11-10-3-16,-7-9-1 16,-6-14-5-16,3-11-17 31,11-4-50-31,3-16-8 0</inkml:trace>
  <inkml:trace contextRef="#ctx0" brushRef="#br0" timeOffset="42167">18739 6713 378 0,'0'0'3'0,"-25"21"3"0,0 1-1 16,-2 6 0-16,-2 8 0 16,10 5 3-16,9 1 0 15,10-2 1-15,25-6-3 16,30-14-1-16,23-6-2 0,19-8-3 15,9-6-12-15,4-4-24 16,-2 1-47-16,-18 0-3 16</inkml:trace>
  <inkml:trace contextRef="#ctx0" brushRef="#br0" timeOffset="42730">17728 8199 376 0,'0'0'0'16,"0"17"2"-16,-1 9 0 15,1 20 3-15,0 14-2 16,3 22 1-16,2 17 0 0,0 15 1 15,6 7-1-15,-3-2-2 16,0-5 1-16,-2-18 2 16,0-14 3-16,-5-24 1 0,1-18 0 15,-2-24-1-15,0-16 0 16,11-16-2-16,4-20-2 15,7-12-4-15,8-5-2 16,6-4-2-16,4 2-1 0,1 7 1 16,1 11 0-16,0 16 3 15,-5 18 1 1,-5 14 2-16,-6 18 1 0,-5 12 0 15,-5 8 0-15,-3 7-1 16,-3 2 1-16,-3-4-1 0,-1-7-1 16,-4-6-3-16,1-9-3 31,2-5-18-31,10-14-61 0,-3-17 0 0</inkml:trace>
  <inkml:trace contextRef="#ctx0" brushRef="#br0" timeOffset="42879">18654 9139 446 0,'0'0'2'0,"0"0"1"16,0 10 0-16,-1-1-2 16,1 5-5-16,0-14-20 15,-4 17-56-15,4-17-2 0</inkml:trace>
  <inkml:trace contextRef="#ctx0" brushRef="#br0" timeOffset="43033">18613 8516 435 0,'0'0'1'0,"0"0"-2"15,-9-2-11-15,9 2-37 16,0 0-31-16,-9 0-5 16</inkml:trace>
  <inkml:trace contextRef="#ctx0" brushRef="#br0" timeOffset="43587">20345 5884 429 0,'0'0'-5'16,"0"0"-1"-16,-3 5 0 16,0 26 0-16,-9 22 0 0,1 35 0 15,-11 29 2-15,-5 53 1 16,-4 41 7-16,-8 44 2 15,-3 32 2-15,-4 23 2 16,6 11-1-16,7-4 0 16,11-9-1-16,11-27-1 0,10-26-3 15,6-31 2-15,13-31-1 16,7-32-2-16,1-26 1 15,-2-24-3-15,-5-22-4 16,0-14-21-16,7-18-60 0,-14-24-4 16</inkml:trace>
  <inkml:trace contextRef="#ctx0" brushRef="#br0" timeOffset="45008">12733 11356 385 0,'0'0'4'0,"21"2"1"0,21-2 2 16,21 0-1-16,30-3 1 16,25-5-3-16,33 0-6 15,16-5-15-15,19-5-49 0,3 3-16 16</inkml:trace>
  <inkml:trace contextRef="#ctx0" brushRef="#br0" timeOffset="45844">14512 10245 345 0,'0'0'-2'0,"0"10"0"15,4 13 1-15,5 23 1 16,3 27 1-16,4 30 2 16,-1 31 1-16,2 42 3 15,-2 29 3-15,-2 34-1 0,-6 15 0 16,0 11-4-16,-6-7-2 15,-1-6-2-15,0-20-3 16,1-30-7-16,-1-23-7 16,6-36-22-16,14-22-42 15,-4-35-3 1</inkml:trace>
  <inkml:trace contextRef="#ctx0" brushRef="#br0" timeOffset="46526">20260 10587 365 0,'0'0'-4'16,"0"0"0"-16,0 10 0 0,4 14 3 15,5 19 3-15,3 23 4 16,3 30 5 15,10 35 3-31,0 36 3 0,6 34 1 0,-1 32 0 16,1 21-3-16,1 17-3 0,-3 1-5 0,5-5-7 15,-4-20-6-15,4-27 0 16,2-24-6-16,5-30-19 16,6-29-55-16,-8-35-3 0</inkml:trace>
  <inkml:trace contextRef="#ctx0" brushRef="#br0" timeOffset="47549">1447 9339 282 0,'0'0'2'0,"-2"-11"1"0,2 1-1 16,0-5 1-16,5-5 0 15,1-5 2-15,-1-1 0 16,-2-2-1-16,0 2-1 0,-3 3-1 16,-4 10-2-1,-15 3 1 1,-1 20-1-16,-11 20 1 0,-7 19 1 0,-2 22 3 15,0 22-1-15,7 21 0 16,14 12 3-16,19 16-1 0,18-10 1 16,29-13-2-16,34-23 0 15,23-31-1-15,24-36-2 16,14-29 3-16,0-41 1 0,-1-27 4 15,-22-23 2-15,-23-8-1 32,-37-6-1-32,-33 2 1 0,-39 10-1 0,-36 11 0 15,-32 18-4-15,-21 11-6 16,-14 18-8-16,-8 11-10 0,8 8-43 15,16 15-25-15</inkml:trace>
  <inkml:trace contextRef="#ctx0" brushRef="#br0" timeOffset="49582">14215 11297 260 0,'0'0'5'0,"-14"-4"-1"16,0 3 1-16,-9 1 2 0,-2-2 1 15,-8 8 1-15,0 5 1 16,-3 4 0-16,3 6 0 15,4 7-2-15,8 5-1 16,11-1 0-16,9 0 1 0,7-6-1 16,13-8 2-16,12-8-2 15,4-10 1-15,4-5 0 16,-2-16-1-16,-1-7 0 15,-8-8-2 1,-7-3-1-16,-10 1 0 0,-7 1-1 0,-4 4-1 16,-8 2-3-16,2 9-2 15,-2 8 0-15,8 14-1 0,-6 8 0 16,7 23 0-16,6 13 0 15,3 17 1-15,2 10 1 16,-3 15 2-16,-1 5 1 16,-4 6 1-16,-4 2 1 15,-18-2 1-15,-10-2 0 16,-16-6 1-16,-9-3 0 0,-10-12 0 15,-8-9-2-15,1-7-5 16,-3-15-10-16,11-14-67 16,8-9-3 15</inkml:trace>
  <inkml:trace contextRef="#ctx0" brushRef="#br0" timeOffset="50208">15492 10410 352 0,'0'0'0'0,"0"0"-6"16,0 0 1-16,0 9 0 15,3 9 2-15,2 18 1 16,2 13 0-16,1 15 1 16,3 13 1-16,-1 13 7 15,1 6 1-15,-2 1 1 0,1-6-2 16,-4-17 5-16,0-12 4 15,-2-16 1-15,-4-12-1 16,1-22-1-16,-1-12-2 0,0-17-3 16,1-13-2 15,5-2-5-31,1-7-6 0,4 0-3 0,6 2-1 0,11 2 1 15,7 13 0-15,4 10 1 16,0 12 2-16,2 6 1 0,-5 15 0 16,-7 5 3-16,-11 6 1 15,-16 2 1-15,-10 1 0 16,-15-6 2-16,-10-5 0 15,-10-9 1-15,-8-7-2 0,-1-8-2 16,-3-4-2 0,2-7-3-16,5-5-5 0,11 0-43 15,15 7-35-15,1 3-3 16</inkml:trace>
  <inkml:trace contextRef="#ctx0" brushRef="#br0" timeOffset="50926">18216 10898 322 0,'0'0'2'0,"0"0"-1"15,0-9-7-15,0 9-4 16,-8-7-1-16,-7 4 0 15,-8 3 0-15,-9 0 0 16,-13 6 1-16,-14 7 4 0,-16 7 11 16,-9 6 8-16,-12 10 5 15,-5 7 1-15,3 8 3 16,4 8 0-16,15 3-3 15,15 1 1-15,25-3-5 0,28-3-2 16,29-6-3-16,31-7 0 16,31-14-4-16,24-7-4 31,21-4-7-31,6-8-21 0,-1 0-53 0,2-4-6 0</inkml:trace>
  <inkml:trace contextRef="#ctx0" brushRef="#br0" timeOffset="51560">15836 12454 340 0,'0'0'3'0,"-20"8"1"16,6-2 2-16,2-1 2 0,-1 1 3 15,2-2 1-15,11-4 0 16,0 0 0-16,29-10-2 16,15-8-1-16,4-4-2 31,5-3-3-31,5-1-1 0,-2-3-2 0,-10 3-1 0,-9 4-1 15,-13 4-2-15,-14 3-2 16,-10 15 1-16,-11-9-1 16,-16 15 1-16,-12 14-1 0,-13 10 2 15,-4 13 2-15,-11 10 2 16,1 10 1-16,0 6 1 15,7 3 0-15,13-4 1 16,16-3 1 15,19-6 0-31,13-8-1 0,26-10 1 0,21-10-2 0,22-7-5 0,15-12-12 16,16-13-60-16,11 5-9 15</inkml:trace>
  <inkml:trace contextRef="#ctx0" brushRef="#br0" timeOffset="52281">17515 13124 349 0,'0'0'1'16,"0"0"1"-16,5 10 0 0,-5-10 0 15,11 12 2-15,-11-12 5 16,10 8 1 31,-10-8 1-47,13-7-2 0,-6-16-1 0,-2-10 1 0,-1-12-1 0,-2-10-2 0,-2-14-3 15,0-13-1-15,-8-4-1 0,-7-4 1 16,-4 2-1-16,-5 4 0 16,-2 7 1-16,-4 12 0 15,3 10 0-15,1 15-1 0,5 9 0 16,6 12-1-16,4 9-1 47,11 10 1-47,0 0-1 0,0 0 1 0,15 0 0 0,14 3 0 0,13 2 1 0,12-3 1 15,10 1 0-15,11-1-2 16,5-2-1-16,7 0-6 0,-1 0-8 15,-3 0-24-15,6 0-45 16,-20 0-4-16</inkml:trace>
  <inkml:trace contextRef="#ctx0" brushRef="#br0" timeOffset="52525">17354 12647 477 0,'0'0'1'0,"0"0"-2"15,0 0 0-15,0 0 1 32,27 7 0-32,10-4 0 0,23-1 0 0,16-2-5 15,20 3-5-15,10-3-8 16,11 0-15-16,-2 2-31 0,-14-7-24 15</inkml:trace>
  <inkml:trace contextRef="#ctx0" brushRef="#br0" timeOffset="53058">16093 12525 312 0,'0'0'6'15,"0"0"4"-15,0 0 2 16,0 0 0-16,0-11 1 16,5-6 0-16,13-9 1 15,4-5-1-15,7-7-4 0,-2-6-2 16,1-5-2-16,-5-2 0 15,-7 3 0-15,-13 4-2 16,-9 10 0 0,-19 12 0-16,-16 11-1 0,-11 11-2 0,-11 14-1 15,1 13-1-15,3 15-3 16,10 7-3-16,16 14-9 15,10 18-52 1,27-18-13 0</inkml:trace>
  <inkml:trace contextRef="#ctx0" brushRef="#br0" timeOffset="54991">13327 11401 373 0,'0'0'6'16,"-1"-8"1"-16,1 8-2 0,-1-10-3 15,1 10 0-15,-2 6 4 16,0 13 0-16,-1 16 2 15,-2 14-4-15,3 20-3 16,2 17 2-16,3 17 3 16,10 11-5-16,17 13-17 0,6 18-61 15,13-12-6-15</inkml:trace>
  <inkml:trace contextRef="#ctx0" brushRef="#br0" timeOffset="55645">13393 10800 351 0,'0'0'6'0,"-2"-13"0"0,2 13 1 15,-3-16-1-15,3 16-1 16,0 0 1-16,-10 0 1 16,4 15 0-16,-2 23-4 15,2 17 0-15,5 20 2 16,1 19 2-16,4 17 2 0,11 11-2 15,8 14-6-15,8 4-9 16,11 8-40 0,4 5-31-16,2-6-7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33:57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10231 1137 283 0,'0'0'3'0,"0"0"1"15,0 0 3-15,0-10 2 16,0 10 0-16,-4-9 2 16,4 9-2-16,-13-9-1 0,3 6-3 15,-5 3-1-15,-4 9-4 16,-6 6-1-16,-8 10 0 15,5 1 2-15,-60 60 2 16,-13 21 2-16,-1 16 1 0,2 11 1 16,5 10 0-16,12-6 1 15,22-16 1 1,54-39 2-1,14-28-1-15,23-19-1 16,17-17-3-16,9-15-3 0,11-11-6 16,7-16-7-16,13-12-19 15,-12-12-35-15,7-17-23 16</inkml:trace>
  <inkml:trace contextRef="#ctx0" brushRef="#br0" timeOffset="414">10706 1361 295 0,'0'0'2'0,"0"0"-1"0,-8 12 2 15,3 4 5-15,-15 23 1 16,-2 14 3-16,-3 7-1 0,4 13 0 15,0 7 2-15,3 5-1 16,6-6 0-16,12-19-5 16,8-13 0-16,6-13 0 15,5-11 1-15,6-18 0 16,4-12-3-1,5-23-1-15,4-11-1 0,3-12-2 0,-21 23-2 16,2-6-4-16,0-3 2 16,0-3 0-16,-3 2 2 15,0 1 1-15,-3 2-1 0,2-1-2 16,-6 9 3-16,2 3 1 15,-5 12 0-15,0 8 0 16,5 6 0-16,-2 16 1 16,1 21 1-16,-4 28 2 15,2 11-1-15,5 8-1 0,2-5-3 16,2-22-5-16,1-10-3 15,-2-19-19-15,-4-13-56 16,5-23-2-16</inkml:trace>
  <inkml:trace contextRef="#ctx0" brushRef="#br0" timeOffset="713">11291 1376 301 0,'0'0'5'0,"1"5"1"16,2 7 2-16,1 4 4 15,10 26 1-15,1 8 0 16,4 11 2-16,2 11 1 15,0 6-6-15,6 4 0 16,0-2 0 0,-4-22-5-16,-4-10 0 0,-4-11 2 0,-1-6 1 15,-3-17 2-15,0-13-1 16,-1-13 0-16,8-27-1 15,0-15 2-15,-9 24-4 16,4-6-2-16,2-3-2 0,1-5-2 16,3-3 0-16,0-2-1 15,5-1-3-15,0-1-4 16,-1 2-5-1,4 2-13-15,-3 7-59 0,4-4-5 16</inkml:trace>
  <inkml:trace contextRef="#ctx0" brushRef="#br0" timeOffset="997">12206 1564 335 0,'0'0'8'16,"11"24"0"-16,-1-2 1 15,3 9 1-15,1 4 0 16,-1 8 1-16,1 2-2 0,1 1 1 15,-8-9-6-15,2-6 4 16,-6-11 2-16,-1-12 1 16,-2-8-1-1,8-28 0-15,-2-11 1 0,-2 16-2 16,2-8-3-16,5-2-5 0,0-5-2 15,2-2-2-15,4-3-1 16,0 1-5-16,4 2-9 16,-3-1-14-16,1 3-26 15,2 5-13-15,1 2-1 0</inkml:trace>
  <inkml:trace contextRef="#ctx0" brushRef="#br0" timeOffset="1258">12673 1437 120 0,'0'0'13'16,"0"0"8"-16,0 0 6 16,12 12 1-16,-1-8 3 15,5 1-1-15,4-5 1 16,4 0 0-16,4 1-12 0,6-4-7 15,0-4-4-15,3-1-3 16,0-2-1-16,-1-3 0 16,1-2 1-16,-2 1-1 15,-2-2-2-15,-2 0 0 0,-5 2 0 16,-5 5 0-16,-5 5 0 15,-16 4-1-15,8 16 1 16,-20 26 0-16,-17 18 2 16,-1 13 0-16,3 16-1 15,9 3 0-15,9-13-2 0,12-19-4 16,14-35-37-16,10-22-39 15,10-16-5-15</inkml:trace>
  <inkml:trace contextRef="#ctx0" brushRef="#br0" timeOffset="1574">13518 1400 351 0,'0'0'5'16,"3"14"2"-16,0 11 4 16,5 14 0-16,0 10-1 15,3 4 0-15,1 2 1 0,1 0 0 16,1 0-2-16,-3-11-2 15,-2-25-4-15,7-19 0 16,0-16-2 0,-6-1-2-16,4-6 0 0,0-4 2 0,1-1 0 15,1 2-2-15,-3 0 0 16,2 3 2-16,1 4 0 15,11-8 5-15,5 18 0 16,-7 18-3-16,-2 33-2 0,-3 20 1 16,-8 22 0-16,1 0-2 15,3-6 0-15,0-20-5 16,-3-22-8-16,11-18-17 15,-5-26-37-15,7-38-19 0</inkml:trace>
  <inkml:trace contextRef="#ctx0" brushRef="#br0" timeOffset="1847">14369 1073 410 0,'0'0'-1'0,"0"0"-2"15,0 0 0-15,0 0 0 16,-1 5 2-16,0 6 1 16,1 5 0-16,-1 8 2 0,1 5 1 15,0-3 4-15,1 59 2 16,6 9-2-16,2 13-2 15,5 7-4-15,3 8-6 16,-3-13-8-16,-1-19-3 16,-1-49-20-16,-6-28 15 0,-6-13 16 15,2-24 8-15,-2-12 8 16,-7-14 8-16,5-2 6 15,-2-1 2-15,4 28 13 0,9 2-14 16,11 5-22-16,11 4-26 16,7 1-68-1,8-4-3-15</inkml:trace>
  <inkml:trace contextRef="#ctx0" brushRef="#br0" timeOffset="2463">16350 1240 396 0,'0'0'1'0,"0"0"0"0,-9 3 0 15,2 7 1-15,-2 6 1 16,0 7 0-16,-5 16 3 16,-3 22-1-16,5 3 1 31,3 3 1-31,7-1 1 0,2-2-1 0,19-12 2 0,14-32-2 15,-13-19-6-15,3-13-1 16,1-11-2-16,0-8-3 16,0-12 0-16,-3-10 0 15,1-7 2-15,-3-3 4 0,-3-7 4 16,-1 3 3-16,-3 1 1 15,1-1-3-15,-4 5 1 16,0 2-1-16,-5 9-4 16,0 8-5-16,-4 11 0 15,0 13-1-15,0 19 0 0,-7 1 3 16,3 24 0-16,1 13-2 15,1 10-1-15,2 6-3 16,0 2-7 0,6-1-32-16,2-1-40 0,3-6-4 15</inkml:trace>
  <inkml:trace contextRef="#ctx0" brushRef="#br0" timeOffset="2644">16872 1109 397 0,'0'0'5'0,"2"6"-1"15,-1 8 2-15,-1 9 0 0,2 6 0 16,0 1 3-1,0 57-1-15,2 12 0 0,3 13-10 16,-2 0-7-16,6 6-19 16,17-11-54-16,-11-37-4 15</inkml:trace>
  <inkml:trace contextRef="#ctx0" brushRef="#br0" timeOffset="2775">17084 900 486 0,'0'0'1'15,"0"0"1"-15,0 0-1 16,0 0-3-16,0 0-6 0,0 0-10 15,0 0-29-15,0 0-40 16,0 0-4-16</inkml:trace>
  <inkml:trace contextRef="#ctx0" brushRef="#br0" timeOffset="3026">17324 1400 370 0,'0'0'3'16,"4"17"2"-16,1-1 0 15,3-4 4-15,11 26 1 16,7-1 3-16,4-1 2 0,4-3 1 16,4-1 0-16,-16-19-4 15,1-3 0-15,-2-10-2 16,3-3-2-16,-7-21-1 15,1-4-7-15,-2-5 0 0,-2-3 0 16,-2-6 0-16,-1 3 0 16,-2-1-11-16,-3-1-26 15,-5 5-54-15,5 1-1 16</inkml:trace>
  <inkml:trace contextRef="#ctx0" brushRef="#br0" timeOffset="3171">17872 1530 420 0,'0'0'3'15,"0"0"1"-15,0 0 0 0,7 14 0 16,1-2-1-16,-8-12-35 16,16 18-47-16,-5-13-4 15</inkml:trace>
  <inkml:trace contextRef="#ctx0" brushRef="#br0" timeOffset="3305">17938 760 508 0,'0'0'1'0,"0"0"-5"0,0 0-13 15,0 0-44-15,0 0-27 32,0 0-4-32</inkml:trace>
  <inkml:trace contextRef="#ctx0" brushRef="#br0" timeOffset="3980">18270 1223 389 0,'0'0'4'16,"0"18"1"-16,0 1 1 15,0 5 0-15,3 4 0 0,5-9 3 16,9 40 1-16,5-1 0 16,4 1-3-16,-9-35-4 15,2-2-1 16,4-9 0-31,3-10-2 0,-1-9-2 0,2-13 0 0,0-23 0 0,2-7 1 16,-7-17 6-16,-1-5 0 16,-4-2 1-16,0 1 1 15,-2 0-2-15,0 0-1 16,-5 7-1-16,-3 3-3 15,-7 13-3-15,0 49 0 16,-11-59-2-16,0 53 0 0,-2 12 2 16,1 16 0-16,2 17 1 15,2 10 0-15,4 7 2 16,3 7-1-16,1 2 2 15,4-2 1-15,5-2 0 16,5-3 1-16,5-9-1 0,5-9 0 16,7-14-1-16,6-8 1 15,0-16-1-15,3-4 0 16,-2-12 1-16,1-7 0 15,-4-6 0-15,-3-4 1 0,-32 31-2 16,56-68-2-16,-56 68 0 31,43-67-2-31,-26 42 1 0,-7 5-2 0,-6 7 0 16,-4 13 0-16,0 0 1 0,-10 0 2 15,1 10 1-15,-1 10 0 16,3 0 0-16,-2 5 1 16,5 2-1-16,2-1 0 15,2 1 1-15,1-3-1 0,8-2 1 16,-3-1-1-16,1-3 1 15,3-3 0-15,5-5 0 16,-1 3 1-16,3 2 1 16,1 0 0-16,5 4-1 15,5-3 4-15,58 31-5 16,13-5-9-16,24 0-75 0,12 10-6 15</inkml:trace>
  <inkml:trace contextRef="#ctx0" brushRef="#br0" timeOffset="38715">4293 2994 326 0,'0'0'-2'0,"0"0"0"16,0 0-2-16,0 0 1 15,0 13 0-15,2 6 3 0,1 6 1 16,2 8 3-16,0 9 5 16,3 12 1-16,2 8 1 15,-2 10 0-15,1 8 0 0,3 8-3 16,-3 3 0-16,1 7-2 15,1 0-4-15,-2 1 1 16,0 2 2-16,0-4 1 16,-1 1 1-16,-2-3 2 15,1 3-1-15,-2 1 2 16,2 4-1-16,-2-2-1 0,1-2-1 15,0-2-2-15,1-4-1 16,0-7-1-16,-1-8 0 16,0-12 0-16,-1-7-1 0,1-14 0 46,-1-10 2-46,-1-7-1 0,-2-11 1 0,0-5 0 0,-2-12-1 0,3 10-2 16,-3-10 1-16,0 0-9 0,0-6-6 16,0 6-32-16,0 0-46 15,0-13-2-15</inkml:trace>
  <inkml:trace contextRef="#ctx0" brushRef="#br0" timeOffset="51531">4550 5423 191 0,'0'0'1'16,"0"0"1"-16,7-2-2 0,-7 2 0 16,0 0-2-16,0 0 1 15,0 0 2-15,-2-9 4 16,-9 7 0-16,-1-1-2 15,-9-1 3-15,1 2-1 0,-10 0 2 16,0 1-1-16,-10 0-4 16,-5 1-1-16,-6 0-2 15,-3-1 1-15,-7 3 1 16,-2-1 1-16,0 0 1 0,-1 1 2 15,1 0-1-15,3 2 2 16,2 2-1-16,3 0-1 16,3 1 0-16,5 3-1 0,-2 1-3 15,6 0 1-15,2-2 0 16,0 1-1-16,6 0 1 15,-1-2 0-15,9-2 0 32,0 0-2-32,11-1-1 0,-3 1 0 0,10 2 0 0,0 1 1 15,4 3 0-15,3 1-3 16,0 4 3-16,1 3 1 15,0 6 1 1,1 3 0-16,0 3 1 0,0 7-2 0,6 9 1 16,8 0 0-16,-4 16-1 15,7 5 1-15,-5 6 1 16,7 7-2-16,-7 3 1 15,7 4 0-15,-7-1-1 0,0 10 1 16,-2-8-1-16,1 0-1 16,0-2 0-16,0-2 1 15,1-1 0-15,2-6 0 31,-4-2 0-31,0-6 1 0,-1-5 1 0,-2-10-1 0,-1-8 1 16,-2-7-1-16,-3-11 3 16,0-3 0-16,-1-13 0 0,0-14 1 15,-2 13 1-15,2-13-1 16,-10 0 1-16,10 0-1 15,-13-4-2-15,13 4-1 16,-13-5-2-16,13 5-2 16,0 0-5-16,-13-4-2 0,13 4-4 15,0 0 0-15,0 0 2 16,0 0 0-16,0 0 2 15,0 0 1-15,0 0 4 16,0 0 2-16,0 0 2 0,0 0 2 16,8 0 0-16,1 0-1 15,6 2-1-15,3 2 1 16,2 3 1-16,2 0 1 15,-1 1-2-15,2 2-2 0,-2 1 1 16,-2-1-1-16,-5 1-1 16,-5-2-2-16,0 0 2 15,-3 0 1-15,-5 0 2 16,-1 3-1-16,-4 1 2 31,-9-1 2-31,-2 4 0 0,-4 2 2 0,-5 2 0 0,-3 1-2 16,-2 3 0-16,-4-1-1 15,1 2-2-15,0-1 0 0,-1 1 0 16,-2-5 0-16,5 2 0 15,-1-4 0-15,6-2 0 16,5-4 2-16,2-3 0 16,3-2-1-16,15-7 0 0,-9 12 1 15,9-12-1 1,3 16 2-16,9-9-3 0,7 7 0 15,0-3 2-15,8 4-2 16,-1-3 0-16,3 4 0 0,0-5-1 16,3 1 1-16,-9-2-1 15,3-1 0-15,-4 2 0 16,-3-2 0-16,-4-2 1 15,-1 2-1-15,-2-1 0 0,-4-1 0 16,-8-7 1-16,13 17 0 16,-11-8 0-16,-2 1 1 15,-2 3-1-15,-7 2 1 16,-3 0-1-16,-2 5 1 0,-5-4 0 15,-3 1-1-15,1 0 1 16,-1-2-1-16,3-3 0 31,1-1 1-31,5-2-1 0,3-2-1 0,10-7 1 16,-8 12 0-16,8-12-1 0,6 12 0 15,4-5 0-15,4 1 0 16,7-1 0-16,2 0 1 16,4 3-1-16,2-2 0 0,-5 0 1 15,2 1-1-15,-3 0 0 16,-4-1 0-16,-6 3 0 15,-3-1 1-15,-6 4 0 32,-4 1 1-32,-4 4 0 0,-9 3-2 0,-1 3 2 0,-5 5-1 15,-1 0 0-15,2 3 0 16,-1-1-2-16,2-1 1 0,7-4-1 15,4 2 1-15,4-4 0 16,2-1 0-16,4 2 0 16,4 3 1-16,3 6 4 15,-1 12 4-15,-3 17 2 16,-2 18 2-16,-5 24 1 0,-3 17 0 15,-8 23-1-15,-6 12-1 16,-1 9-6-16,-5-10-5 16,1-11-5-16,3-24-6 15,2-21-26 16,10-28-47-31,-4-34-5 0</inkml:trace>
  <inkml:trace contextRef="#ctx0" brushRef="#br0" timeOffset="53901">4437 5317 53 0,'0'0'2'16,"0"0"3"-16,0 10 2 15,0-1 2-15,0 0 2 16,0-9 2-16,-2 18 4 0,1-9-1 16,1-9-3-16,0 14-1 15,0-14 2-15,14 8-2 16,1-4 1-16,4 1-1 15,9 0-1-15,10 2-2 32,5-1 3-32,7 0-2 0,3 1-4 0,7 0-2 0,-1 0 0 15,3-2-1-15,-1-1 0 16,-7-1 2-16,9-3 0 0,-6 0-1 15,-1-1 0-15,-2-2 1 16,-7-1 2-16,1-1 0 16,-10 1 0-16,-1-1 1 0,-12 2-1 15,-4 2 0 16,-6-1 0-31,-5 0-1 0,-1 0-1 0,-9 2-2 0,0 0-1 16,8-1 0-16,-8 1 1 16,0 0-2-16,0 0 2 0,0 0-1 15,0 0 0-15,0 0 1 16,0 0 0-16,0 0 1 15,0 0-2-15,0 0 0 16,0 0 0-16,0 0-1 0,0 0-1 16,0 0-2-16,0 0 0 15,0 0-4-15,0 0 2 16,0 10 0-16,2 3-1 15,0 9 3-15,4 11-1 0,-1 12 2 16,1 15 2-16,0 9 2 16,2 19-2-16,0 9 0 15,-1 7 1-15,-2 5 0 16,-1 3-2-16,-3-4 1 0,0-3-2 15,-1-1 0-15,-4-14 0 16,-2-4-1-16,-3-7 1 16,-1-6 0-16,-1-7 1 15,2-3 0-15,-3-6 0 0,5-8-2 16,0-3 4-16,2-10-2 31,1-5 0-31,3-10 1 0,-1-4 3 0,2-7 0 16,0-10 0-16,0 9 2 0,0-9-1 15,0 0-1-15,0 0 0 16,0 0-1-16,0 0-1 16,0 0-2-16,0 0 0 15,0 0-1-15,0 0-1 0,0 0 0 16,0 0 0-16,0 0 0 15,0 0-1-15,0 0 0 16,0 0 0-16,-9-1-1 16,9 1 2-16,-16 4-1 0,2 6 2 15,1 1 0-15,-4 0 0 16,1 1 1-16,-1 0-1 15,4 3 0-15,2-6-2 16,4 3 2-16,7-12 0 0,-2 16-2 16,2-16 2-16,10 19 1 15,4-10 0-15,6 2 1 16,2 2 2-16,4-3-2 15,2 3 2-15,1-2-2 16,-3 0 0-16,-1 0 0 0,-1-2-1 16,-4 1 0-16,-4-1 0 15,-2-2 0-15,-3 2 0 16,-11-9-1 15,13 11 0-31,-13-11 1 0,0 19-1 0,-9-5 1 0,-8-1 0 0,-5 5 0 16,-5 2 0-16,-3 1 1 15,-3 4-1-15,0-2 0 0,2-1 0 16,4-6-1-16,7 3 1 15,1-4-2-15,7-1 1 16,3-1 0-16,2-1 1 16,3-2 0-1,3 2 0-15,1 0-2 0,5 0 2 0,4-1 0 16,5 1 0-16,3-1 0 15,5-1 0-15,1-1 2 0,4 0-2 16,0-2 0-16,-1 0 1 16,0 1 0-16,-4-3-1 15,1 1 2-15,-5 0 0 16,-3-1-1-16,-2-1-1 15,-5 1-1-15,-8-5 0 16,0 0 0-16,0 12 1 0,-12-5-2 16,-10 0 1-16,-2 2 1 15,-6 1 1-15,-2 0 1 16,-1 3-1-16,1-1 0 0,7-1 0 15,1 0-1 1,10 1-1-16,3-1 1 0,9 1-1 16,2 1 1-16,9 0 0 15,6 0 0-15,7 0 0 0,3-1 1 16,4 2 0-1,1-3 0-15,1 2 0 0,-1-2-1 16,-2-1 0-16,-2 2 0 16,-4-2 0-16,-4 2 0 0,-2 1 0 15,-1 2 1-15,-2 7 0 31,-1 5 1-31,-1 9 0 0,1 6-1 0,-3 14 2 16,-1 9-1-16,0 8 0 16,-3 5 0-16,-3 5 0 0,-1 1-1 15,-1 0 0-15,2-1 0 16,0-1-1-16,1-4 0 15,3-4 0-15,3-2 0 0,0-6 0 16,1-2 0-16,3-9-1 16,-3-3 1-1,-1-10 1-15,-2-6-1 0,2-9 1 16,-3-6 1-16,-2-5-1 0,0-3 2 15,-4-13-1-15,6 13 1 16,-6-13-1-16,0 0 0 16,0 0-1-16,5 12-1 15,-5-12 0-15,0 11-1 0,0-11 0 16,-4 19 0-16,-2-9-1 15,-2 3 0 17,-2 1 1-32,-3 1-1 0,-6 1 0 0,-4 2 1 0,-6-1-1 15,-5 1-1-15,-9 2-1 0,-7 0-1 16,-14-1-3-16,-8 2 2 15,-10-3 0-15,-9 0-1 16,-4-4 2-16,-8-4 3 0,-1-3 3 16,-5-1 1-16,-1-1 3 15,-1-1 1-15,-2 3 1 16,-1 3-1-16,-10 7-1 31,-3 5-2-31,-5 7-1 0,5 2 0 0,4 2-1 0,7-1-1 16,9 0-3-16,9-9-20 15,21-4-47 1,17 1-10-16</inkml:trace>
  <inkml:trace contextRef="#ctx0" brushRef="#br0" timeOffset="54538">4486 10208 349 0,'0'0'2'15,"0"0"-1"-15,0 0 1 16,0-12 0-16,0 12 0 0,1-11 1 15,-1 11-1-15,2-13 2 16,-2 13 1-16,0 0 0 16,4-11 2-16,-4 11 0 15,0 0 1 1,1-8 1-16,-1 8 1 0,0 0-1 0,0-11-1 15,0 11-2-15,0 0-1 16,0 0-1-16,-3-11-2 16,3 11-3-16,0 0-1 0,0 0-1 31,-2 13 2-31,2 11 1 0,0 20 2 0,0 19 2 15,-2 26 0-15,-4 24 2 16,0 27 0-16,-7 21 1 16,-1 14-2-16,-6 9-5 0,-3-3-4 15,5-5-7-15,-4-20-17 16,3-26-53-16,1-14-6 15</inkml:trace>
  <inkml:trace contextRef="#ctx0" brushRef="#br0" timeOffset="55719">2209 6874 272 0,'0'0'3'0,"0"0"1"0,0 0-3 16,0 0-3-16,-5-9-4 15,5 9 0-15,0 0-1 16,-4 15 2-16,3 5-2 0,1 8 2 15,-1 13 0-15,0 4 4 16,1 18 6-16,-1 4-1 16,0 6 2-16,-1 2-1 15,0-2-3-15,1-5-2 0,1-7-9 16,0-5-13-1,-1-17-32-15,1-4-14 0</inkml:trace>
  <inkml:trace contextRef="#ctx0" brushRef="#br0" timeOffset="56596">1966 6885 182 0,'0'0'-1'0,"0"0"-8"0,8-7-4 16,-8 7 1-16,23-17 2 31,-1 5 4-31,6-6 5 0,8-3 3 0,2-3 7 15,13 0 9-15,3 1 3 16,5 2-2-16,-5 7-1 0,-2 4-5 16,0 8-4-16,-8 2-6 15,-1 14-5-15,-12 3-3 16,-4 9 0-16,-9 1-1 0,-4 0-2 15,-9 2-1-15,-5-1-3 16,-5-2-2-16,-11-2 1 16,-5-5 2-1,-7-3 1-15,-1-2 7 0,-4-3 6 16,3-3 3-16,-5-4 6 0,9 1 3 15,-1-1 0-15,8-1-3 16,3-1 0 15,7 2-6-31,9-4-5 0,-14 9-3 0,11-1 0 0,3-8-3 0,-2 21 3 16,2-6 2-16,0 3 5 15,4 3 4-15,2 5 1 16,3-2 2-16,3 5 0 0,3 3 1 16,6-2 0-16,-1 2-1 15,6-5-6-15,-5 1-6 16,5-7-4-16,-5 2-7 31,0-6-10-31,-5-3-9 0,0-4-20 0,1 2-22 0</inkml:trace>
  <inkml:trace contextRef="#ctx0" brushRef="#br0" timeOffset="56859">2812 7227 300 0,'0'0'1'0,"7"19"0"15,-1-2 0-15,2 6 1 16,4 8-6-16,-2 4-10 31,0 6-19-31,8 11-32 0,-7-8-10 0</inkml:trace>
  <inkml:trace contextRef="#ctx0" brushRef="#br0" timeOffset="57540">6070 6142 275 0,'0'0'-2'0,"0"0"0"15,-8 18 0-15,3 6 1 0,-2 6-1 16,0 13 2-16,-1 6-1 16,0 13 1-16,3 4 2 15,0 7 0-15,2 2 0 16,2-6 0-16,0 0-6 0,1-12-4 15,0-3-10-15,0-18-9 16,1 1-5-16,-1-17-20 16,6-9-19-16</inkml:trace>
  <inkml:trace contextRef="#ctx0" brushRef="#br0" timeOffset="58037">5751 6322 313 0,'0'0'1'16,"0"0"-3"-16,0 0-9 15,0 0-2-15,0 0 0 16,15-15 2 0,3 7-1-16,18-5 1 0,13 1 2 0,8-2 4 15,10 1 10-15,2 3 0 16,2 4 1-16,-1 4-1 15,-8 3 0-15,-11 6-5 16,-12 6-1 0,-7 3-5-16,-14 3-3 0,-4-1 1 0,-10 1-4 15,-4-2-2-15,-13-2-3 16,-7-1 2-16,-5-5-1 0,-7-2 8 15,-2-1 5 17,-7-3 3-32,0 0 3 0,0 1 9 0,4 0 3 0,2 1-1 15,5 3-3-15,2 5-4 0,7 3 0 16,5 7 0-16,9 0-3 15,6 9 1-15,4 4-1 16,14 1 3-16,8 4 0 16,6-4 0-16,5 2-15 15,4-10-27-15,5 4-30 0</inkml:trace>
  <inkml:trace contextRef="#ctx0" brushRef="#br0" timeOffset="58809">6675 6680 194 0,'0'0'1'0,"9"-2"-1"15,9 2 0-15,4 0 0 16,7 0 0-16,7 1 0 0,3 1 0 15,8 2 0-15,-6 1-3 16,-4 1 2-16,-6 0 0 16,-2-1-1-16,-11 1 1 15,-5-1 1-15,-13-5 1 0,9 14 1 16,-9-1 2-16,-9 1 0 15,-5 4 1-15,-8 5 0 16,-4 4 0 0,-4 3-2-16,-1 0 2 0,0 1-4 15,3-4 0-15,4-2 0 0,9-3 5 16,7-1 3-16,8-7 0 15,13-3 2-15,10-2 1 32,15-3 0-32,7-3-3 0,13-2-4 0,7-1-20 0,4-3-33 15,5 1-22-15</inkml:trace>
  <inkml:trace contextRef="#ctx0" brushRef="#br0" timeOffset="60328">4827 3011 121 0,'0'0'0'16,"0"0"2"-16,0 0-2 0,2 5 1 16,-2-5-1-16,10 18 0 15,-1-5 0-15,1 8 1 16,2 3 4-16,-1 8 3 0,-1 4 4 15,0 11 4-15,-2 3 2 16,-7 14 2-16,-1 6 2 16,-2 4-1-16,-7 3-2 15,-2-1-3-15,-2-1-6 16,1-6-3-1,2-8-8-15,4-10-19 0,4-6-35 0,-3-15-16 16</inkml:trace>
  <inkml:trace contextRef="#ctx0" brushRef="#br0" timeOffset="60786">4530 3595 297 0,'0'0'3'0,"0"0"-2"16,0 0-1-16,0 0 0 15,9 0 1-15,-9 0-1 16,13 8 0-16,-6 3 0 0,6 3-3 16,6 4 2-16,-3 3 1 15,6 2 1-15,-2 4-2 16,3 2 2-16,-3 1 1 15,4 2 0-15,-4 2-1 32,1-2 1-32,-2 4-1 0,4-7 0 0,-3 4 1 0,3-4 0 15,-3-2 0-15,-1-1 0 16,-4-9 4-16,1 2 3 0,-4-11 4 15,0-6 0-15,2-9 0 16,4-11 0-16,1-15-1 16,5-10-3-16,2-3-9 15,-8-10-21-15,1-7-57 0,3 8-4 31</inkml:trace>
  <inkml:trace contextRef="#ctx0" brushRef="#br0" timeOffset="61208">5480 3613 247 0,'0'0'4'0,"0"26"1"16,2-6 0-16,7 5 2 15,4 1 0-15,6-3 3 16,4-1-1-16,6-5-1 0,4-16-6 31,8-8-9-31,-6-15-10 0,4-9-14 0,-3-7-29 16,-9-7-12-16</inkml:trace>
  <inkml:trace contextRef="#ctx0" brushRef="#br0" timeOffset="61370">5670 2698 271 0,'0'0'0'0,"0"0"-19"15,0 0-27-15,0 0-20 16</inkml:trace>
  <inkml:trace contextRef="#ctx0" brushRef="#br0" timeOffset="61987">5560 3156 223 0,'0'0'1'0,"0"0"-2"16,0 0 1-16,0 0 0 0,-1 9-1 16,-1 3 2-16,1 7 3 15,-2 5 5-15,-3 11 2 16,3 4 2-16,-4 9 1 15,0 8 0-15,0 1 0 16,1 2-2 0,4-3-15-16,2 8-50 0,-2-23-18 0</inkml:trace>
  <inkml:trace contextRef="#ctx0" brushRef="#br0" timeOffset="62541">5639 2623 439 0,'0'0'1'15,"0"0"-1"17,-9-9-2-32,9 9-8 0,0 0-20 0,-14 2-51 0,14 6-1 15</inkml:trace>
  <inkml:trace contextRef="#ctx0" brushRef="#br0" timeOffset="63236">6055 3489 51 0,'0'0'2'16,"0"0"-2"-16,-11 18 1 15,6-3 1-15,0 3 3 16,2 6 3-16,2 2 7 16,1 3 5-16,7 1 0 0,9-4 0 15,6-3 1-15,1-5 0 47,7-9-2-47,2-5-3 0,-1-4-6 0,2-11-4 0,-6-6 1 0,-2-7 0 0,-8-3 0 16,-8-3 2-16,-8 1 0 15,-7-1 1-15,-12 1-3 16,-12 10 1-16,-6 4-4 0,-5 10-20 15,5 8-43-15,-2 3-13 16</inkml:trace>
  <inkml:trace contextRef="#ctx0" brushRef="#br0" timeOffset="64440">6359 7735 207 0,'0'0'0'15,"0"0"-2"-15,0 0 1 16,-1 10-1-16,1 3-1 16,4 9 2-16,1 4 1 15,2 14 2-15,0 11 2 0,-1 8 0 16,-3 6 3-16,-3 4 2 15,-2 4 0-15,-4-3-2 16,-5 0-1-16,0-11 0 16,2-10-2-16,-2-3-4 0,3-7-10 15,0-10-19-15,4-5-9 31,-9-9-29-31</inkml:trace>
  <inkml:trace contextRef="#ctx0" brushRef="#br0" timeOffset="64774">6296 8280 171 0,'0'0'10'0,"6"13"4"15,-2 1 0-15,-1 3 1 0,2 8 0 16,-3 0-1 15,4 8 1-31,-4 1 1 0,-1 4-10 0,-1 2-2 0,-4-5 2 16,-3 2 1-16,0-6 0 0,0 0 1 15,0-9 0-15,0-1 1 16,2-9 0-16,5-12 2 16,0 0-1-16,17 0-3 15,9-9 2-15,7-8-2 0,11-2-3 16,5-8-10-16,7 4-26 15,11-3-43-15,-10-1-6 16</inkml:trace>
  <inkml:trace contextRef="#ctx0" brushRef="#br0" timeOffset="65850">2486 8489 196 0,'3'7'3'0,"0"12"2"16,4 6 2-16,0 10-1 16,2 12 3-16,-3 7 4 15,6 9 0-15,-6 6 3 0,1-3-4 16,-1-3 0-16,-3-2 1 15,-1-6-1-15,1-4-1 16,1-5-5-16,-1-7 0 16,1-3-1-16,0-4-3 0,0-3-7 15,2-4-12-15,-3-2-22 16,2-10-35-16,5-6-5 15</inkml:trace>
  <inkml:trace contextRef="#ctx0" brushRef="#br0" timeOffset="66235">2374 8994 158 0,'0'0'2'15,"7"16"0"-15,2 2 1 16,-1-1 0-16,5 12 4 0,2 5 1 15,2 5 7-15,0 4 0 16,1-3-1-16,-2 1 0 16,-2-6-1-16,-2 3 0 15,-2-11-2-15,-1-4-1 0,0-2-5 16,-1-5 1-16,0-4 0 15,1-2 0 1,3-6 2-16,3-4 1 0,6-9 0 16,9-9-3-16,2-12-1 15,10-12-4-15,1-9-12 0,5-3-40 16,-6-14-24-16</inkml:trace>
  <inkml:trace contextRef="#ctx0" brushRef="#br0" timeOffset="67178">6151 8424 172 0,'0'0'3'0,"0"0"4"0,0 0 5 16,-9 0 2-16,9 0 2 15,0 0 0-15,-11 0-2 16,11 0 0-16,0 0-6 0,0 0 1 15,0 0-2-15,0 0-5 16,4 5 2-16,8 4-1 16,3 4 0-16,4 3 2 15,5 5 1-15,0 2-7 0,6 1-14 16,-4 9-45-16,2-10-13 15</inkml:trace>
  <inkml:trace contextRef="#ctx0" brushRef="#br0" timeOffset="67907">7014 8108 153 0,'0'0'6'16,"-2"24"3"-16,2-3 3 16,-4 7-2-16,4 6 3 15,0 1-1-15,0 6 0 0,1-3 0 16,4-6-3-16,5-8-1 15,2-7-9-15,0-8-30 16,6-9-32-16,9-10-4 16</inkml:trace>
  <inkml:trace contextRef="#ctx0" brushRef="#br0" timeOffset="68050">6892 7557 346 0,'0'0'-10'0,"0"0"-28"15,0 0-36-15,-5 10-4 16</inkml:trace>
  <inkml:trace contextRef="#ctx0" brushRef="#br0" timeOffset="68967">7334 8258 147 0,'0'0'5'15,"0"0"1"-15,0 0 2 0,0 0 0 16,0 0 2-16,2-11 3 15,-2 11 1-15,18-16 0 16,0 7-2-16,0-1-2 16,3-3-2-16,3 3 0 15,0 4-2-15,-2-1-3 0,1 2-1 16,-3 2 0-16,2 1-2 15,-1 0 2-15,3 3-2 16,-5-1 0-16,6 0 0 31,-3 1-2-31,1 3 1 0,-7 2-1 0,0 4-2 0,-8 1 1 16,-5 3 1-16,-3 3 1 15,-8 0 1-15,-7 2 0 0,-4 1 1 16,1-1 1-16,-3-3 2 16,5-2 0-16,-2 0 1 15,10-2 1-15,1-3 1 16,7-9 1-16,10 10-1 0,6-6 0 15,10-3 1 1,1-1-2-16,13 0-1 0,4-2-8 16,8-1-15-16,4 1-23 15,-3-4-30-15,10 0-6 16</inkml:trace>
  <inkml:trace contextRef="#ctx0" brushRef="#br0" timeOffset="70097">1560 8971 151 0,'0'0'1'16,"0"0"1"-16,-8 10 4 15,4 6 3-15,-1 2 2 16,2 13 1-16,2 4 3 0,1 3 3 15,3 4 0-15,7-6 0 16,6-1 0-16,3-11-2 16,0-1 0-16,4-14-1 15,0-8-2-15,2-2-4 0,-4-11-6 16,3-5-7-16,0-9-17 15,-1 3-30-15,4-2-26 16</inkml:trace>
  <inkml:trace contextRef="#ctx0" brushRef="#br0" timeOffset="70252">1497 8387 330 0,'0'0'-11'16,"0"0"-25"-16,4 0-35 0,-4 0-5 16</inkml:trace>
  <inkml:trace contextRef="#ctx0" brushRef="#br0" timeOffset="70648">2090 9582 342 0,'0'0'2'15,"0"27"-1"-15,0 1-1 16,1 16-19-16,5 11-52 31,1 8-5-31</inkml:trace>
  <inkml:trace contextRef="#ctx0" brushRef="#br0" timeOffset="91417">11639 4038 38 0,'0'0'6'16,"-6"-11"4"-16,-4 2 4 0,4 0 2 15,-7-5 1-15,3 3 3 16,-4-3 5-16,3-1 2 16,-2 8-3-16,5-2-4 15,8 9-4-15,-12-7-1 16,12 7 1-16,-15 13 0 0,9 4-3 15,-3 13-1-15,2 10-1 16,-2 8 2-16,3 11-2 16,2 6-1-1,4 2 0-15,7-2-3 0,7-2-1 0,10-9-3 16,6-14-6-16,5-6-15 15,10-15-54-15,-5-19-7 16</inkml:trace>
  <inkml:trace contextRef="#ctx0" brushRef="#br0" timeOffset="91580">11535 3553 482 0,'0'0'-1'15,"-9"-1"-5"-15,9 1-20 16,0 12-58-16,0-3-3 0</inkml:trace>
  <inkml:trace contextRef="#ctx0" brushRef="#br0" timeOffset="91984">12328 4378 388 0,'0'11'2'0,"0"14"0"16,-1 9 0-16,-4 14-1 15,0 6-4-15,3 12-5 16,-3 3-5-16,2 4-2 15,1-13-7-15,2-14-20 16,11-12-39 0,-5-22-4-16</inkml:trace>
  <inkml:trace contextRef="#ctx0" brushRef="#br0" timeOffset="92310">12793 3554 377 0,'0'0'2'0,"0"24"0"16,0 4 2-16,0 14 0 15,0 9-1-15,0 15 1 16,-1 10 0-16,1 12 1 0,-2-3-2 15,1 0-2-15,-3-9 0 16,2-8-1-16,-4-9-5 16,4-15-8-16,-3 0-52 15,3-29-16-15</inkml:trace>
  <inkml:trace contextRef="#ctx0" brushRef="#br0" timeOffset="92771">12731 3622 381 0,'0'0'2'16,"-13"-9"-1"-16,4 2 0 15,-1-1 0-15,-2-1 1 16,2-1-1-16,2-3 2 15,3-2 2-15,5 2 1 16,15 2 2-16,8-1 1 0,13 2 0 16,11 1 1-16,5 5-1 15,6 5-3-15,1 6-2 16,-2 8-2-16,-1 7-2 31,-9 5-1-31,-10 3-1 0,-13 7 0 0,-11 0-1 0,-12-1 1 16,-9-2 1-16,-12-6 0 15,-9-2 1-15,-11-7-1 16,-2-6 1-16,-3-6 0 0,1-4 2 15,3-3 0-15,4 4-1 16,4 2 1-16,7 7-2 16,6 10 2-16,9 9-1 0,10 8 0 31,2 9 0-31,14 6 0 0,6 3 0 0,5 1 0 15,8-3-2-15,6 0-2 16,1-11-7-16,4-5-27 16,9-8-47-16,-11-10-3 15</inkml:trace>
  <inkml:trace contextRef="#ctx0" brushRef="#br0" timeOffset="93121">13673 4127 450 0,'0'0'2'0,"4"23"-1"15,2 4 1-15,-2 5 0 16,3 11 0-16,0 5-1 16,3 7 0-1,2 1-1-15,-1-3-4 0,0-11-5 16,3-5-13-1,-6-4-52-15,2-20-12 0</inkml:trace>
  <inkml:trace contextRef="#ctx0" brushRef="#br0" timeOffset="93609">14290 4028 414 0,'0'0'1'0,"15"0"0"16,8 0 0-16,13 0 0 16,13-1 1-16,8-3-1 15,12-2 1-15,9 0-1 0,-1-1-1 31,1 2-4-31,-10-3-9 0,-6-5-40 0,-10 10-27 16,-10-2-5-16</inkml:trace>
  <inkml:trace contextRef="#ctx0" brushRef="#br0" timeOffset="93910">14410 4321 472 0,'0'0'1'0,"20"0"1"16,5 2 0-16,15-1 0 0,14-1-1 16,16 0-1-16,11-4-4 15,12 2-4-15,1-1-7 16,1-2-36-16,-5 4-36 15,-11 0-4 1</inkml:trace>
  <inkml:trace contextRef="#ctx0" brushRef="#br0" timeOffset="94411">15864 3793 458 0,'0'0'1'16,"-11"16"0"-16,2 9 0 16,2 8 1-16,-1 10-1 15,3 10 1-15,5 7-1 16,3 4 2-16,14 0-2 15,8-4 1-15,4-11-1 0,6-8-2 16,5-9-4-16,2-16-8 16,3-16-70-16,-1-2-4 15</inkml:trace>
  <inkml:trace contextRef="#ctx0" brushRef="#br0" timeOffset="94539">15892 3358 511 0,'0'0'0'0,"-11"-5"0"0,11 5 0 0,-16 2-38 15,9 10-50-15,5 3-5 16</inkml:trace>
  <inkml:trace contextRef="#ctx0" brushRef="#br0" timeOffset="95741">16565 4206 306 0,'0'0'1'16,"0"0"0"-16,-11 0 1 0,11 0 4 16,0 0 2-16,0 0 1 15,0 0 1-15,0 0 2 16,10-8 0-16,9 5 0 0,5-2-1 15,2 2-3-15,3 0-4 16,4 2 0-16,3 0-2 16,-3 1 0-16,-1 0-2 15,-5 1 0-15,-6 3 0 0,0 1-1 16,-6 4 1-16,-6 1-1 15,-8 5 1-15,-5 1-1 16,-10 3 2-16,-5 5 0 16,-3 3 4-16,-1-2 0 15,2-1 1-15,4 0 2 0,7-3 0 16,8-3 0-1,9-1 0-15,15-2-2 0,7-7-4 16,12-2-2-16,3-5-9 16,14 2-26-16,9-3-51 0,-12-4-3 15</inkml:trace>
  <inkml:trace contextRef="#ctx0" brushRef="#br0" timeOffset="96217">17708 3197 369 0,'0'0'-2'15,"-6"6"4"-15,2 12 0 47,-6 10 4-47,-3 13 6 0,-1 18-1 0,-6 19 2 0,-4 15 0 0,-1 16 1 0,-3 4-1 16,0 7-2-16,3 0-4 15,1-7-5-15,0-11 1 16,7-17-4-16,2-15-3 0,4-17-2 16,7-10-21-16,12-23-60 15,-8-20 0-15</inkml:trace>
  <inkml:trace contextRef="#ctx0" brushRef="#br0" timeOffset="96845">17466 3392 205 0,'0'0'1'0,"0"0"2"16,-9-1 3-16,9 1 8 15,-12 0 5-15,12 0 3 16,-13 0 3-16,13 0-1 16,-7-10 1-16,7 10-4 0,1-15 2 15,8 3-10-15,11 2-5 16,7-2-2-16,10-2-2 15,11 5 1 1,10-1-2-16,6 7 2 16,5 3-2-16,1 3 2 0,2 12-2 0,-6 9-1 15,-5 8-1-15,-8 4 0 16,-8 10-1-16,-9 1 0 15,-8 3 0 17,-12 1 0-32,-11-5 1 0,-9-3-1 0,-15-6 0 0,-11-6 0 0,-15-9 2 15,-2-9 0-15,-10-7-1 16,-5-6 2-16,-1 0-3 0,2-7 2 15,1-2-1-15,5 5 1 16,10 1-2-16,3 6 1 16,11 15 0-16,13 11 1 15,12 13 1-15,10 11-1 0,17 9 1 16,16 4 0-16,10 5 0 15,10 3 0-15,8-5-1 16,5-4-1-16,2-7-3 16,-1-13-4-1,-5-1-17-15,1-14-62 0,-15-11-4 16</inkml:trace>
  <inkml:trace contextRef="#ctx0" brushRef="#br0" timeOffset="98910">18356 4282 365 0,'0'0'2'0,"0"0"3"0,-10-3 1 15,10 3 3-15,0 0 0 16,0 0-1-16,0 0 0 16,-3-9 1-16,14 4 0 15,11 0-1-15,8 0-4 0,7 2 0 16,6-4-1-16,2 2 2 15,1 3-2-15,-3 3 0 16,-6-1-2-16,-6 6-1 16,-8 2-1-16,-12 3 1 15,-11 4 0-15,-7 5-1 0,-12 5 2 16,-5-3 1-16,-4 2 0 15,-3-2 0-15,4-3-1 16,3-2 2-16,11 0 1 16,11-4 0-16,9-7-1 15,16-3 2-15,11 0-3 0,12 2-1 16,7-2-3-16,12 3-9 0,-4-4-33 15,7-1-45 1,3-2-2-16</inkml:trace>
  <inkml:trace contextRef="#ctx0" brushRef="#br0" timeOffset="101516">12087 6224 313 0,'0'0'4'16,"-2"26"1"-16,0 2 3 0,2 11 2 15,0 12 2-15,0 6 3 16,2 9 2-16,4 3-2 16,2-1-1-16,5-9-1 15,0-6-1-15,4-9-5 0,1-10 0 16,1-8-3-16,2-6 0 15,1-8-3-15,1-5-3 16,-2-6-3-16,2-1-13 31,-1-12-25-31,-8-9-42 0,11-5-3 0</inkml:trace>
  <inkml:trace contextRef="#ctx0" brushRef="#br0" timeOffset="101717">12288 5532 506 0,'0'0'0'0,"0"0"0"15,0 0-6-15,-13-14-15 16,13 14-65-16,0 0-3 0</inkml:trace>
  <inkml:trace contextRef="#ctx0" brushRef="#br0" timeOffset="102400">12823 6612 348 0,'0'0'0'0,"0"0"1"0,-11 3 1 16,6 7 1-16,-3 4 3 16,-1 8 1-16,-3 5 3 15,3 5 0-15,4 4-1 16,1-2 0-16,4 0 0 0,4-6-3 15,8-8 1-15,8-7-3 16,6-12 0-16,5-6-1 16,2-13 0-16,1-13 0 15,1-5 0 1,-7-8-1-16,-2-4 1 0,-12 0 1 0,-9 0 0 15,-5 3 1-15,-8 9-1 16,-11 8 0-16,-5 8-1 0,-3 12-1 16,-5 7-4-1,1 10-3-15,0 7-8 0,6 11-24 16,6 4-48-16,5 0-4 15</inkml:trace>
  <inkml:trace contextRef="#ctx0" brushRef="#br0" timeOffset="103004">13759 6253 388 0,'0'0'0'15,"0"0"-1"-15,0 0 1 16,6 1 0-16,9-1 1 16,2 0 0-16,8 0 3 15,6 0 1-15,8 0 1 0,2 2 1 16,3-4 1-16,1-2-2 15,0-1 1 1,-4 2-3-16,2-1-2 0,-7 0-6 16,-2 1-8-16,-5-1-21 0,-9-5-45 15,0 8-7-15</inkml:trace>
  <inkml:trace contextRef="#ctx0" brushRef="#br0" timeOffset="103277">13705 6452 359 0,'0'0'2'16,"0"0"4"-16,0 0 3 15,4 12 1-15,11-7 1 0,12 1 1 16,12-2 1-16,13-1 0 16,16 1-1-16,8-2-5 15,8 1-3-15,1 0-6 16,-2 2-8-16,-10-2-26 0,-5 3-47 15,-8 3-4-15</inkml:trace>
  <inkml:trace contextRef="#ctx0" brushRef="#br0" timeOffset="111739">15934 6024 361 0,'0'0'4'0,"0"0"-3"15,0 0 4-15,0 0-1 16,0 0 2-16,0 0-1 0,0-10 0 15,0 10 0-15,0 0-1 16,-9 8 2-16,-1 10 1 16,2 9 0-16,-7 13-1 0,3 6 2 15,1 11-1-15,5 5 1 16,4 1-2-16,4 0-1 15,11-8-2-15,6-5 0 16,7-15-1-16,5-9-2 0,3-9-3 16,2-16-14-16,-21-4-66 15,25-17-1-15</inkml:trace>
  <inkml:trace contextRef="#ctx0" brushRef="#br0" timeOffset="111874">15865 5601 476 0,'0'0'-7'0,"0"0"-46"16,0 0-31-16,0 0-5 16</inkml:trace>
  <inkml:trace contextRef="#ctx0" brushRef="#br0" timeOffset="112145">16804 6368 495 0,'0'0'0'16,"0"27"-1"-16,-1-1-3 15,-1 7-2-15,-1 5-1 16,-1 5 0-16,1 1-1 31,0 3 1-31,0-9-1 0,0-11-1 0,-2-9-17 0,-16-7-55 16,21-11-3-16</inkml:trace>
  <inkml:trace contextRef="#ctx0" brushRef="#br0" timeOffset="112374">17157 6118 511 0,'0'0'0'16,"0"0"0"-16,19-2 0 15,8 2 0-15,11-2 0 16,9-2 0-16,6 0-2 0,7-2 0 16,2 5 0-16,2-5-3 15,-9 1-6 1,-14 6-63-16,-5-13-13 0</inkml:trace>
  <inkml:trace contextRef="#ctx0" brushRef="#br0" timeOffset="112579">17469 5841 478 0,'-4'10'2'0,"-1"13"-1"16,-3 13 0-16,1 7-3 15,0 13-2-15,-1 6 0 0,5 8-1 16,1 2-1-16,2-9-1 15,4-10-1-15,6-8-6 16,-1-9-37 0,5-17-30-16,5-10-6 0</inkml:trace>
  <inkml:trace contextRef="#ctx0" brushRef="#br0" timeOffset="112841">18039 5830 491 0,'0'0'0'0,"-1"26"1"15,1 3 0-15,0 18 0 16,4 7-2-16,2 8 1 31,5 6 0-31,1 2 1 0,2-2 0 0,5-9-1 0,1-14 1 16,2-16-1-16,0-7-2 15,0-15-7-15,6-6-76 16,-1-11-4-16</inkml:trace>
  <inkml:trace contextRef="#ctx0" brushRef="#br0" timeOffset="112977">17980 5481 509 0,'0'0'-2'16,"0"0"-3"-16,-1 15-18 16,17-2-64-16,-13 3-4 15</inkml:trace>
  <inkml:trace contextRef="#ctx0" brushRef="#br0" timeOffset="113668">18548 6228 421 0,'0'0'0'15,"0"0"-1"-15,0 0 1 16,9-4-2-16,-9 4 2 0,22-7 0 15,-7 3 2-15,4-1 1 16,0 1 1-16,5 0 0 31,0 2 1-31,-2 2 0 0,-3-1-2 0,-2 2 0 16,-3-1-1-16,0 1-2 0,-5 2-1 15,-9-3 0-15,10 9 0 16,-10 0 1-16,0 2 0 16,-8 7 0-16,-2 2 1 0,-4 4 0 15,0 1 1-15,-1 1 0 16,3-2 1-16,5-5 1 15,6 1 0-15,6-4 1 47,15-6 0-47,9-3-1 0,10-4 0 0,9 0 0 0,7 0-1 0,5-3-4 16,0 0-2-16,0 0-5 0,-4-3-6 15,-9 0-30-15,-1 0-42 0,-7 1-4 16</inkml:trace>
  <inkml:trace contextRef="#ctx0" brushRef="#br0" timeOffset="115818">11895 8287 301 0,'0'0'1'15,"0"0"-1"-15,0 0-2 0,0 0-1 16,0 0 0-16,0 0 2 16,-7 0 5-16,7 0 1 15,-17 7 3-15,2 3 2 16,-2 9 5-16,-5 6 1 15,-2 11 0-15,2 8 1 0,-1 10-4 16,4 5-3-16,6 4-5 16,6-2 0-16,7-4-1 15,4-6 0-15,11-10-1 31,9-10 1-31,7-14-2 0,4-11-2 0,7-6-3 0,-2-12-13 16,2-6-63-16,7-6-4 16</inkml:trace>
  <inkml:trace contextRef="#ctx0" brushRef="#br0" timeOffset="116003">11873 7732 486 0,'0'0'-7'0,"0"0"-22"15,14 0-58-15,-4 1-1 16</inkml:trace>
  <inkml:trace contextRef="#ctx0" brushRef="#br0" timeOffset="116719">12602 8714 385 0,'0'0'1'0,"0"0"-1"15,0 0 0-15,0 0 0 16,0 0-1-16,0 0 0 16,0 0 1-16,-8 0 3 15,8 0-1-15,-10 17 1 0,2-2 1 16,1 3 0-16,0 3 0 15,1 2 2-15,6 2-1 16,0-3-1-16,10-3-1 0,8-5 0 16,6-6 0-16,6-7 1 15,4-3-1-15,2-13 0 16,0-4-1-1,-4-4 0-15,-4-5 0 0,-9-2 0 16,-10 1 1-16,-9 2 0 0,-8 7-1 16,-13 4-1-16,-9 7-3 15,-3 9-5 1,-6 0-17-16,-11 10-59 0,15 7-3 15</inkml:trace>
  <inkml:trace contextRef="#ctx0" brushRef="#br0" timeOffset="118732">13576 8286 338 0,'0'0'0'0,"0"0"1"16,9 0 1-16,4 1 1 16,6-1 4-16,7 0 2 15,6-3 4-15,7-2 1 16,3 1-1-16,0-1 0 0,0-1-2 15,0 0-2-15,-4 0-4 16,-3 3-5-16,-6-1-6 16,0 3-8-16,-10-3-12 15,0-2-39-15,-2 6-19 0</inkml:trace>
  <inkml:trace contextRef="#ctx0" brushRef="#br0" timeOffset="118982">13575 8496 448 0,'0'0'0'0,"0"0"0"16,13 1 1-16,7-1-1 15,10 2 0-15,9-5-1 16,7-1 1-16,10 0 0 0,5-3-1 16,3 1-1-16,-4-1-5 15,3 2-11-15,-8-2-28 16,-11 4-35-16,4 0-5 15</inkml:trace>
  <inkml:trace contextRef="#ctx0" brushRef="#br0" timeOffset="124635">20450 3753 292 0,'0'0'0'16,"0"0"-2"-16,0 0 1 15,0 0 0-15,-10 9 0 0,10-9 3 16,-21 22 3-16,11-1 6 15,-5 4 0-15,1 9 3 16,0 5 0-16,4 4 0 16,8 0 2-16,2 3-2 15,7-7-2-15,8 0-5 0,7-8 0 16,2-9-2-16,3-8-1 15,2-4-3-15,0-8-8 16,0-2-16-16,10 1-57 16,-17-19-2-16</inkml:trace>
  <inkml:trace contextRef="#ctx0" brushRef="#br0" timeOffset="124776">20440 3339 458 0,'0'0'-1'15,"0"0"-11"-15,0 11-50 16,0-11-22-16</inkml:trace>
  <inkml:trace contextRef="#ctx0" brushRef="#br0" timeOffset="125401">20786 4042 365 0,'0'0'1'0,"0"0"-1"16,0 0 0-16,0 0 0 15,5 1 1-15,7-1 1 16,4-1-1-16,3-2 0 0,5-1 1 16,2-1 0-16,1 2 0 15,1-1 0-15,-4 2 0 16,-4-1 1-16,-4 3-2 15,-2 2 1 1,-6-2-2-16,-8 0 2 0,9 10 0 0,-9-10 0 16,-4 17 0-16,-3-4 0 15,-4 3 1-15,-4 1-1 16,-2 1 2 15,-2-1-3-31,1 0 3 0,4 3-1 0,5-4 1 0,3 1 0 0,6-5 0 16,8 0 0-16,5-1-1 15,9-3 2-15,3 0-5 0,3-2-3 16,0-4-9-16,-3-2-25 15,-12 0-45-15,13-1-5 16</inkml:trace>
  <inkml:trace contextRef="#ctx0" brushRef="#br0" timeOffset="125761">21205 3716 399 0,'0'0'1'0,"0"0"0"15,10 0-1-15,3 0 1 16,8 0-3-16,4 1 2 15,7-1-2-15,2 3 0 0,2-3-2 16,0 0-3-16,0 0-11 16,-6 0-24-16,-9 0-35 15,6 0-5-15</inkml:trace>
  <inkml:trace contextRef="#ctx0" brushRef="#br0" timeOffset="125936">21232 3903 455 0,'0'0'0'16,"0"0"1"-16,18 0-2 15,4 0-5-15,10 3-8 0,6-3-15 16,12 3-19-16,3 0-12 15,9-3-19-15</inkml:trace>
  <inkml:trace contextRef="#ctx0" brushRef="#br0" timeOffset="126584">21892 3753 322 0,'0'0'2'15,"0"0"-2"-15,0 0-1 16,-9 0 0-16,9 0-1 0,0 0 2 16,-10 6 4-16,2 4 3 15,2 2 1-15,-1 5 4 16,-1 6 2-16,2 4 4 15,4 2-2-15,2 4-2 16,3 0-2-16,9-1-3 16,6-3-3-16,3-5-4 0,2-3-1 15,-1-10-2-15,-1-4-2 16,-2-6-3-16,3-1-6 15,-10-9-16-15,-7-4-54 32,8-2-3-32</inkml:trace>
  <inkml:trace contextRef="#ctx0" brushRef="#br0" timeOffset="126717">21880 3325 472 0,'0'0'1'15,"0"0"-1"-15,0 0-5 16,0 0-10-1,0 0-36-15,0 0-34 0,0 0-1 0</inkml:trace>
  <inkml:trace contextRef="#ctx0" brushRef="#br0" timeOffset="126937">22181 4008 481 0,'0'0'0'0,"1"17"0"15,3 2-3-15,-2 1-10 0,1 9-72 16,3 9-2-16</inkml:trace>
  <inkml:trace contextRef="#ctx0" brushRef="#br0" timeOffset="130155">22555 2980 379 0,'0'0'5'0,"0"0"-2"15,0 0 0-15,0 0-2 16,0 0 1-16,4 5 1 15,-3 9 0-15,0 8 1 16,-1 9-3-16,0 13 1 0,0 8-1 16,-1 9 3-16,-4 4-2 15,4 3-3-15,-3-8-4 16,1-3-7-16,2-10-8 0,-1-13-20 15,2 0-26-15,2-20-17 16</inkml:trace>
  <inkml:trace contextRef="#ctx0" brushRef="#br0" timeOffset="130614">22361 3035 429 0,'0'0'1'0,"0"0"1"16,0 0-1-16,0-10-3 16,0 10-1-16,7-8 1 0,7 2 0 15,10 0 1-15,9 3 0 16,9 0 0-1,6 3 0-15,4 0 3 0,0 3 0 16,-1 8 1-16,-7 4-1 0,-7 4 0 16,-10 2-2-16,-12 0 1 15,-7 3-1-15,-6-3 1 16,-2-3 1-16,-7-7-1 15,-4 1 1-15,-4-7-2 0,-2-1 2 16,-3-1-1-16,-1-2 1 16,3-1 0-16,3 0-2 15,1 3 1 1,1 1 0-16,7 16 1 0,5 3 0 0,4 6 1 15,9 3-2-15,4 4 1 16,5 3 1-16,5 3-1 16,0-5 0-16,1-8-2 15,0-5-2-15,1-5-4 16,-8-4-8-16,6 1-24 0,11-2-44 15,-12-4-5-15</inkml:trace>
  <inkml:trace contextRef="#ctx0" brushRef="#br0" timeOffset="130880">23160 3381 441 0,'0'0'0'0,"0"0"1"16,13 0-1-16,-5 0 0 0,2 6-1 16,5 7 1-16,0 3 0 15,2 3-1-15,-1 5 1 31,1 5-1-31,-3 5 1 0,-2-1-1 0,1 0-6 16,-3-7-13-16,-3-8-52 16,2 4-10-16</inkml:trace>
  <inkml:trace contextRef="#ctx0" brushRef="#br0" timeOffset="131149">22622 3824 489 0,'0'0'-1'16,"0"0"1"-16,9-2-2 0,16-1 1 15,13 1-1-15,18-2 0 16,14 0 0 15,11 0-2-31,10 1 0 0,4 3-2 0,-7-3-4 0,-3 4-17 16,-17 0-57-16,-15-1-3 0</inkml:trace>
  <inkml:trace contextRef="#ctx0" brushRef="#br0" timeOffset="131549">22871 4036 464 0,'0'0'-2'0,"0"0"-1"16,0 7 0-1,2 6 1-15,1 8-1 0,0 8 1 16,0 8 0-16,-2 7 0 15,3 4 2-15,-2 5 2 0,-2 0-1 16,-6-5 0-16,0-6 0 47,-1-8 0-47,-1-8-1 0,0-4-6 0,3-9-4 0,-3-1-40 0,8-12-34 0,0 0-4 15</inkml:trace>
  <inkml:trace contextRef="#ctx0" brushRef="#br0" timeOffset="131984">22693 4107 414 0,'0'0'1'0,"0"0"0"15,0 0-2 17,0 0 0-32,0 0-1 0,14-8 0 0,7 5 3 0,9 2 0 0,12-2 1 15,7 1 0 1,8 3 2-16,0 1 0 0,0 4 0 15,-2 4 0-15,-10 4-3 16,-9 0 0-16,-7 5-4 0,-13-2 2 16,-12 1-2-16,-4 1 2 15,-15-4-1 16,-7-1 1-31,-9-4 1 0,-6-1-1 0,-6-3 4 0,1-2 0 16,0-3 2-16,3-1 0 0,7 0-1 16,4 4 1-16,8 5 0 15,9 5 1-15,9 6-4 16,3 3 2-16,13 6-3 0,7 2 2 15,5 4-4-15,3-3-3 16,2-5-4 0,1-4-9-16,2-7-37 0,-6 2-33 15,-4-8-3-15</inkml:trace>
  <inkml:trace contextRef="#ctx0" brushRef="#br0" timeOffset="132590">23355 4454 418 0,'0'0'1'0,"0"0"0"16,5 0-1-16,7 0 0 0,7 0 0 15,6 0 0-15,8 1 0 16,3-1-1-16,3 2 1 16,1 1-2-1,-6 2 1-15,-3 1 0 0,-11 3 1 0,-8 3 1 16,-12-1 2-16,-9 3 0 15,-11 1 1-15,-6 2 2 16,-4-1 0-16,1 1 1 16,1-4-1-16,3-1 0 0,11 1 0 15,10 1-1-15,12-1-1 16,14 0-4-16,17 0-2 15,11-3-7-15,16 4-3 16,2-5-11-16,14-6-48 0,4 8-17 16</inkml:trace>
  <inkml:trace contextRef="#ctx0" brushRef="#br0" timeOffset="134860">15009 8008 254 0,'0'0'1'0,"0"0"-2"0,0 0 0 15,0 0-1-15,0 0-2 16,-7 0 1-16,7 0 3 16,-8 2 4-16,8-2 4 15,-14 16 4-15,0-3 3 0,-3 6 0 16,-3 4 1-16,-1 9 2 15,-2 2-4-15,-1 7-1 16,4 5-2-16,3 0-2 16,6 2 0-16,8-1-1 15,4-5 0-15,12-3 0 0,7-5 0 16,8-6-2-16,1-8-1 15,3-7-2 1,2-6-3-16,-2-7-3 0,1-2-11 16,-7-4-54-16,1-16-13 0</inkml:trace>
  <inkml:trace contextRef="#ctx0" brushRef="#br0" timeOffset="135040">15033 7565 476 0,'0'0'-2'0,"0"0"-15"16,0 0-67-16,0 0-3 16</inkml:trace>
  <inkml:trace contextRef="#ctx0" brushRef="#br0" timeOffset="135316">15503 8392 475 0,'0'0'0'16,"0"11"-1"-16,0 4 0 15,0 3-2-15,-1 7-1 0,-4 2-3 16,0 6-5-16,0 0-3 15,0 1-15-15,-2-1-29 16,2-11-28-16,3-4-4 0</inkml:trace>
  <inkml:trace contextRef="#ctx0" brushRef="#br0" timeOffset="135907">15943 8164 463 0,'0'0'0'0,"0"0"-3"16,0 0 1-16,9 4 1 0,10-3-1 16,10-1 1-16,10 0 1 15,9 1-1-15,6-2 2 16,9-3 1-1,1-2-1-15,-2 3-1 0,-9-6-2 16,-1 6-7-16,-16-3-12 0,-7-10-58 16,-4 14-7-16</inkml:trace>
  <inkml:trace contextRef="#ctx0" brushRef="#br0" timeOffset="136129">16122 7873 489 0,'0'0'-2'16,"0"0"0"-16,0 15 1 15,0 9 0-15,0 10 0 0,5 9 0 16,3 10 1-16,4 4-1 15,0 10 2-15,2-5 0 16,5-3-4-16,-1-10-4 16,1-4-14-16,2-9-64 0,-6-15-2 15</inkml:trace>
  <inkml:trace contextRef="#ctx0" brushRef="#br0" timeOffset="136839">17173 8059 455 0,'0'0'0'15,"0"0"-1"-15,0 0-2 16,0 0 0-16,-5 6 0 0,0 4 1 15,-3 7 1-15,3 5 1 16,0 5 1-16,1 5 2 16,-1 1 2-16,2 3 2 15,1-1-1-15,2-1-1 0,2-5 1 16,2-3-3-16,2-9 2 15,2 0-3-15,1-6 0 16,1-1 0-16,-1-3-3 0,0-6-1 16,2 0-5-16,-2-4-8 15,7-17-59 1,0 3-14-1</inkml:trace>
  <inkml:trace contextRef="#ctx0" brushRef="#br0" timeOffset="136972">17258 7679 482 0,'0'0'1'0,"0"0"-6"16,0 0-12-16,-1-16-58 0,1 16-13 16</inkml:trace>
  <inkml:trace contextRef="#ctx0" brushRef="#br0" timeOffset="137292">17644 8411 505 0,'0'0'-1'15,"0"0"0"-15,0 14-1 16,0 1-3-16,-1-4-5 16,1 9-8-16,-2-6-21 0,-3 4-47 15,4 4-4-15</inkml:trace>
  <inkml:trace contextRef="#ctx0" brushRef="#br0" timeOffset="137891">18445 7288 426 0,'0'0'-1'0,"0"12"0"16,-1 9 0-16,-2 8-1 0,0 11-2 16,-2 10-1-16,1 6-1 15,-4 7 0-15,0 0 1 16,2-3 0-16,-2-7-2 0,-1-13-9 15,4-5-23-15,5-7-34 16,-3-13-8-16</inkml:trace>
  <inkml:trace contextRef="#ctx0" brushRef="#br0" timeOffset="138272">18296 7388 454 0,'0'0'0'15,"0"0"-2"-15,9-11 0 16,11 3 1-16,10 2-2 16,12-1 1-16,6 3-1 0,4 2 1 15,3 2-1-15,-3 0 1 16,-7 6 1-16,-10 6-1 15,-12 2 2-15,-14 3-1 16,-9 2 0-16,-12-2 1 16,-8 1-1-16,-8-1 1 0,-4 0 1 15,-3-3-1-15,-1-2 2 16,1-5 0-16,4-1 0 15,6 1 1-15,3 6-1 16,9 3 1-16,3 8 0 0,8 5 0 16,3 7-1-16,10 3-1 15,3 3 1-15,7 3 0 16,3-8-3-16,0-2-2 0,2-8-5 15,4-5-18-15,17-6-57 16,-18-10-4-16</inkml:trace>
  <inkml:trace contextRef="#ctx0" brushRef="#br0" timeOffset="138505">19063 7570 490 0,'0'0'-2'0,"0"0"-1"16,0 0 0 0,0 15 0-16,3 6 0 0,-1 5-2 0,2 5 0 15,0 3-1-15,0 4 3 16,0 2-1-16,0 0-6 15,-4-10-12-15,0-11-47 16,0 6-15-16</inkml:trace>
  <inkml:trace contextRef="#ctx0" brushRef="#br0" timeOffset="138741">18263 8079 494 0,'0'0'-1'15,"0"0"1"-15,21 2-1 16,9 1 1-16,14-1-1 0,18 0 1 16,15-1 0-16,16-1-1 15,9 0 1-15,8-4-1 16,-2 0-2-16,-5-3-5 0,-10 2-6 15,-15-2-27-15,-25 1-46 16,-2 3-4-16</inkml:trace>
  <inkml:trace contextRef="#ctx0" brushRef="#br0" timeOffset="139048">18393 8319 464 0,'0'0'0'15,"0"0"1"-15,5 17 0 16,0 0 0-16,0 8 0 15,1 8 1-15,1 9-1 16,0 2 0-16,0 4 2 16,-4 0-2-16,-1-6 0 0,-1-2 0 15,-1-10 0-15,0-5-3 16,0-9-2-16,0-4-12 15,-9 8-60 1,9-20-12-16</inkml:trace>
  <inkml:trace contextRef="#ctx0" brushRef="#br0" timeOffset="139473">18436 8417 500 0,'0'0'0'16,"0"0"-1"-16,0-10 1 0,10 4-2 15,11-1 1-15,11-2 0 16,9 2 0-16,9 1 0 16,8 4 0-16,0 3 0 15,0-1-1-15,-8 1 1 0,-6 5 0 16,-12 3-1-16,-10-2 1 15,-9-1-2-15,-13-6 1 16,0 14 0-16,-4-4 0 16,-16-3 0-16,-7 1 0 15,-4 0 1-15,-6-2 1 0,-5 1 2 16,-1-1 0-16,0 1 0 15,-2 0 1-15,7 2 0 16,2 1 0-16,6 3-1 31,5 1-1-31,8 4 0 0,3 2 0 0,10 1-1 0,5 1 2 16,16-2-1-16,11-1 1 15,6-3-2-15,11 1-2 0,7-5-3 16,9 1-5-16,0-8-12 16,4-2-33-16,3 0-34 15,-13 0-4-15</inkml:trace>
  <inkml:trace contextRef="#ctx0" brushRef="#br0" timeOffset="139919">19244 8631 480 0,'0'0'1'0,"0"0"-1"0,0 0 1 15,0 0-1-15,12 0 0 16,3 0 0-16,7 0 0 15,6 0 1-15,2 1-1 16,2-1-2-16,1 1 0 0,-4 3 2 16,-3-2-2-16,-7 1 1 15,-6 4-1-15,-9 2 2 16,-4 2 0-16,-10 2 2 15,-6 3 0-15,-6 4 1 16,-3-1 0 0,4 4 0-16,-1-3 1 0,3-3-1 0,6 1 0 15,9-2-1-15,5-1 1 16,17-5-1-16,8-1-2 0,13-3-3 47,4-1-5-47,9 1-13 0,-6 13-59 0,11-16-11 0</inkml:trace>
  <inkml:trace contextRef="#ctx0" brushRef="#br0" timeOffset="140568">13524 10079 479 0,'0'0'-1'15,"0"0"-1"-15,15 0 1 16,4 0-1-16,12-3 1 16,8-1 0-16,10-1 0 0,12-2 1 15,6-2 1 16,4 2 0-31,3-1 1 0,0-2-2 0,-2 2-3 0,-3-2-4 16,-1 3-9-16,-4 7-48 0,-1-6-23 16</inkml:trace>
  <inkml:trace contextRef="#ctx0" brushRef="#br0" timeOffset="140788">13669 10340 488 0,'0'0'-2'16,"0"0"0"-16,6 0 1 16,13 0 1 15,10-3-1-31,17-6 1 0,17-4 0 0,14-1-1 0,10-4 3 0,10-1-3 15,7 0-3 1,-3 0-5-16,-1 4-10 0,-19 3-22 16,-10 3-46-16,-2 3-4 15</inkml:trace>
  <inkml:trace contextRef="#ctx0" brushRef="#br0" timeOffset="141251">15352 9944 464 0,'0'0'-1'16,"0"0"-1"-16,-12 0-1 16,3 8 1-1,-3 5-1-15,-3 6 1 0,-2 7 2 16,-1 6 0-16,1 4 3 0,2 7 2 15,6-3 1-15,5 3-1 16,4-4 2 0,8-4-1-16,7-5-2 0,7-8-1 15,7-6-3-15,2-9-4 0,6-7-4 16,3-6-9-16,3-27-63 15,-2 10-9-15</inkml:trace>
  <inkml:trace contextRef="#ctx0" brushRef="#br0" timeOffset="141341">15307 9550 480 0,'0'0'-2'16,"0"0"-14"-16,-6 16-57 0,6-16-15 15</inkml:trace>
  <inkml:trace contextRef="#ctx0" brushRef="#br0" timeOffset="141599">15925 10134 496 0,'0'0'1'0,"1"22"-1"15,2 1-1-15,-1 8-4 16,1 8-2-16,0 4-2 16,1 8-1-1,0 1-1-15,1-3-4 0,-4-10-6 16,7-18-48-16,-2 7-16 0</inkml:trace>
  <inkml:trace contextRef="#ctx0" brushRef="#br0" timeOffset="141995">16825 9578 479 0,'0'0'-1'0,"-12"5"0"15,-3 12 0-15,-9 14-1 16,-7 10 1-16,-5 17 0 15,-5 13 1-15,-3 13 0 0,4 9 2 16,7 4 1-16,11-1 0 16,16-5 1-16,11-9-1 15,21-10-3 16,10-15-4-31,20-2-20 0,20-15-62 0,-8-12-3 0</inkml:trace>
  <inkml:trace contextRef="#ctx0" brushRef="#br0" timeOffset="142431">17644 9694 509 0,'0'0'-2'0,"0"0"1"16,1 23-1-16,1 13 1 0,1 15-1 16,2 13 1-16,0 13 0 15,0 11 0-15,2 10 1 16,1-3 2-1,-4-9-1-15,1-9 0 0,-1-16-1 0,0-11-3 16,-4-15-5-16,4-7-16 16,11-15-64-16,-15-13-3 0</inkml:trace>
  <inkml:trace contextRef="#ctx0" brushRef="#br0" timeOffset="142651">17904 10096 511 0,'0'0'0'16,"17"-6"0"-16,8 4 0 0,14 0 0 16,15 2 0-16,9-1 0 15,10 2 0-15,8-1-2 16,2 0-6-16,-7 2 1 15,-10-1-1-15,-14-1-3 0,-15-1-1 32,-3-8-74-32,-20-6-1 0</inkml:trace>
  <inkml:trace contextRef="#ctx0" brushRef="#br0" timeOffset="142842">18246 9962 493 0,'-6'13'2'0,"-3"13"-1"16,1 10 0-16,-2 13 0 15,1 9-2-15,0 5-2 0,3 5 0 16,-2 4 0-16,8-11-5 16,0-14-5-16,6-8-23 15,5-16-53 1,5-19-2-16</inkml:trace>
  <inkml:trace contextRef="#ctx0" brushRef="#br0" timeOffset="143266">19019 9445 426 0,'0'0'1'0,"0"21"0"15,-4 3 1-15,-3 12 0 0,-2 10 0 16,2 7 2-16,-1 9-2 16,-1 5 1-16,0-3 0 15,3-3-1-15,0-12 0 16,2-9 0-1,2-11-2-15,-3-9-4 0,3-4-18 0,2-16-61 16,6-5-2-16</inkml:trace>
  <inkml:trace contextRef="#ctx0" brushRef="#br0" timeOffset="143648">18910 9460 481 0,'0'0'0'15,"15"0"-1"-15,4 0 1 16,12 0-2-16,9 0-3 0,6 4-2 47,4 1 0-47,5 1-1 0,-5 1 0 0,-5 0 0 0,-10 3 1 0,-11-3 2 15,-13 2 2-15,-11-9 3 16,-4 17 0-16,-14-8 0 0,-6 0 1 16,-10 2 0-16,-2 1 1 15,-2-2 0-15,0 4 2 16,2 1 1-16,1 5 1 15,8 2 2 1,9 3-2-16,10 3 2 0,8 4-2 0,3 0-1 16,12-1-2-16,12-1-4 15,2-5-5-15,8-3-7 16,-1-4-36-16,6-8-39 0,-1-7-2 31</inkml:trace>
  <inkml:trace contextRef="#ctx0" brushRef="#br0" timeOffset="143879">19635 9772 460 0,'0'0'1'0,"0"10"-1"16,0 4-1-16,0 2-2 0,0 6-1 16,-1 1-2-16,-4 3 1 31,0 0 1-31,-2-3-3 0,2-6 1 0,0-1-11 15,-1 3-54-15,6-19-10 0</inkml:trace>
  <inkml:trace contextRef="#ctx0" brushRef="#br0" timeOffset="144122">19880 9466 486 0,'0'15'1'15,"-3"15"0"-15,-6 15 0 0,-1 17-1 16,-3 14 0-16,-3 12 0 16,-2 13-1-16,-2 6 1 15,-1-6-2-15,4-10 1 16,3-12 0-16,1-15-2 0,5-11-3 15,-2-21-15-15,1-10-66 16,9-12 0-16</inkml:trace>
  <inkml:trace contextRef="#ctx0" brushRef="#br0" timeOffset="144369">20188 9843 503 0,'0'10'1'15,"0"10"-1"-15,0 14 1 16,0 8-3-16,2 10-2 16,0 8-1-16,0 5 1 0,0 2-1 15,0-7 0-15,0-9 0 16,-2-15 1-16,0-9-1 15,0-8-10-15,-2-5-67 0,-3-22-5 16</inkml:trace>
  <inkml:trace contextRef="#ctx0" brushRef="#br0" timeOffset="144701">20029 9811 483 0,'0'0'0'15,"15"0"0"-15,5 0-1 16,9 3 0-16,9 1 1 15,11 3-1-15,4 4-1 0,5 1 1 16,-2 0 0-16,-4 1 0 16,-11 1 1-16,-7-1 1 15,-14 0-1-15,-10 0 2 16,-10-1-1-16,-6 2 0 0,-9-1 1 31,-4 4-1-31,-3-1 0 0,-3 0 0 0,0 2 1 16,2-1-1-16,3-2 1 15,2 0 0-15,5 1 0 0,4-3 0 16,0-2 0-16,5 1-1 15,4-3 1-15,2 2-2 16,10-2-1-16,5 1-3 16,3-5-6-16,15 2-32 15,9-3-47-15,4-4-2 0</inkml:trace>
  <inkml:trace contextRef="#ctx0" brushRef="#br0" timeOffset="145183">20716 10200 488 0,'0'0'0'16,"0"0"-1"-16,17-1-1 0,2-1-2 15,11 4-2 17,6-2 1-32,9 0-1 0,4 0 2 0,4 0 1 0,-4 0 0 0,-6 0 3 15,-7 1 1-15,-10-1 2 16,-6 1-1-16,-11 1 0 15,-9-2 0-15,-3 11-1 16,-12 0 0-16,-5 4 0 16,-4 3-1-16,-4 2 1 15,0 1 1-15,1 0-1 16,5 1 1-16,4-4 0 0,9-2-1 15,9 0 0-15,6-6-1 16,15-2-2-16,4-4-5 0,11 1-8 16,0-5-35-16,5 0-38 31,1-2-3-31</inkml:trace>
  <inkml:trace contextRef="#ctx0" brushRef="#br0" timeOffset="145600">20414 10278 436 0,'0'0'0'15,"0"0"2"-15,5 5-2 16,8 1 0-16,4 2 3 16,8 1 0-16,6 0 1 0,6 3 0 15,3 0 0-15,-2-1 0 16,-2 0-2-1,1 0-7-15,-9-7-14 0,-5 0-65 0,-3 2-2 16</inkml:trace>
  <inkml:trace contextRef="#ctx0" brushRef="#br0" timeOffset="145976">21254 9300 504 0,'0'0'-1'0,"0"0"-1"32,2 5-1-32,11 15-1 0,9 15-3 0,12 16-1 15,8 19 0-15,13 19 0 0,5 17 1 16,3 15 1-16,-2 8 1 15,-7 5 3-15,-11-4 2 16,-12-9 3-16,-9-7-1 0,-15-12-2 16,-7-15-6-16,-3-15-44 15,-12-5-33-15,-4-16-4 31</inkml:trace>
  <inkml:trace contextRef="#ctx0" brushRef="#br0" timeOffset="146602">20448 10296 372 0,'0'0'4'0,"0"0"1"16,0 0 2-16,0 0 0 0,0 0 1 15,0 0 1-15,0 0 0 16,6 0 1-16,-6 0-3 15,17 0-1-15,-1 0-1 32,3 0-1-32,3 0-1 0,1 0-1 0,1 0-2 0,-2 0 1 15,-2 1-2-15,-6 2 0 16,-4 1 1-16,-10-4-1 15,0 0 2 1,0 10-1-16,-9-7 1 0,-3-3 1 0,-4 0 0 16,-1 0 2-16,-2-2 0 15,0-2-1-15,-1-6 0 16,1 1 0-16,-1-2-1 0,1-3-3 15,-2 1-3-15,2 3-5 16,-7-5-15-16,-10 5-63 16,14 1-1-16</inkml:trace>
  <inkml:trace contextRef="#ctx0" brushRef="#br0" timeOffset="189115">10210 12266 152 0,'0'13'6'0,"3"0"2"15,7 13 6-15,3 3 5 16,6 3 5-16,8 3 1 16,4 2 2-16,4 0 2 15,0-11-3-15,6-3-2 0,-5-10-3 16,2-5-3-16,-7-4-5 15,-7-2 0-15,-2-2-2 16,-5 0-2-16,-3-1-1 0,-4-3-1 16,-2-1-3-16,-3-3-7 15,4-1-10-15,-9 9-51 16,14-30-20-16</inkml:trace>
  <inkml:trace contextRef="#ctx0" brushRef="#br0" timeOffset="189286">10488 11492 473 0,'0'0'-4'16,"0"0"-16"-16,0 12-60 15,0-12-6-15</inkml:trace>
  <inkml:trace contextRef="#ctx0" brushRef="#br0" timeOffset="189931">10419 11960 231 0,'0'0'0'0,"0"0"-1"16,0 0-2-16,0 0 7 15,-1 5 4-15,1 5 4 16,-1 9 2-16,1 6 1 0,-3 7 0 15,1 8 2-15,0 1 1 32,0 3-6-32,0-5-3 0,-1-5 0 0,2-7 2 15,1-5 2-15,0-11-3 0,0-11 1 16,0 0 0-16,4-11-1 31,3-9-1-31,3-9-3 0,-1-7-4 0,0-5-2 16,2-1 1-16,-3 2-2 0,-2 3-4 15,0 7-5-15,-4 10-10 16,2 11-28-16,7 9-33 15,-10 11-8 17</inkml:trace>
  <inkml:trace contextRef="#ctx0" brushRef="#br0" timeOffset="190706">10510 11993 344 0,'0'0'0'0,"-6"5"-1"15,0 8-1-15,0 7 1 0,-2 11 0 16,-2 5 0-16,-2 10 2 15,-1 4 2-15,-1 4 2 16,-1 0 1 15,0-8 4-31,2-8 4 0,2-10 3 0,1-9-2 0,10-19-2 0,-14 3-2 16,12-17-2-16,2-12 0 15,2-6-4-15,3-7-5 16,1-4-3-16,3 0 0 0,1 5 0 16,2 2-1-16,-4 10 0 15,3 9 0-15,-3 11 0 16,-8 6 1-1,12 16 2-15,-9 10 0 0,-3 6 2 16,0 3 0-16,0 2 1 0,0-2 1 16,-3-7 2-16,1-2 1 15,-1-12 0-15,3-14-1 16,0 0 0-16,-6-14 0 0,6-15 0 15,0-8 0-15,0-7-4 16,0-6-1-16,0-4 0 16,0 4 0-1,0 7 0-15,0 4 0 0,0 13-1 0,0 9 0 16,0 17 1-16,0 0-1 15,0 23 1-15,-2 4-1 16,-2 11 1-16,-1 5 1 16,-2 6-1 15,0 2 1-31,2 0 0 0,1 0-1 0,0-2 1 0,3-6-1 0,1-1 0 15,4-6 0-15,5-3 0 16,2-5 1-16,1-6-1 0,3-3 1 16,2-6 0-16,-1-3 0 15,3-4-4-15,1-6-4 16,4 0-15-16,12-5-63 15,-2-7-2 1</inkml:trace>
  <inkml:trace contextRef="#ctx0" brushRef="#br0" timeOffset="191146">10504 11465 306 0,'0'0'1'0,"0"0"0"15,-12 0 4-15,12 0 5 16,-14 0 3-16,5 0 3 0,-1 0 4 31,10 0 0-31,-15-3-1 0,15 3-2 0,0 0-4 16,4-16-4-16,8 3-3 15,8 1-5-15,-2-1-1 0,1 2-2 32,-1-1 1-32,0 2 0 0,-5 2 0 0,-3 6-2 15,-10 2-1-15,4 7-11 16,-5 19-64-16,0-13-4 0</inkml:trace>
  <inkml:trace contextRef="#ctx0" brushRef="#br0" timeOffset="191591">11270 12379 427 0,'0'0'-1'0,"0"0"-2"16,0 0-1-16,0 0 1 47,0 0 2-47,0 15 1 0,1 4 2 0,-1 4 1 0,0 9 2 0,0 0 1 0,-2 7 2 15,-2-3-1-15,1-2-2 16,0-4-3-16,-1-8-5 16,4-1-13-16,-1 9-59 15,1-30-9-15</inkml:trace>
  <inkml:trace contextRef="#ctx0" brushRef="#br0" timeOffset="192169">11788 11982 430 0,'0'0'0'0,"0"0"-1"15,0 0-1-15,0 0 1 16,0 0 0 15,1 13 2-31,15-9 2 0,5-2 0 0,11-1 3 0,10-1-1 0,6 0 3 16,5-3-1-16,4-5-1 15,0-1-1-15,0-1-2 16,-5 1 0-16,-4-1-3 0,-5 1-1 16,-6 1-4-16,-4 4-6 15,-9-2-9-15,-4 3-29 16,-4 7-34-1,-16-4-8-15</inkml:trace>
  <inkml:trace contextRef="#ctx0" brushRef="#br0" timeOffset="192379">11950 12265 488 0,'0'0'-2'0,"0"0"0"16,11 0 1-16,15 0-1 0,14-3 1 15,16-1-1-15,12-1 1 16,8 0-1-16,9 0-1 16,4 5-5-1,-9-4-17-15,-24 4-60 0,7 1-2 0</inkml:trace>
  <inkml:trace contextRef="#ctx0" brushRef="#br0" timeOffset="234452">14891 11009 327 0,'0'0'0'0,"0"13"1"15,0 7-1-15,0 17 3 16,0 11 1-16,0 10 0 16,-2 10 0-16,-2 8 1 15,-3-1 0-15,2-3 0 0,1-8 0 16,1-14-3-16,-1-12-7 15,2-5-11-15,2-7-39 47,-1-9-21-47</inkml:trace>
  <inkml:trace contextRef="#ctx0" brushRef="#br0" timeOffset="234774">13870 11888 299 0,'0'0'2'0,"0"0"4"15,18 9 3-15,17-2 4 16,20 3 2-16,36-1 2 0,31 1 2 16,41 0 1-16,40-3-3 15,39-2-3-15,30-4-3 16,19 0-2-16,8-8-3 0,-10 0-3 15,-11-3 0-15,-29 1-2 16,-31-2-3-16,-38 5-7 31,-38-1-18-31,-46 7-56 0,-22 0-4 0</inkml:trace>
  <inkml:trace contextRef="#ctx0" brushRef="#br0" timeOffset="235231">14099 12319 367 0,'0'0'2'0,"0"11"0"0,0 12 0 16,0 8 0-16,0 11 1 16,-4 11 3-16,0 11-1 15,-3 7 0-15,-6 4 1 31,2 2-2-31,-5-5 2 0,2-6-1 0,-4-8-2 0,1-9-3 16,2-7-9-16,1-10-22 16,-4-10-48-16,18-10-5 15</inkml:trace>
  <inkml:trace contextRef="#ctx0" brushRef="#br0" timeOffset="235852">14562 12657 347 0,'0'0'1'0,"11"1"0"16,7 2 0 0,6 0 1-16,13-2 2 0,5-1 1 0,8 0 1 15,5 0 1-15,-1-1-1 16,-3-5 0-16,-4-1-1 0,-5 0-4 15,-9 0-5 17,-7-1-8-32,-4 2-16 0,-5 2-25 0,-8-3-26 0</inkml:trace>
  <inkml:trace contextRef="#ctx0" brushRef="#br0" timeOffset="236065">14897 12399 304 0,'0'0'1'15,"-2"10"0"-15,0 6 0 16,-1 6 1-16,-2 7-1 16,-2 9 1-16,0 3-1 0,-1 5 1 15,-1 4 0-15,-2-7-1 16,0-4-6-16,0-4-22 15,2 0-35-15,0-14-11 16</inkml:trace>
  <inkml:trace contextRef="#ctx0" brushRef="#br0" timeOffset="236620">15529 12216 346 0,'0'0'0'16,"0"0"0"-16,-3 11 0 15,-1 5 0-15,0 1 0 16,-2 6 2-16,2 3-1 0,-3 5 2 16,0 2 1-16,1-3 0 15,-1 0 1 16,1-5 0-31,-5-1-4 0,4-2-9 0,-2-5-10 0,1-5-20 0,2 1-34 16,6-13-10-16</inkml:trace>
  <inkml:trace contextRef="#ctx0" brushRef="#br0" timeOffset="237032">15438 12254 222 0,'0'0'1'0,"0"0"1"16,18 0 5-16,2 0 4 16,6-1 4-16,8-1 2 0,7 2 1 15,4 0 0-15,2 0 0 16,-3 0-3-1,-3 2-5-15,-9 3-5 0,-5 4-4 16,-12-1-3-16,-9 2 0 16,-6 0-2-16,-11 1-4 0,-6-2 1 15,-7 0 0-15,-5-1 1 16,-4 1 1 15,0-2 1-31,-1-1-1 0,2 1 4 0,4 2 3 0,2 5 1 0,7-2 2 16,6 5 2-16,7-1 1 15,6 5 1-15,9-3 1 16,13 4 2-16,8-8-2 0,7 0-2 15,8 1-7-15,0-7-16 16,4-3-42-16,0 0-21 16</inkml:trace>
  <inkml:trace contextRef="#ctx0" brushRef="#br0" timeOffset="237511">16217 12543 345 0,'0'0'0'0,"-9"11"0"16,0 1 1-16,-2 2 0 15,-4 4 2-15,-1 2 0 16,-4 0 0-16,-2 1 1 0,0 0 1 15,0-4-5-15,8-4-13 16,-5 0-29-16,5-6-33 16,14-7-7 15</inkml:trace>
  <inkml:trace contextRef="#ctx0" brushRef="#br0" timeOffset="237759">16566 12256 357 0,'-1'11'1'0,"-5"9"-1"15,-2 15 1-15,-7 13-1 16,-2 14 1-16,-6 7 0 15,-7 10 0-15,-3 5 3 16,-4-4 0-16,2-6 0 0,-4-9 1 16,6-7 1-16,0-9-3 15,1-10-6-15,8-3-28 16,11-7-43-16,-5-8-8 15</inkml:trace>
  <inkml:trace contextRef="#ctx0" brushRef="#br0" timeOffset="238068">16797 12597 245 0,'1'10'4'0,"-1"9"2"15,0 10 3-15,-1 10 1 0,-5 6 6 16,-2 4 2-16,-2 10 3 15,-1 1-1-15,-2-6-3 16,-1-9 1-16,-4-7-4 16,2-6-3-1,1-8-7 1,1-6-5-16,2-4-10 0,-4-5-44 0,16-9-25 0</inkml:trace>
  <inkml:trace contextRef="#ctx0" brushRef="#br0" timeOffset="238513">16715 12582 295 0,'0'0'-1'16,"6"-2"0"-16,10 1 0 15,7 0 2 17,9-1 5-32,7 2 2 0,6 0 0 0,3 0 2 0,0 0 0 0,-3 3 0 15,-9 1 0-15,-4 2-3 16,-12 0-4-16,-8 2-2 0,-12-8-1 15,0 16-1-15,-9-7-1 16,-11-1 0-16,-4 1-1 16,-7 0 1-16,-1 1 2 31,1-1-1-31,-1 2 2 0,5 2 2 0,7 3 3 15,5 3-1-15,9 2 3 0,6 4 1 16,4 2 0-16,9-1 0 16,4 0-1-16,6-3-1 0,2-2-1 15,0-3-1-15,-2-5-3 16,1-2-6-16,-5-6-8 15,-2 2-16-15,-2 3-43 16,-4-5-14-16</inkml:trace>
  <inkml:trace contextRef="#ctx0" brushRef="#br0" timeOffset="238932">17407 12889 411 0,'0'0'0'16,"11"0"0"-16,1 0 0 16,7 1-1-16,2 0 1 15,2 2-1-15,0-2 0 16,1 2-1-16,-5-1-1 0,-5 2 0 15,-14-4 1-15,5 15 1 16,-10-4 1-16,-13 8 0 16,0 2 1-16,-2 3 0 0,-1 3 2 15,2-2 1 16,5 2 0-31,9-5 0 0,7-2-1 0,18-5-3 0,10-7-6 16,14-2-32-16,19-4-40 0,-5-2-5 16</inkml:trace>
  <inkml:trace contextRef="#ctx0" brushRef="#br0" timeOffset="239510">18475 11831 310 0,'0'0'3'16,"-6"21"3"-16,4 3 3 16,1 12 2-16,-1 11 1 15,2 8 2-15,1 8 1 16,5 7 1-16,8-3-3 15,2-5-2-15,5-7-2 0,1-10 0 16,5-11-4 0,-2-9 0-16,4-6 0 0,-3-8-1 15,1-5-2-15,-2-3-5 16,-4-5-10-16,3-18-64 0,2 3-7 15</inkml:trace>
  <inkml:trace contextRef="#ctx0" brushRef="#br0" timeOffset="239612">18769 11342 470 0,'0'0'-3'16,"0"0"-10"-16,-11-3-55 0,6 11-17 15</inkml:trace>
  <inkml:trace contextRef="#ctx0" brushRef="#br0" timeOffset="240122">19322 12282 336 0,'0'0'1'15,"-9"16"0"-15,3 4 0 16,0 4 0-16,-1 2 2 0,4 4 3 15,2 1 3-15,1 0 4 16,14-9-1-16,10-4-1 16,13-14 1-16,9-5 1 15,5-15-1-15,4-9-3 0,-2-8-2 16,-6-5-1-16,-9-3 0 15,-15 1-1-15,-14 3-1 16,-17 8-4-16,-14 16-8 16,-17 13-44-16,-6 9-34 0,-8 16-4 15</inkml:trace>
  <inkml:trace contextRef="#ctx0" brushRef="#br0" timeOffset="241178">19595 12323 317 0,'0'0'0'0,"0"0"-3"16,0 0-2-16,0 0 0 16,0 0-1-16,0 0 1 15,0 5 2-15,0-5 3 16,-7 4 2-16,7-4 4 0,-20 5 3 15,2-1 1-15,-7-2 2 16,2 1 1-16,-5-3-1 16,3 1 0-16,1-1-1 15,2 0-3-15,8 0-1 0,14 0-3 16,0 0-6-16,0 0-25 15,11 11-48-15,16 1-9 16</inkml:trace>
  <inkml:trace contextRef="#ctx0" brushRef="#br0" timeOffset="242055">11501 14243 390 0,'0'0'0'0,"20"0"0"0,14 1-2 16,13-1-2-16,15 0-2 15,12 0 2-15,14-4-1 16,7-3 1-16,7-4-2 15,-6 3 2-15,-8-1-3 16,-14 0-19-16,-17-1-40 0,-4 8-10 16</inkml:trace>
  <inkml:trace contextRef="#ctx0" brushRef="#br0" timeOffset="242377">11695 14486 424 0,'0'0'1'15,"21"0"-1"-15,14 0 0 0,18 0 1 16,20-2-1-16,16-3 0 15,15 1-1-15,12-1-1 16,2 0-3-16,-6-1-11 16,-6-4-52-16,-9 7-15 0</inkml:trace>
  <inkml:trace contextRef="#ctx0" brushRef="#br0" timeOffset="243392">19613 12325 314 0,'0'0'-3'15,"0"0"-3"-15,0 0-2 0,0 0 0 16,9 3 2-16,-9-3 3 16,13 0 4-16,-13 0 2 15,11-7 5-15,-11 7 6 16,6-13-1-16,-6 13 1 15,0-13-2-15,0 13-4 0,-17-9-3 16,3 8-2-16,-2 1-2 16,-1 0-1-16,1 0 1 15,0 0 1-15,3 0-1 16,4 1 2-16,9-1-2 0,0 0 1 15,0 0-2-15,11-4 0 16,3 2-5-16,-2-3-12 16,-1-2-52-16,5 7-10 15</inkml:trace>
  <inkml:trace contextRef="#ctx0" brushRef="#br0" timeOffset="246019">15353 13901 348 0,'0'0'-1'15,"0"0"-2"-15,0 6 1 0,0 5 0 16,0 10 1-16,0 5 2 15,0 12 2-15,-3 8 2 16,-1 13 2-16,-5 8 1 0,-2 8 2 16,1 2-2-16,-5 0 1 15,2-4-4-15,-1-5-4 16,4-12-6-16,2-9-7 15,1-15-14-15,0-11-51 0,7-21-5 16</inkml:trace>
  <inkml:trace contextRef="#ctx0" brushRef="#br0" timeOffset="246507">15180 13993 47 0,'0'0'6'0,"0"0"8"15,-3-10 7-15,3 10 5 16,-1-12 4-1,1 12 0-15,5-19 2 0,7 10 3 0,11-1-5 16,8 2-7-16,14 3-5 16,11 5-2-16,6 1-4 15,4 10-2-15,1 7-2 0,-5 2-3 16,-7 7-2-16,-8 1 0 15,-16 4-2-15,-12-4 0 16,-15 1-1-16,-8-4 1 16,-17-5-1-16,-4-4 0 0,-10-5 1 15,-2-6 0 1,0-4 0-16,2-1 0 0,5 0 1 15,5-1 0-15,8 1 5 16,8 9 0-16,7 11 0 0,3 10 0 47,11 6 0-47,3 10-1 0,7 3 1 0,3 4-1 0,4-3-2 0,2 0-4 15,6-7-2-15,-5-8-10 16,6-13-41 15,-1 1-29-31,-3-12-5 0</inkml:trace>
  <inkml:trace contextRef="#ctx0" brushRef="#br0" timeOffset="247098">16123 14434 271 0,'0'0'1'15,"9"-1"-1"-15,9-1 2 16,5-2 5-16,8 2 1 0,5-2 2 31,2 1 0-31,2-1 1 0,-2 2 1 0,-4 0-1 16,-8 0-1-16,-4 2-4 15,-8 0-2-15,-5 0-1 16,-9 0 1-16,6 11 0 0,-8-1-2 16,-11 5 1-16,-5 5 1 15,-6 3 0-15,-1 5 1 16,-2-1 0-16,3 0-1 0,5-2 1 15,10 0 0-15,9-7 0 16,15-3 0 0,16-3-2-16,11-7-2 0,12-1-3 15,3-4-7-15,9 0-19 16,5 0-52-16,-7-5-5 15</inkml:trace>
  <inkml:trace contextRef="#ctx0" brushRef="#br0" timeOffset="248157">12992 11146 270 0,'0'0'4'0,"1"26"3"16,-1 5-1-16,0 14 0 15,0 10 2-15,0 14 0 16,-2 5-1-16,1 11 1 0,-1-6-6 15,0-8-1-15,2-10-1 16,0-17-2-16,0-9-6 16,0-15-12-16,2 3-44 15,-2-23-10-15</inkml:trace>
  <inkml:trace contextRef="#ctx0" brushRef="#br0" timeOffset="248602">12841 11250 341 0,'0'0'1'16,"0"0"-1"-16,4-11-1 15,4 3 1-15,13-4-1 16,16-2 1-16,7-6 0 15,10-3 3-15,12 1-1 16,10 1 2-16,1 6 0 16,-1 2 0-16,-5 8-1 0,-16 5-1 15,-7 9 1-15,-19 11-2 16,-18 4-1-16,-13 4 1 15,-21-2-1 1,-13 2 0-16,-14-3 2 16,-8-4-1-16,-6-4-1 0,5-4 0 0,1-1-1 15,10-2-2-15,8 1 2 16,13 5 1-16,15 2 2 0,12 3 3 15,15 5 0-15,17 0 3 16,17 4 0-16,10 0 2 16,11 1-1-16,3-6-3 15,1-1-2-15,-8-5-5 0,-5-1-8 16,-16-7-8 31,-10 0-31-47,-7 2-31 0,-22-3-7 0</inkml:trace>
  <inkml:trace contextRef="#ctx0" brushRef="#br0" timeOffset="249076">13785 11451 50 0,'0'0'1'15,"12"-3"3"-15,0 1 5 16,2-1 8-16,3 0 2 16,0 0 4-16,3 3 0 15,0 0 0-15,-5 0 3 0,-3 3-4 16,-2 7-3-16,-4 2-3 15,-6 4-4 1,-2 4-1 0,-8-1 1-16,-6 1-1 0,0 0-1 0,-5-1 0 0,3-5 0 15,0-3-2-15,9-4-1 16,9-7-1-16,9 0 0 15,21-1-4-15,5-6-9 16,13-1-21-16,13 6-43 0,-6-4-7 16</inkml:trace>
  <inkml:trace contextRef="#ctx0" brushRef="#br0" timeOffset="249514">13120 12177 417 0,'0'0'2'0,"0"0"0"15,0 0-1-15,13-15 0 16,18 8 1-16,16-3 0 16,26 0 0-16,10-2 0 0,17 2-4 15,6-1-4-15,2 5-8 31,-12 4-20-31,-14-2-37 0,-12 4-13 0</inkml:trace>
  <inkml:trace contextRef="#ctx0" brushRef="#br0" timeOffset="249919">13081 12353 394 0,'0'0'-1'0,"0"0"0"0,0 16 0 16,0 8 0-16,1 6 0 15,-2 11 0 1,0 6 1-16,0 5 0 0,0 4 3 16,-2-3 0-16,-1-2 0 0,0-6 0 15,1-8 0-15,-2-4-2 16,2-10-5-1,1-4-8-15,0-9-26 0,2-10-41 16,0 0-5-16</inkml:trace>
  <inkml:trace contextRef="#ctx0" brushRef="#br0" timeOffset="250268">13012 12417 403 0,'0'0'-1'0,"0"0"0"16,12-9-1-16,11 7 0 0,6-2 0 15,9 4-1-15,5 1 0 16,2 3 0-16,0 5 1 16,-1 1-1-16,-9 4 1 15,-9 0-1-15,-12 1 2 16,-7 0 0-16,-7-1 1 0,-12 0 0 15,-4 0 0-15,-8 0 1 16,-1-3 0-16,-5 0 2 31,5-3-2-31,-1 1 0 0,6 1 2 0,5 3-1 0,9 4 1 16,6 1 0-16,1 2-1 15,13 4 1-15,2 0-1 16,6 1-1-16,0-4-3 16,6 0-10-16,-7-8-20 0,-1-8-43 15,4 3-8-15</inkml:trace>
  <inkml:trace contextRef="#ctx0" brushRef="#br0" timeOffset="250658">13581 12645 352 0,'0'0'-2'0,"0"0"-2"15,0 0 1-15,7 0 0 16,2 0 0-16,6 0 0 0,1 3-1 15,0 0 1-15,1 4 2 16,-1 1 3-16,-5 6 1 16,-7 2 1-16,-4 3 0 15,-9 5 2-15,-6 0 1 0,-3-2 0 16,1 1 0-16,0-3 0 15,6-1-1-15,6-4 1 16,6-3-1-16,11-4-4 16,15-1-7-16,4-4-14 0,6-3-46 15,9 5-14-15</inkml:trace>
  <inkml:trace contextRef="#ctx0" brushRef="#br0" timeOffset="251398">14351 15284 411 0,'-3'10'1'16,"-2"14"0"-16,-4 11 0 0,-1 18 0 15,0 12 1-15,0 14-1 16,-2 6 1-16,2 7-1 16,1-9 0-16,4-11-1 15,1-10 1-15,0-19-1 0,3-14-2 16,1-11-13-16,0-18-55 15,1-4-12-15</inkml:trace>
  <inkml:trace contextRef="#ctx0" brushRef="#br0" timeOffset="251832">14192 15315 412 0,'0'0'1'0,"0"0"0"15,3-16-1-15,16 3 1 16,16-4 2-16,18-2 0 15,16-1 1-15,13 4 0 16,9 4-1-16,5 7 0 16,-3 5 0-16,-12 8-1 0,-16 13-1 15,-21 6-1-15,-24 3 1 16,-19 3-1-16,-17 1 0 15,-18-2 1-15,-15-3 0 32,-7-4 0-32,-9-7 0 0,-2-4 1 0,5-7 0 0,4-2 1 15,11-4 0-15,10-1-1 16,13 0 0-16,11 0 1 0,13 0 1 15,9 23 0-15,13 0-1 16,10 6 0-16,7 7 0 16,5 7 1-16,3 6-2 15,1 2 1-15,-2 2-2 16,-10-1-1-16,-6-5-2 15,-6-4-2-15,-7-5-2 0,-9-6-6 16,2-6-15-16,-6 7-59 16,-2-23-3-16</inkml:trace>
  <inkml:trace contextRef="#ctx0" brushRef="#br0" timeOffset="252181">15492 15783 463 0,'0'0'1'0,"0"0"0"16,0 15 0-16,-2 2 0 15,0 5 1-15,0 3-1 0,0 4 0 32,0 3 0-32,0-1 1 0,1-1-2 0,0-3-2 15,0-8-4-15,1-5-4 16,0-14-15-16,-7 9-61 31,7-9-3-31</inkml:trace>
  <inkml:trace contextRef="#ctx0" brushRef="#br0" timeOffset="252438">15669 15588 390 0,'0'0'0'16,"11"-1"2"-16,12-1 1 15,12-1 1 16,10 0 0-31,9 0 1 0,3-1-1 0,3 2 1 0,0 0 0 0,-8 0-4 16,-12 1-4-16,-10 1-14 0,-9 0-60 16,-21 0-7-16</inkml:trace>
  <inkml:trace contextRef="#ctx0" brushRef="#br0" timeOffset="252653">16025 15280 444 0,'-3'12'1'15,"-4"11"-1"-15,1 16 1 0,0 11 0 16,2 9 0-16,0 11 0 16,0 6 0-16,-1 5 0 15,5-6-1-15,0-9 1 16,0-11-2-16,0-10-3 15,0-8-10-15,-3-12-23 16,-9-8-48-16,13-8-3 0</inkml:trace>
  <inkml:trace contextRef="#ctx0" brushRef="#br0" timeOffset="252915">16608 15243 438 0,'0'12'1'0,"0"13"0"16,0 13 0-16,0 14 0 15,1 10 0-15,2 10 0 0,-1 7 1 16,0 6-1-16,-2-8-1 15,0-11 1-15,0-11 0 16,0-12-3-16,-5-12-3 16,1-7-10-16,-6-4-63 15,10-20-6-15</inkml:trace>
  <inkml:trace contextRef="#ctx0" brushRef="#br0" timeOffset="253326">16491 15269 457 0,'0'0'-1'16,"0"0"0"-16,11-3-1 0,15 3 0 16,13 0 1-16,17 6 0 15,11-1 1-15,10 6 0 16,5 3 1-16,3 2 0 15,-8 4 0 1,-12 2 0-16,-13 0-1 0,-17-1-1 0,-16 2 0 16,-14-5-1-16,-11-3-1 15,-14 0-2-15,-11-4-1 16,-12-2-1-16,-5-5 1 15,-6-1 2-15,0-2-1 0,3 1 2 16,8-2 1-16,6 1 4 16,8 7 3-16,12 6 2 15,11 7 1 1,6 4 1-16,12 6 0 0,7 4-1 15,6 3 1-15,5 4-1 0,2-2-2 16,4-4-2-16,3-1-2 16,0-3-4-16,0-4-4 15,0 0-7 1,-7-9-21-16,-8-5-54 0,15-3-3 0</inkml:trace>
  <inkml:trace contextRef="#ctx0" brushRef="#br0" timeOffset="253737">17469 15723 347 0,'0'0'0'16,"0"0"0"-16,13 0 2 15,8 0 2-15,8-3 3 16,8 0 3-16,8-2 0 15,7 2 0-15,2 0 1 16,-1 2-2-16,-5 0-1 0,-9 1-3 16,-10 0-2-16,-10 3 0 15,-19-3 1-15,0 19-1 16,-16-3 1-1,-11 1-1-15,-2 4 1 0,-4 3 0 0,0-1-1 16,1 0-1-16,9 0 0 16,10-5-1-16,13-3 1 15,17-2-2 16,18-5-1-31,14-1-3 0,11-6-7 0,14 2-22 0,13-3-52 0,-9-8-5 16</inkml:trace>
  <inkml:trace contextRef="#ctx0" brushRef="#br0" timeOffset="254204">14393 14861 458 0,'0'0'1'0,"-13"0"0"0,13 0-3 16,-9 0 1-16,9 0 1 16,23 4 3-16,20-1 1 15,33-3 2-15,36-3 0 31,46-5 1-31,47-2 4 0,83-3-2 0,-5-1-1 0,26 3-8 16,6 0 0-16,-4 9 0 16,-17 3 0-16,-28 4 0 15,-36 5 0-15,-82 3 0 0,3-1 0 16,-36 1 0-16,-36-9-30 15,-34 6-61-15,-8-4-4 16</inkml:trace>
  <inkml:trace contextRef="#ctx0" brushRef="#br0" timeOffset="254814">19037 14547 387 0,'0'0'0'0,"-19"4"1"0,-1 10-1 16,-4 8 1-1,-6 6 2-15,-4 13 2 0,0 8 1 16,-1 10 3-16,7 5 0 15,14 2 2-15,13-1 0 16,8-7-1-16,18-7 0 0,12-11-3 16,10-12-1-1,13-10-6-15,2-15-7 0,11-8-39 16,-4-16-40-16,-4-19-3 15</inkml:trace>
  <inkml:trace contextRef="#ctx0" brushRef="#br0" timeOffset="254934">18966 14156 454 0,'0'0'-3'0,"-9"-1"-17"0,-13 4-63 16,22 7-1-16</inkml:trace>
  <inkml:trace contextRef="#ctx0" brushRef="#br0" timeOffset="255322">19671 15027 393 0,'0'0'2'15,"-1"21"1"-15,1 2 0 0,8 7-1 16,9 2 0-16,15-1 0 15,11-1 0-15,14-7 3 16,10-13 0 0,5-10 2-16,0-18 2 0,-10-13 2 15,-8-9 0-15,-23-1 1 0,-16 0-1 16,-17 6-3-16,-25 6-2 15,-13 12-6-15,-14 5-5 32,-2 12-8-32,-8 5-30 0,9 10-46 0,5 6-3 0</inkml:trace>
  <inkml:trace contextRef="#ctx0" brushRef="#br0" timeOffset="255803">20784 14515 471 0,'0'0'0'15,"0"0"0"-15,21-3 0 16,11 3 0-16,16 0-1 15,17 2 0 17,16 2-2-32,9-1-2 0,8 2-1 0,-3-1-5 0,-4 2-14 0,-16-2-59 15,-17-1-4-15</inkml:trace>
  <inkml:trace contextRef="#ctx0" brushRef="#br0" timeOffset="255989">20716 14745 475 0,'0'0'1'16,"13"0"-1"-16,15 0 0 0,17 0 0 16,23 0-3-16,15 2-5 15,22 4-10-15,5-2-12 16,14 1-26-16,0 3-30 0,-12-2-7 15</inkml:trace>
  <inkml:trace contextRef="#ctx0" brushRef="#br0" timeOffset="256224">22109 14407 453 0,'-6'9'2'0,"-4"12"0"0,-4 14 0 15,0 11 1-15,2 14 0 16,5 7 0-16,7 8 1 31,7 4-1-31,17-9 0 0,14-13-1 0,9-11-1 0,8-18-3 16,9-13-7-16,-6-5-55 15,1-27-23-15</inkml:trace>
  <inkml:trace contextRef="#ctx0" brushRef="#br0" timeOffset="256350">22180 13796 481 0,'0'0'0'0,"0"0"-4"0,-11 0-9 16,11 0-59-16,-3 14-16 15</inkml:trace>
  <inkml:trace contextRef="#ctx0" brushRef="#br0" timeOffset="256521">23018 15034 511 0,'0'9'0'0,"-5"12"0"0,-4 9 0 15,4 17-6-15,-6 13-71 16,4-6-15-16</inkml:trace>
  <inkml:trace contextRef="#ctx0" brushRef="#br0" timeOffset="257669">23792 13308 357 0,'2'9'3'15,"4"11"2"-15,5 18 0 16,4 20 1-16,2 23 2 16,-4 28-1-16,-4 25 1 15,-6 33 2-15,-4 18-3 0,-16 21-1 16,-14 9 0-16,-9 5-2 15,-10-1 0-15,-5-5-2 16,-4-4 1-16,-3-14-1 16,-2-7-1-16,-2-19 0 0,1-12 0 31,0-18 0-31,4-14 0 0,2-19 1 0,5-16 1 15,3-21-1-15,7-11 1 0,3-13-1 16,4-10 1-16,1-8 0 16,-2-6 0-16,-1-5-1 15,-2-3 0-15,-2-4 0 16,-6-2-1-16,-3-4 2 15,-7-1 0-15,-9-3-1 0,-6 0 1 16,-8-8 0-16,-16-3-1 16,-15-3 0-16,-18-3-1 15,-17-3 0-15,-22-1 0 16,-19-1 0-16,-19 3 0 0,-16 4-1 15,-21 3 1-15,-10 5 0 16,-15 6 0-16,-8 1 1 16,-7 2-1-16,-7 1 0 15,-5-3 0-15,-3 0 0 0,0-9-1 16,-5-1 0-16,1-2 1 15,1-3-1 1,7-1 0-16,3 2 0 0,9 3 2 0,5 7-2 16,9 1 0-16,14 3 0 15,12 7 0-15,11 4 0 16,14 5 0 15,15 0 0-31,14 5 0 0,17-4 0 0,20 4 0 0,18-6 0 0,20 0 0 16,19-4 0-16,17-5 0 15,17-3 0-15,10-3 0 16,13-6 0-16,3-14 0 15,7-13 0-15,2-16 0 16,2-16 0-16,0-22 0 0,1-18-2 16,-1-22 0-16,-2-17 0 15,1-16 0-15,-4-14 0 16,-4-7 1-16,-4-6 0 0,-2 3 0 15,-6 3 0-15,3 13 1 16,-3 15 1-16,7 13 0 16,2 23 1-16,8 18-1 31,4 15 0-31,6 15 0 0,7 9-1 0,7 6-1 0,5 5 1 15,7 1-2-15,9 2 0 16,9 2 0-16,12 2-1 16,12 1 1-16,22 5 0 15,14 1 0-15,31 5 1 16,26 4 0-16,36 5 1 0,36 4 0 15,46 4 0-15,39 9 1 16,46 5 0 0,67 0 0-16,15 10 0 0,43 1 0 0,39 5 0 15,37-2 0-15,20-2 0 16,18-7 0-16,-1-5 0 31,-32-2 0-31,1-9-1 0,-39-6-2 0,-42-3-3 0,-56-8-9 16,-50-2-62-16,-52 9-15 15</inkml:trace>
  <inkml:trace contextRef="#ctx0" brushRef="#br0" timeOffset="258676">1248 14907 310 0,'-4'9'2'0,"2"16"0"0,2 11 0 16,6 9 1-16,8 3 1 15,13 0 1-15,9-2 0 16,8-5 2-16,12-13-1 15,2-25 0-15,6-13-5 0,-7-21-21 16,9-12-50-16,-25-17-6 16</inkml:trace>
  <inkml:trace contextRef="#ctx0" brushRef="#br0" timeOffset="258799">1348 14100 444 0,'0'0'2'0,"-9"-10"-2"15,9 10-4-15,-8-7-6 16,8 7-30-16,19 0-44 15,-7 3-2-15</inkml:trace>
  <inkml:trace contextRef="#ctx0" brushRef="#br0" timeOffset="259279">1893 14939 346 0,'0'0'0'15,"0"0"-1"-15,14-6 0 0,8 0 1 16,7-1-1-1,11 3 1-15,7-2-1 0,0 2 0 16,3 3 1-16,-7 1 3 0,-3 5 1 16,-16 5 0-16,-6 11 2 15,-18 1 1 16,-4 8 0-31,-14 0 1 0,0 4 0 0,-2-4-4 0,2-1-1 16,1-3 2-16,7-6 0 0,10-3 0 16,9-6 0-16,14-4 1 15,10-4-1-15,11-2-2 16,6-1-4-16,10 0-15 15,-7 10-53-15,10-12-15 0</inkml:trace>
  <inkml:trace contextRef="#ctx0" brushRef="#br0" timeOffset="259627">2953 14548 418 0,'0'0'-1'16,"0"0"-1"-16,0 0-2 0,0 0 1 15,7 12 0-15,5-6 0 16,4 1 1-16,7-1 1 15,9-2 1-15,5-1 1 16,8-2-2-16,1-1-9 16,7-3-29-16,14-3-38 0,-15-2-7 15</inkml:trace>
  <inkml:trace contextRef="#ctx0" brushRef="#br0" timeOffset="259799">2988 14864 356 0,'0'0'2'16,"0"0"-1"-16,17 0 0 0,8 1-3 16,9-1-6-1,16 0-9-15,12-7-19 0,10-1-38 16,11 2-8-16</inkml:trace>
  <inkml:trace contextRef="#ctx0" brushRef="#br0" timeOffset="261237">4913 13373 366 0,'0'9'1'0,"1"15"-1"15,-1 18 3-15,-8 44 1 16,-2 16 2 0,-2 6 0-16,-5 9 1 15,1 2-2-15,0-10-1 16,-1-14 0-16,-1-15-2 15,6-51-6-15,1-11-15 16,11-18-49-16,-13-4-14 0</inkml:trace>
  <inkml:trace contextRef="#ctx0" brushRef="#br0" timeOffset="261662">4691 13329 370 0,'0'0'0'0,"0"0"0"16,13-13 0-16,8 5 0 16,11 1 2-16,10-3 2 15,10 3 1-15,9 1 2 16,9 7 0-1,-2 3 0-15,-2 11 0 0,-8 8 0 0,-10 5-2 16,-14 5-2-16,-15 1-1 16,-17 1-2-16,-9-5-1 15,-14-6 0-15,-14-6 0 0,-10-8-1 16,-4-8 0-16,-5-2 1 15,1-3-1-15,3-6 1 16,5 4 0-16,7 0-1 0,7 4 0 31,11 4 2-31,9 11 1 0,10 11 1 0,10 15 1 16,15 9 1-1,6 4 1-15,9 8 1 0,7-1 1 16,4 1-4-16,2-7-3 16,0-4-6-16,-15-21-13 15,1-18-54-15,-6 4-12 16</inkml:trace>
  <inkml:trace contextRef="#ctx0" brushRef="#br0" timeOffset="261837">5621 13823 458 0,'0'0'1'0,"10"20"0"0,8 3 1 16,9 10-2-16,5 6-4 15,9 10-4-15,2 2-17 16,4 11-28-16,-1 1-32 0,-15-6-7 15</inkml:trace>
  <inkml:trace contextRef="#ctx0" brushRef="#br0" timeOffset="262123">3937 14687 459 0,'0'0'2'16,"24"1"0"-16,26 0 2 16,32-3 1-16,43-5 1 15,43-4 0-15,78-5 0 0,4-5 1 16,34-4-2-16,15-2-1 15,9 1-1-15,-13 3-1 16,-18 7-4-16,-29 4-4 16,-67 11-8-16,-3 1-28 0,-38 6-49 15,-37 4-1-15</inkml:trace>
  <inkml:trace contextRef="#ctx0" brushRef="#br0" timeOffset="262517">4327 15020 388 0,'0'0'1'0,"0"30"0"16,-1 3 0-16,0 16 0 15,-3 10 0-15,1 12 2 31,-1 8 1-31,0 12 0 0,1-3-1 0,-1-7 1 0,0-8-1 16,-2-13-1-16,1-9-4 47,0-11-10-47,5-18-67 0,0-22-4 0</inkml:trace>
  <inkml:trace contextRef="#ctx0" brushRef="#br0" timeOffset="262872">4089 15090 427 0,'0'0'0'0,"13"-4"0"32,7 1 0-32,11 0 0 0,15 0 0 0,6 2 0 0,12 1 0 15,1 4 0-15,0 7-1 16,-9 7 0-16,-11 3-1 31,-15 6-2-31,-19-1 1 0,-11 2 0 0,-13-3 0 0,-11-5 0 16,-6-7 1-16,-4-1 0 15,-4-6 1-15,3-2 1 16,0 0 0-16,6-1 1 15,5 3 1-15,7 7 2 16,11 7 1-16,6 7 2 0,13 5 0 16,11 6 0-16,7 5 0 15,7 1 0-15,5 0-1 16,-3-3-5-16,5-3-3 0,-8-9-10 15,-1-5-30-15,3-6-43 16,-14-14-4-16</inkml:trace>
  <inkml:trace contextRef="#ctx0" brushRef="#br0" timeOffset="263111">5070 15582 456 0,'0'0'1'16,"6"20"-1"-16,3-2 1 16,5 7-1-16,0 6 1 15,3 3-1-15,-1 3-1 0,0 5 0 16,-3-8-2-16,-4-4-3 15,-6-8-8-15,2-3-22 16,4-9-49-16,-9-10-4 16</inkml:trace>
  <inkml:trace contextRef="#ctx0" brushRef="#br0" timeOffset="263309">5235 15295 464 0,'0'0'0'0,"5"4"0"15,15 1-1-15,16 2-2 0,13-3-1 16,11 2-2-16,10-3-2 16,5 0-3-16,2-3-1 15,0 0-20-15,-2-11-52 16,-27-10-4-1</inkml:trace>
  <inkml:trace contextRef="#ctx0" brushRef="#br0" timeOffset="263508">5608 15052 459 0,'-4'9'1'0,"-2"12"0"0,-4 10 1 16,0 11-1-16,0 9 1 31,3 9 0-31,0 10 0 0,0 5 1 0,7-5-2 16,0-6-1-16,5-9-3 0,4-11-4 15,-2-14-9-15,3-11-69 32,4-18-3-17</inkml:trace>
  <inkml:trace contextRef="#ctx0" brushRef="#br0" timeOffset="263710">5889 15093 473 0,'1'10'1'16,"1"14"1"-16,5 14 0 15,5 14-1-15,6 10 1 0,3 12 0 16,2 6 0-16,3 6 1 16,-2-8-2-16,0-13-1 15,-6-13 0-15,-2-14-3 0,-10-22-16 31,-15-12-68-31,9-13-1 0</inkml:trace>
  <inkml:trace contextRef="#ctx0" brushRef="#br0" timeOffset="264031">6055 14975 427 0,'9'-5'1'0,"18"1"1"16,19 0-1-1,10-1 1-15,15 2-1 0,1 3 0 16,5 0-1-16,-2 5 1 15,-15 8-1-15,-24 7-1 16,-29 5 1-16,-17 6 0 0,-28 5 1 16,-13 2 1 15,-8-2 0-31,-3 1 1 0,2 1 0 0,4-2 1 0,10-3-1 15,11-1 1-15,11-3 1 16,16 1 1-16,8-1-2 0,8-1 0 16,15-4 0-16,9-3-1 15,7-2-2-15,7-4-4 16,5-1-11-16,-8-1-56 0,9-13-20 31</inkml:trace>
  <inkml:trace contextRef="#ctx0" brushRef="#br0" timeOffset="264384">6628 15377 344 0,'0'0'3'0,"7"3"0"16,9 0 0-16,9 0 3 16,10-1 2-16,11 3 3 0,11-3 1 15,9 2 1-15,5-1-3 16,0 0 0-16,-7 0-1 15,-8 1-2-15,-8 0 0 16,-16 3-2-16,-16 5-1 16,-12 5 0-16,-10 1-1 0,-11 6 1 15,-4 3 0-15,-1 0 0 16,2 1-1-16,2-1-1 15,10-6 0-15,8-1 0 0,9-7-1 16,18-4-3-16,7-6-3 16,15 0-10-16,1 5-60 15,10-16-14-15</inkml:trace>
  <inkml:trace contextRef="#ctx0" brushRef="#br0" timeOffset="265115">8215 14183 378 0,'0'0'2'0,"-13"0"1"15,1 6 0-15,-5 9 0 0,-5 6 0 16,-2 11 1-16,-1 9 2 15,4 9 1-15,6 9 0 16,11 4 0-16,4 2 0 16,11-3 1-16,18-2-1 0,8-9-2 15,8-9-2-15,14-12-8 16,1-12-25-16,6-10-52 15,6-9-6-15</inkml:trace>
  <inkml:trace contextRef="#ctx0" brushRef="#br0" timeOffset="265252">8102 13797 447 0,'0'0'-4'0,"0"0"-17"15,8 15-62-15,-7-5-2 16</inkml:trace>
  <inkml:trace contextRef="#ctx0" brushRef="#br0" timeOffset="265619">8955 14573 363 0,'-1'9'2'15,"1"9"0"-15,2 8 2 0,10 7-1 16,2 3 0-16,13 2 3 15,9-1 2-15,5-4 3 16,12-14-1-16,2-15 2 16,3-8 0-16,-7-19 2 15,-7-11-2-15,-14-9-1 0,-14-2-4 31,-15 2-2-31,-15 5-4 0,-19 10-4 0,-17 7-7 16,0 19-31-16,-1 9-47 16,-9 11-3-16</inkml:trace>
  <inkml:trace contextRef="#ctx0" brushRef="#br0" timeOffset="266400">533 13725 104 0,'-2'17'2'16,"2"20"5"-16,-1 18 4 0,1 30 2 15,-4 23 4-15,0 27 6 16,-3 19 3-16,0 31 4 16,1 7 2-16,-7 6-4 15,0 7-2-15,-4-6-3 0,1-6-5 16,0-4-2-16,4-8-4 31,2-19-7-31,4-19-7 0,7-21-16 0,2-25-22 16,2-32-39-16,15-32-7 0</inkml:trace>
  <inkml:trace contextRef="#ctx0" brushRef="#br0" timeOffset="267385">552 13139 341 0,'12'-6'0'0,"9"-3"1"31,25-6-1-31,16-5 0 0,23-3 0 0,19-3 2 0,31-1-1 15,26-4 1-15,17 3 1 16,13 2-1-16,15 1 2 16,12 2 0-16,9-6 1 15,16 1 1-15,8-7-1 0,11-2 2 16,8-5-2-16,13 1 1 15,5-2 0-15,9 1-1 16,9 6 0 0,1 6-1-16,6 9-1 0,1 6-1 0,8 12-1 15,-1 3 0-15,-1 4-1 16,-8 6 0-16,-4 2 0 15,-13-5 0-15,-19-1 0 16,-14-6 0-16,-23 1 1 0,-17-8 0 16,-25-3 1-16,-15 2-1 15,-23 1 1-15,-12 4-1 31,-15 1 1-31,-15 2-1 0,-12 5 0 0,-15 6-1 16,-12 2 1-16,-11 5-1 0,-8 4-1 16,-6 7 1-16,-5 7-1 15,-4 6 1-15,-5 10 0 16,-3 8-1-1,-8 15 1-15,-1 9-1 0,-7 15 1 0,-4 12 0 16,-6 13 0-16,-2 13 1 16,-1 13 2-16,0 13-1 15,3 12 0-15,1 9 1 0,2 8 0 16,-3 1-1-16,3 0 0 15,-5-7 0-15,-4-6-2 16,-1-10 1-16,-3-14-1 16,-2-12 0-16,-5-14 0 15,2-9 0-15,-3-11 0 0,2-5 0 16,-3-13 0-16,-2-6 1 15,-6-10-1-15,-6-6 1 16,-11-9 0-16,-14-8 0 16,-9-8 0-16,-8-9 0 15,-12-10 1-15,-10-4-1 0,-12-10 0 16,-14-7-1-16,-10-5 1 15,-17-8-1-15,-14-6 0 16,-24-3 0-16,-24 1 0 0,-26-3 0 16,-28 2 0-16,-31 1 0 15,-34 6 0-15,-33 6 0 16,-33 4 0-16,-35 6 0 0,-37 9 1 31,-26 10-1-31,-21 11 0 0,-15 6-3 0,-7 11-7 16,0 3-30-16,-22 10-45 15,39-15-5-15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26:52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3501 10054 207 0,'0'0'1'0,"0"0"0"16,0 0-2-16,0 0 1 0,0 0-1 31,0 0 0-31,0 0 1 0,0 0 6 15,0 0 2-15,0 0 4 0,0 0 1 16,0 0 2-16,0-5 3 16,0 5-3-16,2-18 1 0,2 4-3 15,2-5-4-15,0-4 0 16,-1-4 2-16,2-3 1 15,-3-1 0-15,-1-6-2 16,0-5-1-16,2-1 0 0,0 2 0 16,-3 0-4-1,-1 1-2-15,0-1-2 0,1-2 0 16,0 1 0-16,-2 3 1 15,0 0-2-15,0-3 1 0,0-2 1 16,0-1 0 15,0 1 0-31,0 1 2 0,0 3 0 0,-2 1 1 0,-2 0-1 16,1 3 1-16,-2 0-2 0,0 3 1 15,0-2-2-15,-1-2-1 16,2-2-1-16,2 1 0 16,1 0 1-16,-1 3-1 0,1-1 0 15,1 3 0-15,0 1 0 16,0-1 1-16,2 1 0 15,0 0 0 1,1-3 0-16,1-3-1 0,0-3 0 16,-1-5 1-16,0 2-1 0,-3-3 0 15,0 0 0-15,0 2 1 16,0 5 0-16,0-1-1 15,0 2 1-15,-2 5-1 16,1-1 1-16,0 5-1 0,0 2 0 16,1-3-1-16,-3 5 0 15,1 1 1-15,-1 1-1 16,0 2 1-16,1 1 0 15,-1 2-1-15,-1-1 2 0,2 4-2 16,-1-3 1-16,2 4 0 16,0 0-1-16,0 0 1 15,1 0 0-15,0 0-1 16,0-1 1-16,0 0 0 0,1 0 0 15,2-4 0-15,1 2 0 16,-1 0 0-16,2-2-1 16,0 1 1-16,0 2 0 15,1 1 0-15,-1 2 0 0,1 2 0 16,-2 1 0-16,1 2-1 15,-5 9 0-15,8-16 0 16,-8 16 0-16,9-11-1 16,-9 11 1-16,8-9 0 0,-8 9 0 15,0 0-1-15,9-5 1 16,-9 5 0-16,9-5 1 15,2 1-1-15,2-1 0 16,2 0 1 0,0 0-1-16,5-1 1 15,-1-1 0-15,4 3 0 0,-2 1-1 0,-2 1 0 16,4 0 1-16,1 0 0 15,-1 0 0-15,1 0 0 0,4 0 0 16,0-1 0-16,2-1 0 16,-2 1 0-16,0-1 0 15,1 1 0-15,0-1-1 16,1 4 1-16,1-3-1 15,-1 2 0-15,2 1 1 0,1 0 0 16,2 0 0-16,1 1 0 16,5-1 0-16,0 0 0 15,2 0 1-15,6 0-1 16,2 0 0-1,1-3 0-15,2 1 0 0,0 0 1 0,0 1-1 16,-3 0 0-16,-2 1-1 16,-4 1 1-16,-1 1 0 0,-2 2 0 15,1 1-1-15,2-1 1 16,-1 0 0-16,4 1 0 15,5-4 0-15,-2 0 0 16,2 0 0-16,-1-1 0 0,-1 0 1 16,-2 0-2-1,-3-1 1-15,0-1 1 0,-4-1-2 16,4 0 1-16,-2 2 0 15,3-2 0-15,1 0 1 0,4-1-1 16,-1 0 0-16,1 1 0 16,0 0 1-16,0 0-1 15,-1 0 1-15,4 0-1 16,-1 0 0-16,2-1 0 15,3-2 0-15,1 0 0 16,-1 3-1-16,-1-3 1 0,-1 2 0 16,-3 1-1-16,-3 0 0 15,-1 0 2-15,1 1-1 16,-3-1 0-16,2 0 0 0,1 0 0 31,-1-1 0-31,0 0 1 0,3 0-1 0,-3 1-1 16,1 1 1-16,-5 0 0 15,1 1 0-15,-1 1 0 0,0 0 0 16,-2 0 1-16,-1 1-2 31,-4-1 2-31,-1 2-1 0,1-1 0 0,-2 3 0 0,-3-2 0 16,2-1 1-16,-1 0-1 15,1 0 0-15,3-1 0 16,-4 0 0-16,1 0 0 15,0-2 0-15,-2 0 0 0,0 0 0 16,0 0 0-16,-3 0 0 16,1-1 0-16,-4 0 0 15,4 0 1-15,-3 0-1 16,4 0 0-16,-4 2 0 15,5-2 0-15,1 0 0 0,1 0 0 16,4 1 0-16,0-1 0 16,3 1 0-16,-4 0 0 15,-2 1 0-15,-2-1 1 16,-1 1-1-16,-1 0 0 0,-6 2 0 15,1-1-1-15,-3 0 2 16,1 0-1-16,-3 0 0 16,-2 1-1-16,0-1 1 0,-6 1-1 15,-2 1 1-15,-4-2-1 16,-9 0 1-16,11 0-1 15,-11 0 0-15,0 0 0 16,0 0 0-16,0 0 0 0,0 0 0 16,0 0 0-16,0 0 0 15,0 0 0-15,9 8 0 16,-9-8 1-16,9 7-2 15,-9-7 4-15,15 20-2 0,-5-7 1 16,2 3 0-16,2 3 0 16,-1-1 0-16,1 4 0 15,-1-2 0-15,0 2-1 16,0-1 0-16,-3 0 0 15,2 0-1-15,1-1 1 0,-2 2-1 16,0-3 1-16,0 1 0 16,0-1 0-16,0 1 0 15,-3-3 0-15,0 1 0 16,0 0 0-16,0 2 0 0,1 1 0 15,3 2 0-15,-2 3 0 16,1 1 0-16,0 1 0 16,0 4 0-16,0 2 0 0,-1 3 1 15,-1-1 0 16,-3 0 0-31,3 2 0 0,-4 0 0 0,-2 0 1 0,0 0-1 16,-1 0 1-16,-1-3-2 0,-1 3 1 16,0-1-1-16,0-1 1 15,0-1-1-15,-2-1 0 16,-2 0 0-16,1 2 1 15,-4 0-1-15,-1 0 0 16,-2 4 0-16,-1 4 0 16,-3 1 0-16,2 1 0 0,-3 0 0 15,2-2 0-15,-2-2-1 16,1-3 2-16,1-3 1 15,1 0-2-15,-2-6 1 0,0 0 0 32,3-1-1-32,-2 0 0 0,3 3 0 0,0-2 1 15,0 2-2-15,1 0 0 16,2-1 1-16,-2 2-1 0,0 0 1 15,0-1 0-15,2-1 0 16,-1-2-1-16,2-3 1 16,-1 1-1-16,3-3 1 15,0-2-1-15,2-2 1 0,2-3-1 16,0-2 0-1,0-4 1-15,0-2 0 0,0-9 0 16,0 13 0-16,0-13 1 0,0 0 0 16,0 13-1-16,0-13 1 15,0 10-1-15,0-10 1 16,-3 10 0-16,3-10 0 15,-6 11 0-15,6-11 0 16,-11 12 0-16,11-12 0 0,-16 9-1 16,3-5 1-16,1 1 0 15,-4 1-1-15,0-2 1 16,-4 0-1-16,0 0 0 15,-5-1-1-15,-1 1 1 0,-3-1 0 16,-5 1-1-16,-4 1 1 16,-4-1-1-16,0 0 1 15,-4-1 0-15,0 1 0 16,-4 0 0-16,-2 0 0 0,0 3 0 15,0-1 0-15,-1 0 0 16,2 2 0-16,-5 1 0 31,0 0 0-31,2-1 0 0,1 1 1 0,-2-1-1 0,2 0 0 16,0-1 0-16,0 0 0 15,-2 0 1-15,0 0-1 16,-1 0-1-16,-4 1 2 16,-2-4-1-16,0 4 0 0,-3 1 0 15,-1 0 0-15,-1 0 0 16,0 1 0-16,-1 0 0 15,0 0 0-15,-2-1 0 16,0 1 0-16,-2-1-1 0,2-1 1 16,-1-1 0-16,0-1 0 15,0 0 0-15,2-1 0 16,0-2 0-16,1-1 0 15,4-1 0-15,-4-1 1 0,0-1-1 16,1 1 1-16,-2 0-1 16,2-1 1-16,0 0-1 15,-1 1 0-15,-1 0 1 16,4 2-1-16,-2 2 0 0,7-1 0 15,2 2 1-15,0-1-1 16,2-1 0-16,3 1 0 16,5-1 1-16,3-1-1 0,4 1 0 15,1-1 1-15,0 0-1 16,2 0 1-16,3 1-1 15,3 0 1-15,1 0-1 16,-2 0 0-16,3 1 0 16,-2 1 0-16,0-3 0 15,2 1 0-15,2 0 0 0,0-2 1 16,3 0-1-16,3 0 1 15,1-1-1-15,0 0 0 16,2 0 1-16,0 0-1 0,3 0 0 16,0-1 1-16,1 1-1 15,0 0 0-15,1-2 1 16,2 0-1-16,1 0 0 15,-1-1 0-15,1 2 0 16,-2-2 0-16,2 0 0 0,0 0 0 16,-3 0 0-16,0 2 0 15,-2 0 0-15,-4 1 0 16,0-1 0-16,-4 0-1 0,-3 1 2 31,-1 0-1-31,3-1 1 0,0 1-1 0,3-1 1 16,2 0-1-16,0 1 1 15,-1 0-1-15,1-1 1 0,2 1-1 16,0 0 0-1,3 0 0-15,-1 0 0 0,3 0 0 16,4 0 0-16,9 0 0 16,-11 0-1-16,11 0 0 0,0 0 1 15,0 0-1-15,0 0 0 16,0 0 0-16,0 0 0 15,0 0 0-15,0 0 0 16,0 0 0-16,2-8 1 0,9 2 0 16,3 1-1-1,5-5 1-15,6-2-1 0,-1 1 1 16,2-1 1-16,0-2-1 15,-2 1 0-15,-3 0 1 0,-1-2-1 16,-3 1 1-16,-4 1 0 31,1-1 0-31,1-1 0 0,-2 3-1 0,1 0 0 16,-4 3 0-16,-10 9 0 0,14-11 1 15,-14 11-1-15,0 0 0 16,9-6 1-16,-9 6-1 16,0 0 1-16,0 0 0 15,0 0 0-15,0 0 1 16,0 0-1-16,0 0 0 0,0 0-1 15,0 0 1-15,0 0-1 16,0 0 0-16,0 0 0 16,0 0-1-16,-5 0 1 0,5 0-1 15,0 0-1-15,0 0 1 16,0 0-1-16,0 0 1 15,0 0-1-15,-10 7 1 16,10-7 0-16,-8 13 0 0,8-13 1 16,-14 15-1-16,5-7 2 15,-1 2-1-15,0-2 0 16,-1 0 1-16,2-1-1 15,-2 0 0-15,-1-1 1 0,3 0-1 16,0 0 0-16,9-6 0 16,-15 11 0-16,15-11 0 15,0 0 0-15,-9 9 0 16,9-9 0-16,0 0 0 0,0 0-1 15,0 0 1-15,-9 8-1 16,9-8 1-16,0 0 0 16,0 0 0-16,0 0 0 15,0 0 0-15,-13 14 1 16,13-14-1-16,-10 12 0 0,10-12 0 15,-12 17 0-15,1-5 0 16,-2 4 0-16,1-2-1 16,3-3 1-16,2 0-1 0,-1 0 1 15,1-1 0-15,7-10 1 16,-7 10-1-16,7-10 0 15,0 0 1-15,0 0-1 16,0 0 1-16,0 0-1 0,0 0 1 16,0 0-1-16,0 0 0 15,0 0 0-15,0 0 0 16,0 0 0-16,0 0 0 15,0 0 0 1,0 0-1-16,0 0 1 0,0 0-1 0,0 0 0 16,0 0-1-16,0 0 1 15,0 0 0-15,7 8 1 16,-7-8 1-16,21 19-1 0,-4-5 1 15,3 3 1-15,7 2-1 16,5 3 1-16,4 0-2 16,3 3-4-16,2 1-5 15,10 9-18-15,7 1-59 16,-7-4-3-16</inkml:trace>
  <inkml:trace contextRef="#ctx0" brushRef="#br0" timeOffset="5378">13484 5338 310 0,'0'0'-3'15,"4"0"-5"-15,-4 0-1 16,17 1 3-16,-1-1 0 0,9-3 1 16,11-1 4-16,10-3 3 15,8-2 6-15,10 3 7 16,11-4-2-16,6 4 1 15,5-2-1-15,0 1-1 16,0 1-3-16,-4 0-2 0,-8 1-2 16,-5-1-6-16,-7 1-14 15,-9 5-46-15,-6-2-16 16</inkml:trace>
  <inkml:trace contextRef="#ctx0" brushRef="#br0" timeOffset="6121">15112 4806 333 0,'0'0'2'0,"0"0"-1"0,3-10-1 16,-3 10-3-16,0 0 1 16,0 0 0-16,-5 0 2 15,-4 4 1-15,-7 7 0 16,-2 3 1-16,-4 9 2 0,-2-4 3 15,2 6-2 1,1-2 1-16,3 1-2 0,6 0-1 16,7-3-2-16,5 1 1 15,4-4-2-15,12-1 1 16,7-1-1-16,10-2 1 0,6 1-1 31,8-1 0-31,4 2 3 0,6 2-4 0,0 0 2 16,-1 3-1-16,-5 1 0 0,-8-2 1 15,-8-1 3-15,-12-1 5 16,-9-2-1-16,-14 0 1 15,-14 0 0-15,-16-5 2 16,-8 2 0-16,-9-4-1 0,-6-2-3 16,2-2-2-16,-1-2-2 15,7-5-2 1,7 2-2-16,9-1-5 0,8-7-9 15,10 4-27-15,11 4-20 16,-13-4-24-16</inkml:trace>
  <inkml:trace contextRef="#ctx0" brushRef="#br0" timeOffset="6434">15147 4841 405 0,'0'0'1'0,"0"0"-1"16,13-6 1-16,6 0-1 0,10-2 1 15,10-2-2-15,13 1-2 16,6-5-7-16,5 4-9 15,0-1-19-15,-6 3-34 16,-2 8-12-16</inkml:trace>
  <inkml:trace contextRef="#ctx0" brushRef="#br0" timeOffset="7085">15923 4739 258 0,'0'0'2'0,"0"0"2"16,0 0 0-16,11 0 1 0,-11 0 4 15,20 24 1-15,-5-3 1 31,3 4 1-31,7 9 1 0,-5-1 1 0,4 6-1 16,-7-4 2-16,4 2-1 0,-7-6-3 16,3 0 0-16,-5 1 0 15,0-5-1-15,-3-1-3 16,0 0-1-16,0 0-2 15,-1-5 0-15,-2 1-1 16,0-3 0-16,-2-5 0 0,0-1 1 16,-4-13 1-16,3 9 1 15,-3-9 0-15,1-16-1 16,3-10 1-16,5-18-1 15,8-16 0-15,7-17-3 0,15-16-2 16,8-11-2-16,10-3-4 16,1 1-16-1,3 14-65-15,-1 13-5 0</inkml:trace>
  <inkml:trace contextRef="#ctx0" brushRef="#br0" timeOffset="9424">16894 5027 293 0,'0'0'1'16,"5"0"2"-16,10 0-1 15,4 0 2-15,7-3 1 16,10-4 2-16,6 1 3 16,12-3-2-16,4 2-1 0,-1-3-1 15,0 0-5-15,-2 2-9 16,-3-1-16-16,-8 0-28 15,5 3-24-15</inkml:trace>
  <inkml:trace contextRef="#ctx0" brushRef="#br0" timeOffset="9738">17088 4760 309 0,'0'0'-3'16,"0"0"-1"-16,0 0 2 15,11 11 2-15,-3 6 3 0,5 8 1 16,1 8 2-16,2 9 1 15,1 9 6-15,-1 1-2 32,-2 6-2-32,-3-10-1 0,1-2-2 0,-2-7-1 0,-2-6-3 15,-1-7-3-15,-3-7-10 16,4-5-22-16,4-2-41 15,1-9-7-15</inkml:trace>
  <inkml:trace contextRef="#ctx0" brushRef="#br0" timeOffset="10226">17816 4691 292 0,'0'0'0'16,"0"0"0"-16,10 9 1 15,-10-9 3-15,16 20-2 0,-6-5 2 16,4 4 1 0,4 4 2-16,-1 1 0 0,3 3 0 15,-3-2 1-15,2 7 0 16,-3-6 0-16,-1 6-1 0,-4-5-1 15,-1 3 0-15,-2-2 0 16,1-2-1 0,-4-3-1-1,0-3 0-15,-2-4 3 0,0-4 2 0,0-3 2 0,-3-9 0 16,0 0 2-16,0 0 0 15,9-4-1-15,-2-21 0 16,4-9-4-16,4-14-3 16,2-9-3-16,3-9 0 0,-2-8-2 15,2 1 0-15,-2 5 0 16,-5 10-3-16,-4 15-2 15,-5 5-13-15,2 13-27 16,4 11-42-16,-10 14-5 16</inkml:trace>
  <inkml:trace contextRef="#ctx0" brushRef="#br0" timeOffset="10493">18591 5064 470 0,'0'0'-1'0,"0"0"-1"0,0 14 0 16,0 2 0-16,0 4-1 15,3 3-3-15,0 3-3 16,1 1-1-16,0 0 1 0,0-3 1 15,-1-7 0-15,3-4-1 16,-6-13-1-16,6 10 0 31,-6-10 0-31,0 0-17 0,21 1-47 0,-9-1-8 16</inkml:trace>
  <inkml:trace contextRef="#ctx0" brushRef="#br0" timeOffset="10788">18925 4876 452 0,'0'0'-2'16,"0"0"1"-16,10 0 0 16,11 0 0-16,9 0 1 0,14-4-1 15,9-2 0-15,9-4-1 31,8-2 2-31,-2-4-1 0,-3-1-3 0,-7 1-1 16,-8-4-5-16,-9 4-9 0,-13 2-47 16,-5-5-16-16</inkml:trace>
  <inkml:trace contextRef="#ctx0" brushRef="#br0" timeOffset="11040">19213 4649 420 0,'0'0'1'16,"-5"12"0"-16,-1 5 0 15,-2 11 1-15,-3 8-1 16,2 3 0-16,1 6 1 0,1 5-1 15,4 1 0-15,3-5 0 16,2-6-3 0,6-10-1-16,-1-4-11 0,4-4-28 15,6 0-39-15,-7-8-5 0</inkml:trace>
  <inkml:trace contextRef="#ctx0" brushRef="#br0" timeOffset="11638">19780 4445 391 0,'0'0'-1'16,"0"0"0"-16,0 0 0 15,14 11 0-15,-1 3 0 16,2 10 1-16,3 6 2 0,0 7 0 16,4 8 4-16,-3 7 1 15,3 3 1-15,-8 2 0 16,-3 0 0-16,-1-4 1 0,-2-2-2 15,0-3 0 1,-2-3-2-16,-1-7 0 0,0-5-2 16,1-5 0-16,-2-6 0 15,-1-6 0-15,1-3 0 0,-4-13 2 16,6 11-1-16,-6-11 1 15,3-9 0-15,1-10 0 16,6-11 0-16,3-13-1 16,3-12-1-16,4-11-3 0,2-8 0 15,3-5 0-15,-1 3-2 16,-1 9-1-16,-5 5-6 15,0 16-36-15,-1 10-45 16,-8 10 0-16</inkml:trace>
  <inkml:trace contextRef="#ctx0" brushRef="#br0" timeOffset="12248">20454 4872 363 0,'0'0'0'0,"0"0"0"0,6-5 0 16,3 1 2-16,3 0-2 15,9 0-2-15,6-3 4 16,7 2-2-16,2 0 1 15,3 0 3-15,1 1-2 16,-3 4 0-16,0-1 0 0,-5 1 2 16,-6 2 0-16,-5 2-1 15,-4 2-1-15,-2-2 1 0,-3 2-2 16,1 0 1-16,-4 3 0 31,0-1-1-31,0 1 0 0,-2 1 2 0,-4 0 0 16,-3 5 1-16,-1 0 2 0,-11 3-1 15,-4 2 1-15,-7-2 0 16,-3 1 0-16,1-2-3 15,3 0 0-15,2-4-1 16,4-1 0-16,3-3 2 16,13-9-1-16,3 11 1 0,16-5 1 15,10-3-1-15,8-1 1 16,9 0-1-16,9-2 0 15,5 0-2-15,0-5 0 16,0 2-1-16,-5-3 0 0,-8 0-1 16,-8 2 0-16,-11 0-1 15,-8 0-3 16,-3 1-1-31,-7 0-5 0,-1 3-7 0,-9 0-30 0,0 0-40 0,0 0-4 16</inkml:trace>
  <inkml:trace contextRef="#ctx0" brushRef="#br0" timeOffset="16005">11442 7774 374 0,'0'0'-1'16,"0"0"-9"-16,0 0 1 16,0 0-1-16,7-2 0 15,3-2-4-15,10 1 0 0,-4-2-4 16,3 0 5-16,1 3 16 15,-4-2 0-15,-4 4 2 16,-12 0 2-16,0 0 4 31,-21 0 4-31,-1 4 4 0,-7-2-2 0,0-3-5 0,0 1-2 16,5-3-3-16,7-8-3 15,10-5-2-15,9-5-1 16,15-3-2-16,12-3-3 0,6 2-1 16,8 1 2-1,2 6 1-15,-2 9 0 0,-5 7 3 16,-7 5 1-16,-8 12 1 0,-16 11 3 15,-7 4-1-15,-16 1 3 16,-9 1 2-16,-9-5 1 16,-4-4 0-16,0-7-2 15,0-8-3-15,8-9-2 16,7-16-2-16,13-10-2 0,10-7-1 62,8-3-3-46,11-2 0-16,6 3-1 0,4 5 0 0,1 8 2 0,1 12 2 0,-5 9-1 0,-5 6 1 0,-4 11 1 0,-7 7 2 0,-7 1 2 15,-3 3 2-15,-9-5-1 16,-4-5 1-16,-5-3 0 16,-1-9 0-16,0-5-3 0,1-12-1 31,3-8-1-31,11-5-2 0,4-2-1 0,0-1 0 15,9 3-2-15,2 3 1 16,4 8-1-16,0 10 2 0,-3 8 1 16,-4 14 0-16,-8 14 0 31,-5 8 1-31,-10 5 1 0,-7 3 2 0,-9 0 0 15,-3-5 1-15,-3-9 0 16,1-10 0-16,3-10 0 31,1-13-2-31,10-7 0 0,11-15-1 0,11-5-2 0,7-7-1 16,13 3 0-16,8-2 0 0,6 6-1 15,6 6 1-15,4 8 1 16,-5 12 0-16,-2 4 2 16,-9 14-1-16,-10 5 1 15,-8 5 2-15,-8-3 0 16,-5 1 0-16,-12-8 1 0,-7-5 1 31,-2-8-2-31,-1-6 0 0,-1-12 0 0,7-10-2 16,5-4 0-16,6-5-2 0,8-3 0 15,5 1 0-15,8 4-2 16,3 5 1-16,3 8 0 31,1 10 0-31,2 8 0 0,-6 4 1 0,-4 15 0 0,-5 7 1 16,-6 3 1-16,-2 3 1 15,-11-1 0-15,-3-1 0 16,-10-7 1-16,-4-6 0 15,-3-9-1-15,1-8 0 16,1-9-1-16,4-11 0 0,7-5-1 16,4-3 0-1,11-2-2 16,4 2 1-31,7 5-1 0,9 7 0 0,2 8 0 0,3 8 0 0,-1 7 1 0,0 10 0 16,-6 7 1-16,-5 8 0 16,-7 3 2-16,-2-3 0 15,-9-2 0-15,-3-6 0 0,0-2-3 16,-7-9-8-16,19-13-35 15,0 0-43-15,0 0-2 16</inkml:trace>
  <inkml:trace contextRef="#ctx0" brushRef="#br0" timeOffset="17278">11497 9397 391 0,'0'0'3'0,"0"0"1"16,0 0 0-1,0 0 0-15,0 0 0 0,0 0 1 0,5-9 0 16,-5 9 1-16,12-5-4 16,-12 5 1-16,15-2 0 15,-15 2 3-15,9 0-1 0,-9 0 1 16,0 0 0-16,0 6 1 15,0-6-1-15,-12 7 0 16,2-2-1-16,2-3-2 16,-2 0-2-16,0-2-1 15,10 0-1-15,-10-9-1 0,10-1-1 16,1-3 0-16,8 0 0 15,6-2 0-15,1 3 1 16,9 3 1-16,1 4 0 16,1 5 0-1,-1 1 0-15,-3 12 1 16,-5 5 0-16,-3 6 1 0,-9 3 0 0,-6 5 0 15,-4-5 1-15,-7-1-1 16,-4-4 1-16,-5-8-1 16,-4-6-1-16,3-8-1 15,0-10-1-15,2-10 0 0,7-8 0 16,3-4 1-16,3 1 0 0,6 0 0 15,0 4 1 1,7 3 1-16,1 8-1 0,2 7 1 16,1 6 0-16,0 3-1 15,-1 8 1-15,-1 4 0 0,0 5 0 47,-3 2 1-47,-4 3 0 0,-2 2 1 0,-6 0 0 0,-6-3-1 0,-3-4-1 16,-2-5 0-16,-3-7-1 0,-1-5-2 15,3-3 1 1,4-9-2-16,4-7 0 0,6 0 0 15,4-4 0-15,5 0 1 16,11 1 0-16,8 3 1 16,7 5 0-16,6 7 1 0,2 7 0 31,1 1 1-31,-3 13-1 0,1 6 1 0,-9 4 0 15,-7 2 0-15,-5 1 1 16,-12 0 0-16,-5-3 1 0,-10-2-1 16,-9-7 0-16,-9-4-1 15,-6-6 0-15,-5-5 0 16,-1-4-2-16,-1-9 0 0,5-3 1 15,3-4-1-15,6 0-1 16,9-3 0 15,9-1 1-31,9 1-1 0,7 0 1 0,13 3 0 0,8 3 0 0,7 5 0 16,3 3 0-16,3 6 2 15,1 3-1 1,-2 10 1-16,-7 4 0 0,-5 6 1 16,-8 1 1-16,-9 4 0 0,-10 1 0 15,-8 0 1-15,-19 0-1 16,-10-4 1-1,-10-2-1-15,-6-7-1 0,-6-7 0 16,1-6-2-16,1-12-1 16,9-10 0-16,14-8-1 0,12-4-1 15,10-4 1-15,16-4 0 16,17 3 0-16,17 3 2 31,9 7-1-31,8 10 2 0,7 8-1 0,2 8 1 0,1 3-1 16,-8 11 0-16,-6 4 0 15,-12 4 1-15,-7 4 2 16,-14-1 1-16,-13 1-1 0,-11 0 2 15,-15-1 1-15,-5-4-2 16,-8-1-4-16,2-1 0 16,-3-7 0-16,8 1-11 15,0-10-71-15,14-5-9 0</inkml:trace>
  <inkml:trace contextRef="#ctx0" brushRef="#br0" timeOffset="18075">11536 7617 391 0,'0'0'1'0,"0"0"0"16,0 0-2-16,0 0 0 15,0 0-1-15,0 0 0 16,-3 7 0-16,-3 7 1 16,-7 5-2-16,-4 1 2 0,-5-1 4 15,-1-1 1-15,-3-3 1 16,3-9-2-16,-1-6-1 15,8-12-1-15,11-12 0 16,8-6-2-16,17-2-2 0,5-2-1 16,11 0-1-1,5 4 2-15,8 6-1 0,1 9 2 16,-5 8 0-16,-2 7 1 15,-9 2 1-15,-4 7 2 16,-8 1 3 15,-7 5 3-31,-12-2 0 0,-3-2 1 0,-12-2 0 0,-6-4 1 0,-8-3-1 16,0-2-2-16,-1-6-2 0,-1-5-3 15,5-2 0-15,5-1-2 32,5-3-1-32,8 1 0 0,10 2-2 0,9 4 0 15,7 5 0-15,2 6 0 0,5-1 0 16,0 8 2-16,-1 9 0 15,-3 2 2-15,-12 6 0 16,-5-2 1-16,-7 3-4 16,-7-6-12-16,-5-4-64 0,-3 4-4 15</inkml:trace>
  <inkml:trace contextRef="#ctx0" brushRef="#br0" timeOffset="28291">14598 7050 199 0,'0'0'3'0,"0"0"-2"16,-9 0 0-16,9 0 10 15,0 0 4-15,23-6 2 16,10-4 1-16,20-2 0 0,21 1-1 15,20-2 0-15,8 2 0 16,13 2-10-16,-1 3-6 16,-10 3-5-16,-7 4-4 15,-20-1-11-15,-15 5-24 16,-27-2-31-16,-3-3-7 0</inkml:trace>
  <inkml:trace contextRef="#ctx0" brushRef="#br0" timeOffset="29090">15651 6552 110 0,'0'0'4'15,"0"0"5"-15,0 0-2 16,0 0 1-16,0 0 0 16,5-7-1-16,10-2 1 0,9 0 3 15,8-3-3-15,10-2-1 16,5 1 0-16,9 2-2 15,-1 3 1-15,-4 3-2 16,-5 6 0-16,-10 3-1 0,-7 9 4 16,-18 10-1-16,-6-1 1 15,-14 7 3-15,-14-5 1 16,-5 2 1-16,-6-3 1 0,4-1-5 15,0-6-4 17,12-6 0-32,18-10-5 0,0 14-1 0,30-8-1 0,11 3 1 15,14 7-3-15,5 2 3 16,3 9 0-16,-6 3 0 0,-7 9 5 15,-18-3 1 17,-15 5 5-32,-20-2 2 0,-22-4 1 0,-23 1 2 0,-10-6 0 15,-9-3-3-15,-3-7-3 0,6-1-13 16,3-4-8-16,18 0-20 15,13 3-27-15,18-8-20 16</inkml:trace>
  <inkml:trace contextRef="#ctx0" brushRef="#br0" timeOffset="29688">16535 6546 324 0,'0'0'0'15,"0"0"-6"-15,0 0 0 16,0 0 0-16,6 3 1 0,-6-3 1 31,10 14 1-31,-4-2 3 0,2 6 4 0,3 1 4 16,1 7 2-16,4 7 1 15,3 0-1-15,3 6-1 0,-2 0-2 16,2 1-1-16,-3-3 0 15,1 1-2-15,-5-3 0 16,0-8-1-16,-8-1 1 16,-1-1 1-16,-2 0-1 0,-2 0 1 15,0 4-1-15,-2-1 0 16,0 0 0-16,0 1 0 15,0 3-1-15,0-8 0 16,0-4 1-16,0 0 1 0,0-9 2 16,0-11 1-16,0 0 0 15,2-4 0-15,7-27 0 16,7-11-1-16,5-15 1 15,4-17-3-15,8-14-3 16,5-8-1-16,3-4 1 0,-2 5-2 16,2 12-4-16,-9 10-8 31,3 20-23-31,5 11-50 0,-9 15-3 0</inkml:trace>
  <inkml:trace contextRef="#ctx0" brushRef="#br0" timeOffset="33012">18058 7001 243 0,'0'0'1'0,"0"0"2"16,16-1 2-16,3-1 1 15,6-3 2-15,8-1 0 0,10-3 1 16,9 0 0-16,8-3 0 15,-1 4-5-15,6 1-9 16,-8 4-21-16,-5 3-29 16,-6 1-18-16</inkml:trace>
  <inkml:trace contextRef="#ctx0" brushRef="#br0" timeOffset="34177">19051 6422 169 0,'0'0'-11'16,"0"0"-3"-16,0 0 0 0,0 8-2 15,2 1 2-15,3 5 2 16,-3 5 5-16,5 6 4 16,-1 2 16-16,0 10 3 15,-2 1 2-15,0 7 3 0,-2 7-2 16,2-1-1-16,0 6-2 15,3-2-1-15,-1 2-3 16,1-4 1-16,1 1-3 16,2-5 2-16,1-5-1 15,1-3-1-15,3-5 0 0,-5-1-3 16,6-7 0-16,-6 0-1 15,3-4 1 1,-3-5-1-16,-1 0 0 0,-4-8 0 16,-2 2 0-16,-3-13 3 0,4 12 1 15,-4-12 4-15,0 0 0 16,0 0 1-16,0 0-3 15,3-9 0-15,1-7-2 16,4-9-1-16,1-13-3 0,6-13-2 16,2-13-3-16,6-14-1 15,2-12 0-15,2-4 0 16,1-2 0-16,-3 9-4 0,-4 3-5 15,2 19-21-15,-3 15-34 16,-1 10-19-16</inkml:trace>
  <inkml:trace contextRef="#ctx0" brushRef="#br0" timeOffset="34839">19756 7101 104 0,'0'0'8'16,"0"0"8"-16,0 0 8 15,0 0 3 1,5-5 2-16,-5 5 0 0,0 0 0 0,0 0-3 16,2-11-7-16,-2 11-7 15,15-9-7-15,0 5-5 16,4 0-1-16,5 1-3 15,4 1 0-15,3 2 1 0,-1 5-1 16,0 3 0-16,-9 5 0 16,-7 0 2-16,-7 7 1 15,-8-2 2-15,-14 3 1 0,-3-2 2 16,-5-2 2-16,-3-3 2 15,4 0-5-15,3-5-2 16,6-1-2-16,13-8 0 16,-3 13-1-16,10-5-3 31,11 3 1-31,4 3-1 0,0 3 3 0,2 5 3 0,-2-2-1 15,-4 2 1-15,-5-2 2 16,-8 0 2-16,-6-1 2 0,-14-1 1 16,-8-3-2-16,-8-2-2 15,-1 3-15-15,-10 7-37 16,7-3-26-16</inkml:trace>
  <inkml:trace contextRef="#ctx0" brushRef="#br0" timeOffset="36105">20560 6773 297 0,'0'0'-3'0,"0"0"3"15,15 0 0-15,8 1 1 16,12-1 1-16,11 0 0 16,4-1 0-16,8 1 0 0,1-1 3 15,4 0-5-15,-8 1-6 16,-8-1-16-16,-10 1-24 15,-20-2-24-15</inkml:trace>
  <inkml:trace contextRef="#ctx0" brushRef="#br0" timeOffset="36368">20841 6420 340 0,'0'0'0'16,"0"0"-9"-16,0 0-2 15,0 5 0-15,0 6 0 16,1 7 0-16,1 7 3 0,0 11 2 16,0 6 2-16,-2 12 8 15,2 7 4-15,0 4-1 16,-1-1 3-16,2-1-2 15,-1-6-3-15,-1-8-5 0,1-6-6 16,0-9-12-16,0-9-26 16,-5-8-27-16</inkml:trace>
  <inkml:trace contextRef="#ctx0" brushRef="#br0" timeOffset="36904">21489 6386 196 0,'0'0'0'0,"2"12"0"16,1 3 3-16,-1 7 4 0,1 8 6 16,-2 8 2-16,4 15 3 15,-4 8 0-15,-1 6 4 16,3 2-3-16,-2 2-1 0,0-5-3 15,0-5-5-15,3-4-3 16,-1-13-1-16,3-10 0 16,-3-8-2-16,3-9 0 15,-2-6 4-15,-4-11 0 0,7 12 2 16,-7-12 0-16,0 0 2 15,0 0 0-15,11-1-1 16,2-13-1-16,6-10-2 16,5-10-2-16,7-12-1 0,3-9-1 15,5-11-2-15,4-5-1 16,0-1-3-1,-5-1-5-15,1 11-9 0,-8 4-29 16,-9 12-40-16,7 4-5 16</inkml:trace>
  <inkml:trace contextRef="#ctx0" brushRef="#br0" timeOffset="37342">22228 7039 245 0,'0'0'-1'0,"-7"11"0"16,-6 3 2-16,-3 7 1 15,-6 2 3-15,-6 5 2 47,-1 0 2-47,0 1 7 0,6-5 3 0,0-2-2 0,6-8-1 0,4-5-3 0,13-9 0 16,0 0 0-16,0 0-2 15,6 8-5-15,9-7-3 16,6 0 1-16,6-1 0 16,5-3 0-16,2-1-3 0,5-1-7 15,-3-3-9-15,5-6-33 16,-2 1-32-1,-5-9-6-15</inkml:trace>
  <inkml:trace contextRef="#ctx0" brushRef="#br0" timeOffset="37536">22497 6927 311 0,'-6'9'2'0,"-7"11"0"0,-3 11 1 16,-9 11 2-16,-4 11-1 15,-5 7 1-15,-4 9 1 16,-2 6 0-16,5-4-1 0,2-8-3 15,7-5-7-15,1-10-13 16,5-13-47-16,7 0-12 16</inkml:trace>
  <inkml:trace contextRef="#ctx0" brushRef="#br0" timeOffset="38081">22871 6817 265 0,'0'0'-4'15,"0"0"-1"-15,0 0 1 16,6 1 5-16,-6-1 3 16,16 0 3-16,3 0 1 0,9 0 1 15,6 0 2-15,15 2 4 16,1-2 0-16,8-2-8 15,0 2-5-15,1-3-8 16,-3 3-18-16,-6 0-38 16,-8 0-12-16</inkml:trace>
  <inkml:trace contextRef="#ctx0" brushRef="#br0" timeOffset="38419">22920 7141 274 0,'0'0'2'16,"0"0"3"-16,16 0 0 16,8-1 1-16,10-1 1 15,7 1 0-15,7-1-1 16,5 1 1-16,2 1-1 0,-3 1-3 15,-10-1-5-15,-2 3-14 16,-14 2-22-16,-6-3-34 16,-2 4-3-16</inkml:trace>
  <inkml:trace contextRef="#ctx0" brushRef="#br0" timeOffset="38860">23823 6684 197 0,'0'0'-1'0,"-9"11"-5"0,-2 7 2 16,-4 9 4-16,-4 8 2 15,-3 8 1-15,0 9 4 16,1 6 4-16,4 0 6 0,11 1 5 15,6-7 4-15,12-7-2 16,13-8-3-16,13-10 1 16,12-13-4-16,9-10-2 15,13-7-3-15,4-12-4 0,5-13-2 16,-3-7-2-16,0-8-1 15,-11-5 0-15,-9-4-1 16,-15-3 0-16,-18 0 0 16,-17 3-1-16,-19 4-1 0,-26 7-1 15,-23 9 0 17,-11 6 0-32,-11 9 0 0,-4 8-2 0,-1 8-4 0,2 5-9 15,13 13-40-15,16 11-25 16,19 1-7-16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30:45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3444 9858 69 0,'0'0'4'0,"0"0"2"16,0 0 7-16,0 0 5 15,0 0 0-15,0 0 2 16,-3-9 1-16,3 9 0 0,0 0-3 15,0 0-3-15,0 0-6 16,-10-5-4-16,10 5 2 16,0 0 3-16,-10 6-1 15,10-6-1 1,-8 8 2-16,8-8-1 0,-10-1 1 15,10 1-1-15,-19-7-3 0,19 7-3 16,-18-13-1-16,18 13 0 0,-9-16-4 16,9 16 1-16,1-16-1 15,10 11 0-15,3 0-1 16,-2 1-1-16,1 1 1 15,-4 2 0-15,2 1 2 16,-11 0 3-16,0 0 1 16,-2 8 2-16,-14-2 1 0,2-2 3 15,-3 2 0-15,4-2-7 16,-3 0-3-16,16-4-23 15,0 17-46-15,0-17-6 0</inkml:trace>
  <inkml:trace contextRef="#ctx0" brushRef="#br0" timeOffset="15695">3464 9978 106 0,'0'0'9'16,"0"0"6"-16,0 0 7 15,0 0 6-15,0 0 0 16,0 0 3-16,0 0-2 0,-3-7 3 16,3 7-8-16,-3-16-5 15,2 6-5-15,-3-3-4 16,1-5-2-16,3-3 1 15,-2-3-2-15,0-3-1 0,1-3-1 16,-1-3-1-16,1-6-1 16,0-2 0-16,-2-2 0 15,1 1 0-15,0-4-1 16,-1-3 0-16,3 1-1 15,-2-3 1-15,1 1 1 0,-1 2 0 32,-1-3-1-32,2 1 0 0,-2 1-1 0,2 3 1 0,0-2 0 15,-1-2-1-15,0 4-1 16,0-2-1-16,1 0 1 15,-2-2 0-15,2 3-1 16,0-2 1-16,0-1 1 16,1 0 0-16,-1 3-1 15,1-1 1-15,0 0 0 0,-2 0 0 47,1 0-1-31,0 3 1-16,-1 2-2 0,0 1 0 0,1 0 0 0,-2 2 0 0,2 2 1 0,-3 4 0 0,2-1-1 15,1 1 0-15,1-1 0 16,0 0 1-16,0 1 0 15,-1-1-3-15,0 0 2 16,0-2 0-16,1 0 0 0,0 1 1 16,-2 3-1-16,1-2 0 15,1 0 1-15,0 1 0 16,1 1 1-1,2 3-1-15,0 3 1 0,-1 0-2 0,2 1 1 16,1 3 0-16,0 3 0 16,1 1-1-1,2 1 1-15,4-1-1 0,0 0 1 0,3 0-2 16,4-1 1-16,2-1 0 15,0 3-1-15,1 0 0 16,3 2 1-16,2 1-2 16,-1 3 1-16,3 0 0 15,0 4-1-15,-2 1 0 0,3 2 2 16,-1 1-1-16,1 1 1 15,0 2 0 1,4 1 0-16,2 0 0 0,0 0 2 0,5 4 0 16,5-2-2-16,0 1 1 15,3 1 0-15,0-1 0 16,2 0 1-16,2 0-1 15,0-2 0-15,1 2 0 0,5-1 0 16,1-1 0-16,2 1 0 16,2-1 0-16,0 1 0 15,2-2 0-15,-2 1 0 16,5 0 1-16,-2 0-1 0,-1-1 1 31,3 1 0-31,3-1 0 0,0 1 0 0,2-1-1 16,-2 1 1-16,0-3-1 15,-2 0 0-15,3 1 1 0,-5-2 0 16,2 0-1-16,-1 2 1 15,3-1 0-15,-1-2 1 16,1 2-1-16,2-2 0 16,-1 1 0-16,-1 0 0 15,2 1 0 1,-1-3 0-16,2 2 0 0,2-2 0 0,2 0 0 15,0 2-1-15,1-1 1 16,-1 1-1-16,0 1 1 0,1 1-1 16,-6 1-1-16,-3 0 1 15,0 0 0-15,-2 1 1 16,-1-1-1-16,0 2 1 15,-3-2-1-15,0 0 1 0,1 0-1 32,1 0 1-32,-5 1-1 0,-2-1 0 0,-7 0-1 15,-4 2 1-15,-5 1 0 16,0 0 0-16,-7 0 0 0,-2 2 0 15,-2-2 0 1,-1 0 0-16,0 1 1 16,6-1-1-16,-3-3 0 0,0 2 1 15,1-1 0-15,1 1 0 16,0-2-1-16,-1 0 1 0,-3 0-1 15,-2 0-1-15,-4 1 1 16,-1 0 0-16,2 1 0 16,-2-1-1-16,0 1 1 0,-2 0 0 15,1 0 0-15,-2 0 0 16,-3-1 1-16,-2 0-1 15,-4 0 0-15,-4-1 0 16,-10 0 0-16,14 1 0 0,-14-1 0 16,0 0-1-16,15 5 1 15,-15-5-1-15,19 6 1 16,-8-1 0-16,4 0 1 31,0 2-1-31,4 2 0 0,-2-1 0 0,1 2 0 0,1 1 0 16,-4 0 0-16,3 1-1 15,-5 0 0-15,2-1 0 16,-3 2 1-16,1 1-1 15,-1 0 0-15,1 3 0 0,0-3 0 32,-2 2 0-17,0 1 1-15,2-1-1 0,-2 3 1 0,-1-2 0 0,2 1 0 16,-2 1-1-16,3 2 1 0,-2 2 0 15,-1 2-1-15,1 2 1 16,0 2-1 15,0 2 1-31,1 0-1 0,-3-2 1 0,1 1-1 0,-1 0 0 0,-1-4 1 16,0 0-1-16,-2 0 1 15,4 8 1 1,-2 1 1-16,1 0-1 16,-2 1 1-16,4 2 0 15,-4 2 0-15,1 2-1 16,0 0 1-1,-3-6-1 1,0 1-1-16,-1-1 1 0,-1 0-1 0,-1-1 1 0,1 0 0 16,-3 0 0-16,0-2 0 15,0 2-2-15,0 1 1 16,-2-1 0-16,-2 1 0 0,-1-2 1 31,-3 5-1-31,1-3 0 0,-1 0 0 0,0-2 2 16,-2 0-1-16,-2 0 1 0,0-2 0 15,-2 0-1-15,3 0 1 16,-2-3-1-16,-1-1 0 15,2-1 0-15,-3 0 0 16,1 0-1-16,-4 1 2 16,1 1-2-16,-1 1 0 15,-2 0 0-15,2 1 0 0,-1 1 0 16,1-2-1-16,-2-1 0 15,3-2 0-15,3-2 1 16,0-3 0-16,0-1 0 0,1-4 0 16,0-4 2-1,2 1-1 1,-3-1 2-16,-2-2-1 0,-2-1 0 0,0-1 1 15,-3 0 0-15,-5-1-1 0,-1 2 0 16,-3-2-1-16,3-1 1 16,-4 0-1-16,-4 0 0 15,-5 3 0-15,-2-2 0 16,-7 0 0-16,-2 1 0 0,-6-1 0 15,-5 2 0 1,-7-1 0-16,-4 0-1 0,-4 0 0 16,-2 0 1-16,-6 0-1 15,-7 1 0-15,-2 1 0 0,-3-1 0 16,-2 0 1-16,-3 0-1 15,-3 1 0-15,-4 0 0 16,3 0 0-16,2-2 1 16,-5 2-1-16,0-1 0 0,1 2 0 15,3 0 0-15,4 0 0 47,8 0 0-47,0-1 0 0,5 1 0 0,6-3 0 0,3-1 0 0,6-3 0 0,-1 1 0 16,2-3 0-16,3-2 1 15,5-1 0-15,2-1-1 16,3-3 1-16,2-2 0 15,3-1-1 17,-1 0 1-32,1 2-1 0,-5-3 0 0,-5 3 0 0,-1 1 0 0,-2 2 0 15,0 2-1-15,1 0 1 16,2-1 0-16,1 5 0 0,-1 1 0 15,2 0 0-15,-3 1-1 16,-2-1 2-16,-3 1-1 16,0-2 0-1,3-2 0-15,1-2 0 0,7 1 0 16,5-1 1-16,8 0-1 0,4-3 0 15,7-1 0-15,2 0 0 16,4-1 0-16,4 3-1 16,2-3 1-16,0 3 0 0,3-1 0 15,5 2-1 1,2 0 1-16,4 1 0 0,9 0-1 15,-11-1 0-15,11 1 0 16,0 0 0-16,0 0-2 0,0 0 2 16,0 0-1-16,0 0 1 15,12-6-1-15,0 4 1 16,5 0 0-16,7 0 1 31,5-3-1-31,1 1 0 0,5 1 0 0,1-3-1 0,0 0 2 16,-3-1-1-16,-1 0 0 15,-6 2 1-15,-4 0 1 16,-4-2-1-16,-5 4 1 15,-4 0 0 1,-9 3 0-16,0 0 0 0,0 0 0 0,0 0 0 16,0 0 0-16,0 0-1 15,0 0-1-15,0 0 1 16,-10 1-1-16,-3 2 0 0,-2 2-1 15,-5 2 1-15,-5 1 0 16,-4 5 0 0,-5 1 1-1,-1-1 0-15,-3 5 0 0,0-3 0 0,0 2 0 0,0-1 0 16,3-1 0-16,5-3 0 15,4-1-1-15,5-3 0 16,4-2 0-16,6 0 0 16,11-6 0-16,-14 5 0 0,14-5 0 15,0 0 0-15,0 0-1 16,0 0 0-16,0 0-1 15,0 0 2-15,3 12 2 0,10-5-1 16,1 4 1-16,8 4 0 16,5-2 1-16,7 5 1 15,3-1 1-15,4-2-3 16,1 2-5-16,-4-2-8 31,0 1-8-31,-6 3-29 0,-11 1-36 0,3-1-5 0</inkml:trace>
  <inkml:trace contextRef="#ctx0" brushRef="#br0" timeOffset="16184">4015 9972 319 0,'0'0'0'0,"0"0"0"16,15-16-1-16,4 2 3 16,9-5 4-16,10-7 0 15,8-3 3-15,7-5 1 16,2 0 1-16,1 2 1 15,-8 1 0-15,-5 7-3 0,-10 4-2 16,-8 7-7-16,-12 4-8 16,-13 9-19-16,12 0-48 0,-17 5-8 15</inkml:trace>
  <inkml:trace contextRef="#ctx0" brushRef="#br0" timeOffset="20093">10488 2778 101 0,'0'0'4'15,"-14"2"-3"-15,6-2-1 16,8 0 1-16,-12 9 5 15,12-9 4-15,0 11 3 0,16-2 1 16,13-4 2-16,20 0 1 16,6-1 4-16,9 0-1 15,-2 0-9-15,-1 1-1 16,-8 8 8-16,-14-5 2 0,-20 10-1 15,-23 1-2-15,-25 8 0 16,-25-2-1-16,-5 6 2 16,-11 4-10-16,0 7-41 0,7 4-40 15,20-1-5-15</inkml:trace>
  <inkml:trace contextRef="#ctx0" brushRef="#br0" timeOffset="21331">10536 2734 267 0,'0'0'7'0,"0"0"3"16,0 0-2-16,0 0 1 0,0 0 0 15,10-15 1-15,0 1 1 16,7-4 1-16,5-13-7 15,11-5 0-15,13-7 0 16,7 0 2-16,19-2-7 16,11 2-19-16,1 6-51 0,28 1-4 15</inkml:trace>
  <inkml:trace contextRef="#ctx0" brushRef="#br0" timeOffset="31633">3553 14066 157 0,'0'0'3'0,"0"0"4"0,0 0 6 16,6 7 1-16,4-2 4 16,7 0 4-16,11-3 4 15,11 0 2-15,13-2-2 0,10 0-3 16,7-4-6-16,6-2 2 15,-1 0-4 1,-2-1-5-16,-6 1-4 16,-10 0-1-16,-13 2 0 0,-7 0-2 0,-11 1-4 15,-7-1-7-15,0 3-9 16,-7 1-35-16,-1 0-28 15,4 0-6-15</inkml:trace>
  <inkml:trace contextRef="#ctx0" brushRef="#br0" timeOffset="32537">4669 13740 187 0,'0'0'2'0,"0"0"-1"15,0 0 0-15,0-10 2 16,0 10 2-16,9-21 2 16,4 8 2-16,3-4 2 0,4-3 2 15,9-2 1-15,5-1 2 16,6 0 0-16,6 0-1 15,5 6-1-15,4-4 1 16,1 7-3-16,6 1-2 0,-4 6-2 16,-3 4 0-16,-2 3-1 15,-2 8-1-15,-1 8 1 16,-6 6-3-16,-3 7-1 0,-7 18 0 31,-7 6 1-31,-3 2 1 16,-11 4 0-16,-9 1 0 15,-10 5 0-15,-13-4 1 0,-10-1 0 16,-4-19 0-16,-4-4 0 15,-7-4-3-15,3-9 0 16,2-9-3-16,2-9-1 16,10-6-2-16,3-6-2 0,7-6-1 15,8-3-1-15,9-3 0 16,4-2 0-16,12 1 1 15,6 5 3-15,3 2 2 16,5 5 2-16,2 4 2 16,3 3 1-16,-1 10 1 0,1 7 0 15,1 5 2-15,0 4-2 16,1 1-1-16,1 0 0 15,-2 0-1-15,2-1-4 16,2-1-9-16,-5-4-17 0,-5-5-54 16,16-5-4-16</inkml:trace>
  <inkml:trace contextRef="#ctx0" brushRef="#br0" timeOffset="33873">2519 7903 511 0,'0'-21'-44'0,"7"-1"-53"0</inkml:trace>
  <inkml:trace contextRef="#ctx0" brushRef="#br0" timeOffset="38003">6861 13712 104 0,'0'0'6'0,"0"0"3"0,0 0 3 16,-12-5 4-16,12 5 4 0,-11-5 2 16,11 5 2-16,-10-9-2 15,10 9-4-15,-7-9-7 16</inkml:trace>
  <inkml:trace contextRef="#ctx0" brushRef="#br0" timeOffset="45708">24055 3636 268 0,'0'0'6'16,"2"-11"4"-16,-2 11 3 31,4-13 0-31,-4 13 4 0,1-13 1 0,-1 13 0 0,0-13 2 16,0 13-6-16,0 0-5 0,-7 16 0 15,1 9-1-15,-7 5-1 16,-3 13-1-16,-7 13 0 16,-9 6 2 15,-8 9-1-31,-2 1 2 0,-4-1-2 0,2-4 0 0,2-10-3 0,3-8-1 31,8-12-3-31,9-9-6 0,10-4-13 0,4-9-24 16,8-15-43-16,0 0-5 15</inkml:trace>
  <inkml:trace contextRef="#ctx0" brushRef="#br0" timeOffset="46016">23578 3805 465 0,'0'0'0'0,"0"0"2"0,6 4 1 16,7 6 2-16,10 6 0 15,13 5 0-15,15 7 0 16,18 5 1-16,18 5 0 15,15 4-3-15,10 0-2 16,11 2-8-16,0-5-12 0,4-8-54 16,-8 13-17-16</inkml:trace>
  <inkml:trace contextRef="#ctx0" brushRef="#br0" timeOffset="46884">6572 13996 289 0,'0'0'3'0,"0"0"4"15,9 2 2-15,7-1 2 32,7 0 4-32,10 1-1 0,13-1 1 0,10 0 2 0,11 0-3 15,4-1-3 1,7 0-2-16,-3 0-3 0,-2 0-2 15,-7-2-1-15,-10 1-2 16,-11 0-6-16,-8 1-9 31,-10 0-28-31,-10 4-38 0,-3 1-7 0</inkml:trace>
  <inkml:trace contextRef="#ctx0" brushRef="#br0" timeOffset="49005">7804 13637 212 0,'0'0'2'16,"0"0"1"-16,-12-13 1 15,12 13 2-15,0 0 4 16,-5-10 5-16,5 10 1 16,0 0 0-16,0 0-1 0,0 0-2 15,0 0-2-15,0 0-3 16,0 0-2-1,0 0-2-15,7 18-1 0,1 2 1 16,7 20 2-16,-1 4 0 16,5 9 4-16,0 2-2 15,3 8 1-15,-2-4-3 16,0 2 0-16,-3-6-2 15,-2-11-1-15,-1-5 1 16,-1-2-1-16,-2-3 0 31,-1-6 0-31,-1-2 0 0,-2-3-1 0,-1-1 1 0,0-2-1 16,-1-2-1-16,0-4 1 0,-2-3 0 15,0-2 0 1,1 1 0-16,-4-10 0 0,4 10-1 16,-4-10 1-16,0 0 1 15,0 0-1 1,0 0 0-16,0 0 0 0,0 0 1 0,0 0 0 15,0 0-1 17,0 0 1-32,0 0 0 0,5-8 0 0,-2-11 0 0,3-11 0 0,1-10-1 15,0-13 0-15,4-9-1 16,-1-11-1-16,3-4-1 15,5 1 1-15,-3 3-2 47,3 9-1-47,-4 5-2 0,3 13-6 0,-4 2-9 0,7 14-23 0,2 4-43 0,-6 2-4 16</inkml:trace>
  <inkml:trace contextRef="#ctx0" brushRef="#br0" timeOffset="49373">8697 14236 294 0,'0'0'8'16,"0"9"2"-16,1 3 2 16,0 5 1-1,1 3 1-15,0 5 0 0,0 4 4 16,-2 4-2-16,2-3-7 0,-2 0-2 31,0-4-1-31,0-6-4 0,0-2-6 0,0-8-17 16,0-10-41-16,0 0-20 0</inkml:trace>
  <inkml:trace contextRef="#ctx0" brushRef="#br0" timeOffset="51211">10100 13955 331 0,'0'0'1'15,"0"0"1"-15,0 0-1 16,0 0 0-16,0 0 0 0,0 0 0 15,0 0 4-15,0 0 4 16,0 0 1-16,17 5 1 16,9-3 2-16,10 1-1 15,9 1 1-15,7 1-1 0,7-2-3 31,4 0-3-31,-2 0-4 0,-4 0 1 32,-5-3-2-32,-4 0-1 0,-9-4-1 0,0-1-4 0,-7-4-7 15,-2 2-7-15,-9-3-5 0,2 3-8 16,-10 0-12-16,-4-1-28 15,-9 8-11-15</inkml:trace>
  <inkml:trace contextRef="#ctx0" brushRef="#br0" timeOffset="51504">10346 13670 376 0,'0'0'-3'0,"0"0"0"15,0 0 0-15,0 9 3 16,4 18 4-16,7 8-1 16,-2 10 2-16,3 8 1 15,3 10 3-15,-2 4 0 16,3 3-1-16,-4-5-2 0,0-10-3 15,-2-6-1-15,2-7-3 16,0-6-3-16,0-8-2 16,1-6-5-16,2-3-11 15,1-4-22-15,-2-9-36 0,8-4-7 16</inkml:trace>
  <inkml:trace contextRef="#ctx0" brushRef="#br0" timeOffset="51915">11056 13677 343 0,'7'18'5'16,"3"9"0"-16,2 10 1 16,5 7 2-16,1 7 2 0,1 6 1 15,3 2-1-15,-1 1 3 16,-6-16-4-16,-5-9 1 15,1-8-1-15,-6-9 1 16,0-7-2-16,-5-11 1 0,4 8 0 16,-4-8-2-16,1-7-1 15,3-15-2 1,0-12-2-16,3-15 0 0,4-10 0 0,-1-16-3 15,4-7 1-15,1-8 0 16,5-2 0-16,-2 10-1 16,1 7-1-16,1 16-4 15,-7 6-6-15,7 18-10 16,-8 6-13-16,3 10-29 0,-2 15-18 15,0 4-14-15</inkml:trace>
  <inkml:trace contextRef="#ctx0" brushRef="#br0" timeOffset="52409">11650 13924 342 0,'0'0'-1'0,"0"0"-1"0,0 0 0 15,0 0 3-15,0 0 2 31,10 0 2-31,0 0 2 0,4 0 1 0,2 0 3 16,4 0 1-16,1 4-1 0,1 0-1 16,2 2-3-16,-3 0-2 15,1 4-1-15,-1 2-2 16,-3 2-1-16,-3 0 1 15,0 2-1-15,-4 0 0 16,-4 2 1 0,-2-1 1-16,-5 5 2 0,-1 0-3 0,-9 2 2 15,-2 0 0-15,-1-1 0 16,2 0-1-16,0-3-1 0,3 0 0 15,5-7 2-15,3 1 0 16,11-6 1-16,8-3-1 31,9-4 0-31,6 1 1 0,2-2-2 0,8-2-2 0,-3-2-5 16,-3-5-7-16,6 6-17 15,-8 3-44-15,-7-2-16 16</inkml:trace>
  <inkml:trace contextRef="#ctx0" brushRef="#br0" timeOffset="55141">11515 7796 326 0,'0'0'0'0,"0"0"-1"16,8-15 1-16,2-3-1 16,9-7 0-16,7-9 0 0,7-6-1 15,10-4 1-15,1-5 0 16,9 3 2-16,-8 6 0 15,1 7 2-15,-13 9 3 16,-7 9 3-16,-9 12 1 0,-16 8 1 16,-13 18 0-16,-16 7-1 15,-10 4 1-15,-10 0-2 16,0-2-2-16,-5-1 0 0,2-9-1 15,7-8-2-15,10-12 0 16,7-7-1-16,13-6 0 31,7-4 1-31,7-1-4 0,0 1 1 0,4 1 0 0,3 3 0 16,-7 11 3-16,11-1 1 15,-7 11 2-15,-2 16-2 16,-2 10 1-16,-4 8-2 16,-4 2 1-16,-4 2 0 15,4-3-3-15,-5-9-2 31,3-8-3-31,3-14 0 0,7-14-1 0,3-16 0 0,13-12-1 16,10-10 2-16,7-7 1 16,1 0 4-16,-1 2 3 15,0 4 1-15,-8 8 2 16,-7 13-1-16,-18 18 0 0,0 9 0 15,-18 24-2 1,-10 7-1 15,-8 2-4-31,0 2 0 0,2-2 0 0,2-4-4 0,6-7 2 0,11-10 0 0,15-21-1 16,0 0 1-16,5 0 0 31,11-15 0-31,1 0 2 0,1 0 2 0,-1-1 1 0,-4 0-1 16,-7 2 0-16,-6 3 0 15,-9 8 0-15,-13 3 0 0,-5 6 0 16,-6 1-2-16,0 0 0 15,1 1 0-15,6-2 0 16,1-4 0-16,13-8 0 16,10-15 0-16,6-4 0 15,13-7 0-15,6-1 0 16,3-3 0-16,-3 3 0 0,0 5 0 31,-6 9 0-31,-2 8 0 0,-15 11 0 0,0 0 0 16,0 10 0-16,-14 10 0 0,-5 2 0 15,-1 1 0-15,2-3 0 16,1 1 0-16,5-7 0 15,12-14 0 1,0 0 0-16,27-18-2 0,10-8 1 0,9-2 1 16,-2 0 0-16,4 0 1 15,-7 3 1-15,-7 8-2 16,-10 8 0-16,-24 9 0 0,-6 18 0 15,-24 7 0-15,-17 6 0 16,-6 2 0 0,-5 0 0-16,0 0 0 0,5-5 0 15,11-10 0 1,14-13 0-16,18-11 0 0,17-11 0 0,21-9 0 15,12-3-2-15,12-6-10 16,6 4-15-16,1 7-44 16,-2 0-21-16</inkml:trace>
  <inkml:trace contextRef="#ctx0" brushRef="#br0" timeOffset="56330">11681 9589 431 0,'0'0'3'0,"0"0"1"15,0 0-1 1,0 0-1-1,0 0-1-15,-4-7-1 0,8-7-1 0,13-4-1 0,6-8-3 16,8-3 0-16,5-2 2 16,1-3 2-16,2 7 4 15,-5 1 2-15,-7 7 3 0,-12 12 1 16,-15 7 0-16,-6 21 0 15,-22 7-2-15,-15 10-1 16,-9 2-3-16,-7 3-1 16,-1-1 0-16,2-6-1 0,6-7-1 15,12-13-1-15,12-11 0 16,20-10-1-16,10-13 1 15,21-7-1-15,6-4 0 16,6-1 0-16,1-1 2 0,-1 5 0 16,-4 4 2-16,-6 7 1 15,-7 6 0-15,-18 9 0 16,0 0 0-16,-8 12 0 0,-13 3 0 15,-8 0 0-15,1-2-1 16,-2 1 0-16,-1-2 0 16,5-2-2-16,5-7 0 15,12-4-1-15,9-10 0 16,12-5 0-16,11-5 0 0,8 0-1 15,4 0 1-15,0-4 0 16,1 5 1-16,-5 5 2 16,-9 6-1-16,-13 7 1 15,-9 2 0-15,-22 11 1 0,-12 4-3 16,-14 0 0-1,-4-1 0-15,0-1 0 16,0 0 0-16,8-5 0 0,9-8 0 16,15-4 0-16,20-13 0 0,18-7 0 15,24-2 0-15,9-2 0 16,12-4 0-16,4 4 0 16,1 5 0-1,-4 4 0-15,-11 10 0 0,-12 3 0 0,-16 6 0 16,-16 5 0-16,-14 6 0 15,-20 5 0-15,-8-3 0 16,-6 4 0-16,-1-4 0 16,-1 4 0-16,3-7 0 15,7-2 0-15,15-4 0 0,16-4 0 31,0 0 0-31,16-8 0 0,8-1 0 0,6-1 0 16,-3 3 0-16,0-2 0 0,-7 4 0 16,-7 4 0-16,-13 1 0 15,-22 15 0-15,-13 1 0 16,-16 4 0-16,-4 0 0 15,-7-1 0-15,0-2 0 0,10-2 0 16,8-7 0-16,14-3 0 16,10-5 0-16,20 0 0 15,11-9 0-15,15-4 0 16,6 0 0-16,2-2 0 0,0 3 0 15,-2-2 0-15,-1 4 0 16,-10 0 0-16,-10 2 0 16,-11 8 0-1,-11-9 0-15,-4 9 0 0,-4-6 0 0,19 6-33 16,-20 0-52-16,26-16-9 15</inkml:trace>
  <inkml:trace contextRef="#ctx0" brushRef="#br0" timeOffset="58416">13047 13810 257 0,'0'0'4'0,"0"0"4"15,9 2 2-15,6 0 3 16,7 0 1 0,8-2 3-16,11 2 0 0,6-2 3 0,8 0-2 15,4 0-3-15,0-1-4 16,-4-2-1-16,-4 0-3 0,-2 2-2 15,-10-2-1-15,-2 1-4 16,-6 0-3-16,-4 2-7 16,-5-1-11-16,-1-1-27 15,-3 2-21 1,-6 0-19-1</inkml:trace>
  <inkml:trace contextRef="#ctx0" brushRef="#br0" timeOffset="58687">13417 13505 374 0,'0'0'2'16,"-1"11"1"-16,1 5 2 31,0 9 0-15,3 8 1-16,1 11 0 0,0 8 0 0,-1 10 2 0,-1 6-1 0,0 0-2 15,-1-2-1-15,-1-5-1 16,0-11-2-16,-4-3-5 15,1-14-9-15,5-6-31 16,-2 0-36 0,5-17-6-16</inkml:trace>
  <inkml:trace contextRef="#ctx0" brushRef="#br0" timeOffset="59190">14276 13552 409 0,'0'0'2'15,"1"16"1"-15,0 2 1 16,1 8 1-16,-1 9 0 16,-1 8 1-16,0 7 0 0,0 6 1 15,-4-3-2-15,-3 0 0 16,-3-8-1-16,2-6-1 15,-2-7 0-15,0-7-1 0,1-6-1 16,1-7-4 0,4-1-6-16,4-11-9 0,-4 9-14 15,4-9-51-15,9-11-6 16</inkml:trace>
  <inkml:trace contextRef="#ctx0" brushRef="#br0" timeOffset="59517">14534 13725 344 0,'0'0'3'0,"1"16"1"16,1 1 1-16,6 5 0 16,2 7 0-16,5 3 1 15,4 3 1-15,8 1 0 0,1-5-2 16,5-8-1-16,2-6 1 15,0-10 1-15,-1-7 0 16,-3-7 2-16,-4-12-2 16,-7-9 0-16,-4-6 0 15,-9-6-1-15,-7-1 1 16,-9 0-2-16,-7 4-1 0,-9 5-1 15,-8 7 1-15,-5 12-1 16,-5 8 0-16,3 6-1 0,-1 6-4 16,6 7-2-16,4 2-2 15,11 3-8-15,3-3-12 16,10-3-34-16,9-1-23 15</inkml:trace>
  <inkml:trace contextRef="#ctx0" brushRef="#br0" timeOffset="59976">15071 13604 443 0,'0'0'0'0,"0"0"0"15,2 10 1-15,3 2 0 0,4 5 1 16,3 6 0-1,0 4 0-15,3 5 1 0,3 4 3 16,0 1-1-16,0 2 0 16,-2-1 1-16,0-2 0 15,-3 1 0-15,-1 1 0 0,-1-2 0 31,0 1-1-31,-2 0-1 0,-1-3-2 0,1-4-2 16,-2-2 0-16,-3-8 0 0,2-3 0 16,-3-8 0-16,-3-9 0 15,0 0 0-15,17-20 0 16,-5-9 0-16,6-12 0 15,5-9 0-15,3-9 0 32,3-4 0-17,5-5 0-15,3 5 0 0,-7 5-5 0,4 10-13 0,-8-1-20 0,-3 10-53 16,4 9-2-16</inkml:trace>
  <inkml:trace contextRef="#ctx0" brushRef="#br0" timeOffset="65598">16740 13939 354 0,'0'0'2'16,"8"0"2"-16,9 0 2 16,7 1 2-16,12 0 1 15,7 1 1-15,9-1 1 0,6-1 0 16,3 2-1-16,-1-2-2 15,-6 0-2-15,-6 0-1 16,-7-2-1 0,-10 2-3-16,-7-1-2 0,-9-1-6 0,-3 2-9 15,-12 0-18-15,0 0-44 16,0 0-9-16</inkml:trace>
  <inkml:trace contextRef="#ctx0" brushRef="#br0" timeOffset="66450">17580 13526 266 0,'0'0'0'16,"0"0"1"0,0 0 3-16,2 7 5 0,-2-7 3 0,4 19 3 15,0-5 2-15,2 5-1 16,0 3 3-16,2 5 0 15,5 1-2-15,-4 4-4 0,4-1-4 16,1 1 0 0,-1 0-1-16,2 2 0 0,-2-1-1 15,2 0-1-15,-3 3 0 16,0 2 1-16,1 0-2 0,-4 1-1 15,0-2 0-15,0-1-1 16,-2-5-1 15,-1 0 0-31,-2-8 0 0,0-3 0 0,0-3-1 0,0-5 0 16,-4-12 0-16,2 13 0 0,-2-13 1 15,0 0-1-15,0 0-1 16,0 0 2-16,0 0-1 0,0 0 0 16,0 0 1-16,0 0 0 15,0 0-1-15,0 0 2 16,0 0-3-16,0 0 0 15,0 0 0-15,0 0 0 16,7-24 0-16,1-10 0 16,1-15 0-16,7-15 0 0,4-15 0 15,2-14 0-15,5-8 0 16,2-6 0-16,-1 8 0 15,-3 7 0-15,-2 12 0 0,-8 8 0 16,-2 15 0-16,-2 9-3 16,-5 13-7-16,-5 2-9 15,4 12-21-15,0 11-43 16,-5-2-9-16</inkml:trace>
  <inkml:trace contextRef="#ctx0" brushRef="#br0" timeOffset="69252">18240 14029 189 0,'0'0'5'15,"0"0"1"-15,0 0 5 16,0 0 2-16,0 0 4 15,0 0 0-15,0 0 4 16,0 0 0-16,0-8-4 16,0 8 0-16,0 0-3 0,0 0-1 15,0 0-1-15,0 0-1 16,0 0-3-1,0 0 0-15,0 0-1 0,-5-9 0 0,5 9-1 16,0 0-1-16,0 0-2 16,0 0 0-16,-1-9-1 15,1 9 0-15,15-6 1 31,1 2-2-31,2 2 0 0,3 1 1 0,4 1-1 0,2 0 2 16,0 7-1-16,-2 3 0 16,-4 2 0-16,-5 4 0 15,-4 4 1-15,-4-1-1 16,-6 3 2-16,-2 2 0 15,-8-3 0-15,-6 0 0 0,-1-3 1 16,-3-1-1-16,3-5-1 16,0-2-1-16,5-4-3 0,10-6 0 15,0 0 0-15,0 0-1 16,21 11 1-16,5-6-1 15,5 4 1-15,5 4-1 16,0 4 2-16,-2 1 0 0,-4 3-1 16,-7 3 1-16,-13 2 1 15,-10 3 0-15,-18 3 1 16,-12-4 2-16,-14 1 0 15,-8-1 0-15,-8-3-1 16,-5-3-2-16,0 0-3 0,4-9-5 16,8 2-13-1,4-1-38-15,9-6-29 0,9 0-6 16</inkml:trace>
  <inkml:trace contextRef="#ctx0" brushRef="#br0" timeOffset="73086">19439 13752 290 0,'0'0'5'0,"0"0"4"15,0 0 2-15,0 0 2 16,0 0 5-16,12 0 1 0,8 0 4 16,8-1-1-16,14-6-3 15,10 0-5-15,7-3-1 16,9-2-1-16,1 0-6 0,-1-2-1 15,-6 4-2-15,-10-1-1 16,-10 2-1-16,-10 2-3 31,-10 1-4-31,-6 4-7 0,-7-6-11 0,-9 8-25 0,14-2-39 16,-14 2-4-16</inkml:trace>
  <inkml:trace contextRef="#ctx0" brushRef="#br0" timeOffset="75429">20617 13199 312 0,'0'0'1'0,"0"0"0"0,0 0 0 15,0 0 3-15,0 0 6 16,9 3 2-16,-4 8 3 15,-1 8 3-15,-1 10 0 16,2 11-1-16,-2 10 1 0,1 11-3 16,-2 6-3-16,0 7-3 15,-1 0-2-15,-1-1-2 16,1-2 1-16,-1-8 0 15,0-5-1-15,0-9 0 0,1-7 0 16,2-6-2-16,0-8 0 16,-1-8 0-16,-1-5-3 15,5-3 0-15,-6-12 0 16,4 10 0-16,-4-10 0 31,0 0 0-31,0 0 0 0,12-11 0 0,-2-15 0 0,3-13 0 16,10-17 0-16,3-18 0 15,9-18 0-15,4-14 0 16,4-12 0-16,4-1 0 0,-3 5 0 15,-2 7 0-15,-11 13 0 16,0 15 0-16,-11 15 0 31,-1 16-5-31,-11 10-17 0,2 15-21 0,0 7-49 0,-6 5-2 16</inkml:trace>
  <inkml:trace contextRef="#ctx0" brushRef="#br0" timeOffset="75874">21187 13666 453 0,'0'0'-1'0,"0"0"-2"15,0 0 1-15,0 5 1 16,-2 7 2-16,-2 8 0 15,-3 9 2-15,-2 5 0 0,-3 9 3 16,1 5 1-16,-2 2 1 16,-1-3-2-1,3-4-1-15,-1-6 0 0,4-10 0 16,7-4 0-1,0-9-1 17,1-3 0-32,0-11-2 0,18 8-2 0,1-8 0 0,7 0 0 0,4-5 0 0,-1-4 0 0,7-1 0 15,-3-5 0-15,1 1 0 16,-4-4 0-16,-4 1 0 31,-6-2-9-31,-3 0-10 0,-5-4-15 0,-3-7-37 16,-3 3-20-16</inkml:trace>
  <inkml:trace contextRef="#ctx0" brushRef="#br0" timeOffset="76069">21402 13618 404 0,'0'0'3'0,"-1"7"1"0,-1 9 4 15,-2 11 3-15,-3 11-1 16,0 10 2-16,-5 12 0 15,-2 11 1-15,-4 2-2 16,-1 2-2-16,0-4-4 16,1-6-2-1,3-11-2-15,-2-6 0 0,5-9-2 0,-1-10-4 16,9 0-10-16,-4-8-35 15,7-9-40-15,1-12-1 16</inkml:trace>
  <inkml:trace contextRef="#ctx0" brushRef="#br0" timeOffset="76562">21958 13371 463 0,'0'0'-2'0,"0"0"0"0,0 0 0 0,10 11 0 16,1-4 0-16,6 0 1 15,6 0 0-15,7-1 2 0,6-6 2 16,7 2 1-16,1-4 0 16,6-4 0-1,-1-4-1-15,0-1 1 16,-3 1-3-16,-2 0-1 0,-2 3-5 15,-4-1-5-15,-5 4-6 0,-5 1-8 16,-7 3-15-16,-2 0-23 16,-8-3-21-16</inkml:trace>
  <inkml:trace contextRef="#ctx0" brushRef="#br0" timeOffset="76841">22045 13631 379 0,'0'0'0'0,"0"0"0"16,-3 12 2-16,3-12 4 15,1 21 6-15,9-9 1 16,4 1 0-1,8 0 1-15,6-3 0 0,11-1 0 16,6-3-1-16,7-2-4 0,-4-4-7 16,3 0-3-16,-5 0-2 15,-3-2-4-15,-7-5-10 31,-1 3-19-31,-3-2-44 0,-8-4-11 0</inkml:trace>
  <inkml:trace contextRef="#ctx0" brushRef="#br0" timeOffset="77279">22859 13311 427 0,'0'0'-2'0,"0"0"-2"16,0 0 2-16,-3 12 3 15,-3 5 2-15,0 10 2 0,-3 10 1 16,5 10 0 0,0 10 5-16,4 6 1 0,7 0 0 15,9 0-3-15,10-6-1 16,6-10-2-16,10-11 0 0,2-10-1 15,11-16-3-15,2-8-2 16,0-8 0-16,4-14 0 16,0-13 0 15,-5-9 0-16,-3-10 0-15,-8-10 0 0,-17-2 0 0,-10-3 0 0,-18 2 0 0,-20 5 0 0,-23 11 0 16,-21 8 0-16,-13 14 0 0,-9 11 0 16,2 7 0-16,-1 9 0 15,10 4 0-15,9 7 0 16,20 8-12-16,9-3-16 15,14 6-60-15,16 1-6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6T19:31:24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7497 13782 452 0,'0'0'-1'0,"0"0"-3"16,0 0-5-16,0 0-13 16,0 0-35-16,0 0-27 15,0 0-5-15</inkml:trace>
  <inkml:trace contextRef="#ctx0" brushRef="#br0" timeOffset="79980">12311 6477 101 0,'0'0'-1'15,"0"0"-1"-15,0 0 5 16,0 0 4-16,11 1 5 16,8 3 4-16,11-1 2 15,9 3 1-15,15-4 3 0,14 3-1 16,5-3-3-16,9 0-5 15,2-1-3-15,-5 1-2 16,-5-2-4-16,-11 2 0 0,-8 0-2 16,-16 2 1-16,-6 3 0 15,-11 1 1-15,-8 5 0 16,-6 10-1-16,-6 5-1 15,-2 12 4-15,-9 12-1 0,-2 6 2 16,-3 13-1-16,-6 8 2 16,0 4 1-16,0 2 1 15,-1 3 3-15,4-4-1 16,2-9-3-16,5-8-2 15,2-9-3-15,7-13-6 0,1-7-6 16,2-11-10-16,3 0-42 16,-5-27-22-16</inkml:trace>
  <inkml:trace contextRef="#ctx0" brushRef="#br0" timeOffset="80124">12497 7317 359 0,'0'0'2'0,"6"-20"0"15,14 4 0-15,18-5 2 16,17-4-1-16,20-1-2 0,14 0-4 15,14 1-8-15,1 4-11 16,5 6-27-16,-4 4-28 16,-15 3-7-16</inkml:trace>
  <inkml:trace contextRef="#ctx0" brushRef="#br0" timeOffset="80359">13781 7138 376 0,'0'0'-2'0,"0"0"-1"16,0 0 1-16,0 0-1 15,0 16 2-15,0-6-2 16,0 1 0-16,0 1-2 15,2 0 2-15,-1-1-1 0,-1-11-15 16,-1 10-54-16,1-10-6 16</inkml:trace>
  <inkml:trace contextRef="#ctx0" brushRef="#br0" timeOffset="80649">14015 6715 192 0,'0'0'0'0,"6"5"4"15,10-1 5-15,5 5 6 16,15 3-1-16,6 2 0 0,6 8 1 15,6 3 1-15,-4 4-1 16,3 3-3 0,-11 1-5-16,-4-1-4 0,-17-1 1 15,-5 0 4-15,-10-4 0 0,-7-2-3 16,-9 1-6-16,-10-6-15 15,-11 1-51-15,-1 0-7 16</inkml:trace>
  <inkml:trace contextRef="#ctx0" brushRef="#br0" timeOffset="80784">14105 6590 413 0,'0'0'0'0,"22"-14"-1"16,11 5-1-16,11-1-9 15,10 2-19-15,6 7-33 16,8-3-17-16</inkml:trace>
  <inkml:trace contextRef="#ctx0" brushRef="#br0" timeOffset="81110">14852 6382 171 0,'0'0'1'0,"17"9"4"15,1 10 5-15,3 4 3 16,2 14 4-16,5 7 1 15,0 13 2-15,1 10-1 0,-8 6 1 47,-4 0-4-47,-7-5 0 0,-2-6-4 0,-7-14 1 0,-1-3 6 0,0-17 0 16,0-11-2-16,0-17 0 0,0-5-1 15,10-22-2-15,16-18-1 16,16-14-3-16,15-20-8 16,22-13-3-16,10-9-2 15,15-3-4-15,4 5-7 0,6 12-20 16,6 14-52-16,-24 13-2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8:57:46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22388 2473 215 0,'0'0'4'0,"0"0"1"16,0 0 3-16,0 0 2 16,0 0 1-16,0 0 3 15,0 0 1-15,-11-2 2 0,8 10-2 16,1 4 1-16,1 4-3 15,1 7 0-15,0 5 1 16,0 8-1-16,5 3-2 16,4 4-1-16,6 4-1 0,1 5-2 15,7 0 1-15,3-2-2 16,6-6-1-16,3-5 0 15,5-4 0-15,2-11 0 16,6-8-1-16,2-10 1 16,4-6 0-16,0-6-1 0,-1-3 2 15,-2-5-1-15,-2 1 0 16,-6-2-1-16,-6 1 0 15,-6 1-1-15,-6 2 1 0,-7-1 0 16,-4-1-2-16,-3 0 0 16,-5-3-2-16,-1-1-6 15,-4-2-7-15,1-2-31 16,-2-2-42-16,-8-2-2 0</inkml:trace>
  <inkml:trace contextRef="#ctx0" brushRef="#br0" timeOffset="339">22495 2056 409 0,'0'0'3'0,"0"0"1"16,-14 0 2-16,14 0 0 16,-14 0 0-16,6 0 0 0,-2 0 0 15,10 0-2-15,-14-1-4 16,14 1-5-16,0 0-6 15,0 0-19-15,6 7-51 16,3-7-6-16</inkml:trace>
  <inkml:trace contextRef="#ctx0" brushRef="#br0" timeOffset="549">23085 1976 369 0,'0'0'2'0,"0"9"3"16,0-9 3-16,-5 17 0 16,0-6-1-16,-2 1-2 15,3-1-5-15,0 5-15 16,3-1-58-16,1-6-7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02:31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22170 1513 332 0,'0'0'5'15,"0"0"2"-15,-12-5 1 0,12 5 1 16,-14-3 1-16,14 3-2 15,-14-5-1-15,5 5-1 16,0 0-6-16,0 2-3 16,-1 6-1-16,-3 3-2 15,-5 18 3-15,-12 15-1 0,-2 19 3 16,3 12-1-16,-1 16 2 15,-2 10 0-15,1 11 1 16,0-1 2-16,5 2 0 16,3 5 0-16,9 1 3 0,2 1-2 15,8 7 1-15,4 8 1 16,2-2-2-16,11 3-1 15,1-6-2-15,7-8-1 16,3-11-1-16,1-9 2 16,7-13-2-16,4-18 1 15,3-13-1-15,2-9 1 0,9-13 1 16,2-6 1-16,11-8-1 15,4-3 2-15,6-9-1 16,6-2 0-16,2-8 0 0,4 0 0 31,0-14 0-31,5-4-1 0,-1-9 3 0,2-6-1 16,-2-9 1-16,4-6 0 0,5-10 0 15,0-5 1-15,-1-6 0 16,1-8-2-16,2-10 0 16,1-8-2-16,-2-10 3 15,-5-5-2-15,-4-8-1 0,-10-7 0 16,-6-6-3-16,-9-3 0 15,-14-8 0-15,-14-7 1 16,-27 74-3-16,-1-9 1 16,-9-2 2-16,-9-6 2 15,-14 3 1-15,-8-9 1 0,-15 8 1 16,-17-4-1-16,-15 12 0 31,-14 2-3-31,-14 16-4 0,-13 5-7 0,-6 19-29 16,-5 4-45-16,-10 15-4 15</inkml:trace>
  <inkml:trace contextRef="#ctx0" brushRef="#br0" timeOffset="9522">4761 9865 74 0,'0'0'0'0,"0"0"0"15,0 0 0-15,0 0 0 0,0 0 1 16,0 0 5-16,0 0 4 16,1 6 3-16,-1 6 0 15,2 6 3-15,1 7 1 16,0 8 1-16,3 8 0 0,0 8-6 15,0 3-2-15,4 4-2 16,-1-5-1-16,2 3-4 16,1-10 0-16,0-3-2 15,1-13 4-15,-2-4 6 0,2-9 3 16,-1-7 1-16,3-6 2 15,-1-7-2-15,2-4 2 16,1-12-1-16,0-3-4 16,0-10-5-16,-1-3-4 15,2-6 0-15,-2 0-2 0,0 0 0 16,-5 3-1-16,1 4 0 15,-3 8-1 1,1 4-2-16,-3 10-1 0,-7 14-2 16,13-10-1-16,-2 11-1 0,-3 10 2 15,4 4-1-15,0 7 1 16,5 1 2 15,-1 2 2-31,4-1 1 0,1-1 2 0,-4-4 1 0,3-5 3 0,-7-3 4 16,2-6 2-16,-5-5 0 15,1-5 0-15,-5-11 3 16,0-7 0-16,0-8-1 0,-1-7-3 15,1-8-2-15,-3-1-1 16,-1-2-1-16,-2 3 0 16,0 6 0-16,0 6-2 15,-2 7-2-15,-1 5-7 0,3 11-26 16,0 11-43-16,0 0-9 15</inkml:trace>
  <inkml:trace contextRef="#ctx0" brushRef="#br0" timeOffset="9845">5728 9988 186 0,'0'0'3'16,"1"23"2"-16,1 0 1 15,4 7 1-15,-2 4 2 0,2 5 1 16,-4 3 4-16,3 3-1 16,0-9-2-16,-4-6-1 15,2-8-2-15,-2-5-4 16,-1-17-12-16,0 0-56 31,0 0-4-31</inkml:trace>
  <inkml:trace contextRef="#ctx0" brushRef="#br0" timeOffset="10095">6054 9941 331 0,'0'9'3'0,"3"9"0"16,2 10 1-16,3 6 0 16,3 10 0-16,3 6 1 15,0 3-1-15,0 2 0 0,2-4-3 16,-5-11-1-16,1-10 2 15,-5-9-6-15,-2-12-31 16,-5-9-38-16,0-5-6 16</inkml:trace>
  <inkml:trace contextRef="#ctx0" brushRef="#br0" timeOffset="10511">6077 9795 288 0,'0'0'4'16,"18"-10"-1"-16,1 3 2 16,12 1-1-16,3 3 0 15,8 3-1-15,-1 0 0 16,7 9-1-16,-7 10-5 0,-7 2 0 15,-14 7 0-15,-5-2 2 16,-12 3 3-16,-7-6 1 16,-7 2 3-16,-10-10 1 15,2-4 3-15,-6-2-1 16,4-5-1-1,0-1-1-15,2-3-3 0,5 0-3 0,2 0-3 16,12 0 0-16,-13 0 0 16,13 0 2-16,-2 13-1 15,2 0 0 1,6 5 1-16,3 3 2 0,3 2 3 0,5 4 2 15,6-2-2-15,8-2 0 16,5 0 1-16,11-1-6 16,1-7-11-16,3 0-27 0,4-2-35 15,-10-5-9-15</inkml:trace>
  <inkml:trace contextRef="#ctx0" brushRef="#br0" timeOffset="11068">7110 9541 320 0,'0'0'0'16,"-6"0"-1"-16,-2 0 0 15,-4 3-1-15,-3 3 0 0,-3 4 0 16,-4 5 1-16,-4 5-1 15,-2 2 1-15,-1 5 0 16,4-3 1-16,0 2-2 0,6-3 0 16,2 0 2-16,6-4 0 15,6-2 0 1,5-1-1-16,2-1 0 0,6 2 0 15,3-1 1-15,0 4 0 16,1-3-2-16,-4 6-2 0,-3 3 3 16,-5 6 2-16,-2-1 2 15,-5 3 0-15,-2-1 2 16,2 0 3-16,1-4 7 15,6-4 0-15,17-10 1 0,13-8 1 16,20-5-3 0,8-9-1-16,13-2-2 0,3-5-10 15,10 4-30-15,5 1-48 16,-19 3-6-16</inkml:trace>
  <inkml:trace contextRef="#ctx0" brushRef="#br0" timeOffset="19532">2126 10468 108 0,'0'0'3'0,"-4"15"3"16,0 6 2-16,1 5 0 16,-5 5 3-16,0 4-1 15,-5 1 2-15,4 0 1 0,-4 1-2 16,7-13-3-16,-4-7-3 15,7-5-10-15,3-12-12 16,0 0-40-16,0 0-4 16</inkml:trace>
  <inkml:trace contextRef="#ctx0" brushRef="#br0" timeOffset="20111">1738 10428 14 0,'0'0'31'0,"0"0"5"16,-11 1-2-16,11-1-1 15,0 0 0-15,6-18-7 0,12 3-9 32,15-8-8-32,6 0-8 0,16-9-2 0,12 4 1 15,7-5 0-15,2 7 0 16,0 1-1-16,-4 6 1 0,-8 6-1 15,-3 7 0-15,-15 6 1 16,-11 5 1-16,-9 12 0 16,-12 2 3-16,-10 7 1 15,-8 1 0-15,-18 5 1 0,-11-1-1 16,-14 4 2-16,-15 1-2 15,-11-6-1-15,-3-1-1 16,2-6 1-16,5-2-2 16,8-7-5-16,12-1-6 15,17-6 2-15,16-4-1 0,16-3 0 16,21 4 1-16,19-2 0 15,15 2 1-15,6 0 5 16,8 2 7-16,1 2-2 16,-1 0 0-16,-11 3 0 0,-6 1 1 15,-22 0 4-15,-13 3 0 16,-17 3-1-16,-17 1 1 15,-17 1 0-15,-8 1 0 0,-12 1-1 16,-5 0-2-16,1 5-5 16,0-6-5-16,12 0-16 15,7-2-24-15,13-5-23 16</inkml:trace>
  <inkml:trace contextRef="#ctx0" brushRef="#br0" timeOffset="20632">2602 10135 208 0,'0'0'-2'16,"3"7"0"-16,3 8 0 0,0 5 0 15,6 9 4 1,-4 4 0-16,4 9 5 0,0 1 2 16,-1 6 3-16,5-1 1 15,-5-5 2-15,1-3-2 0,-4-8-1 16,3-3 0-1,-6-11-2-15,2-1 0 0,-7-17 1 16,6 10-1-16,-6-10-1 16,0-14-2-16,0-4-3 0,-1-12-5 15,-5-5-4-15,-5-7-1 16,4-7-2-16,-5-4 0 15,4-2 1-15,-2 2 2 0,3 3 4 16,-2 8 6-16,6 6-1 16,2 6-2-16,1 9-2 15,0 5 0 1,0 16-1-16,15-6-1 0,-4 12 0 15,5 10-1-15,1 9 2 0,4 7 1 16,0 11 4-16,5 1 0 16,-3 5 0-1,1 2 1-15,-2-1 0 0,0-2-1 16,-2-8 0-16,-3-4 0 0,-2-7-3 15,-4-6-3-15,-2-7-5 16,-5-1-29-16,-4-15-37 16,-12 9-4-16</inkml:trace>
  <inkml:trace contextRef="#ctx0" brushRef="#br0" timeOffset="20804">2616 10414 280 0,'0'0'2'0,"11"0"0"15,10 5 1-15,13-2 2 0,11 3-3 16,10-3 4-16,9 2-3 15,4-4-4 1,0-1-4-16,-4-5-9 0,-10-5-12 16,-14-6-10-16,-10-7-23 0,-11 1-9 15</inkml:trace>
  <inkml:trace contextRef="#ctx0" brushRef="#br0" timeOffset="20972">3111 10167 134 0,'0'0'-3'16,"0"0"0"-16,-7 10 5 16,6 3 1-16,-1 4 4 0,2 8 6 15,2 2 2-15,8 8 3 16,3-3 4-16,5 2 1 15,3-2-2-15,2-5-2 0,1-3-2 16,-4-12-3 0,-3-6-6-16,-4-6-10 0,-8-12-14 15,-8-9-35-15,-8-9-17 16</inkml:trace>
  <inkml:trace contextRef="#ctx0" brushRef="#br0" timeOffset="21146">3006 10089 214 0,'0'0'0'0,"11"-4"2"16,10 4 1-1,15 1 1-15,9 8 4 0,17 3 1 16,8 5-2-16,5 7 1 15,0 5 1-15,-10 6 0 16,-11-1 2-16,-21 2-2 0,-17-3-1 16,-24 2 0-16,-21-5-3 15,-14 1-15-15,-14 7-47 16,-4-10-11-16</inkml:trace>
  <inkml:trace contextRef="#ctx0" brushRef="#br0" timeOffset="21902">8389 9904 245 0,'0'0'6'16,"14"-5"0"-16,12-1 2 0,9-5 0 15,10 3 1-15,6-3 1 16,10 2-1-16,6-2-2 16,3 4-8-16,-5-4-14 15,-3 5-29-15,-2 6-25 0</inkml:trace>
  <inkml:trace contextRef="#ctx0" brushRef="#br0" timeOffset="22355">8492 10225 311 0,'0'0'0'15,"12"0"0"-15,17-1 0 16,14-1-2-16,23 1-18 0,14 1-35 16,21 0-17-16</inkml:trace>
  <inkml:trace contextRef="#ctx0" brushRef="#br0" timeOffset="22794">9783 9932 78 0,'0'0'1'16,"-1"23"1"-16,1 2 3 15,0 5 0-15,1 11-1 16,2 4 2-16,-1 7 3 16,1-1-2-16,-1-4-1 15,3-10-1 1,-3-6 6-16,-1-10 1 0,0-7-10 0,-1-14-21 15,0 0-33-15,7-7 1 16</inkml:trace>
  <inkml:trace contextRef="#ctx0" brushRef="#br0" timeOffset="23172">9772 9671 154 0,'13'-3'6'16,"20"2"2"-16,14-2 1 15,13 4 1-15,1 3-1 0,11 8 1 16,-3 3 0-16,9 6 0 31,-16 4-3-31,-21 7 0 0,-22 5-2 0,-15-5 2 16,-4 0 0-16,-20-7 2 0,-4-1-2 15,-15-9 1-15,-5 0-3 16,-3-9 0-16,5-5 2 16,-3 0-4-16,6-1-2 15,5 5-1-15,7 2 1 0,7 8-1 16,8 6 2-16,11 6 1 15,7 4 0-15,15 3 1 16,7 2 3-16,12-1-1 16,2-1-2-16,12-1-5 15,-1-8-14-15,7-4-29 0,1 1-27 16,-3-9-8-1</inkml:trace>
  <inkml:trace contextRef="#ctx0" brushRef="#br0" timeOffset="23650">10971 9618 165 0,'0'0'0'0,"-23"7"-1"16,6 7-2-16,-4 1-1 15,1 6-3-15,-3 0 0 0,8 5 1 16,-1-2 7-16,16-3 5 15,5-3 1-15,16-4 1 16,3-3 4-16,3-3 0 16,4 1 3-16,-9 1 0 15,-6 7-5-15,-13 1-3 0,-3 7-1 16,-14 3 1-16,-3 6-2 15,-1 0 2 1,1 5-2-16,11-6 1 0,5-1 0 0,12-3 0 16,19-5-1-16,8-3-3 15,9-6-9-15,2-2-14 47,7-2-29-47,-7-6-19 0</inkml:trace>
  <inkml:trace contextRef="#ctx0" brushRef="#br0" timeOffset="23888">11405 9686 253 0,'0'0'-1'16,"-2"15"-2"-16,3 5 2 0,4 2 0 15,10 11 0-15,3 3-1 16,5 6 2 15,-3 3 1-31,4-6 8 0,-5 2 3 0,-12-7 0 0,-7 2-1 16,-16-6 2-16,-6-7-7 0,-11 0-27 15,9 2-42-15,-8-6-8 16</inkml:trace>
  <inkml:trace contextRef="#ctx0" brushRef="#br0" timeOffset="24627">12065 9729 199 0,'2'8'7'15,"0"4"1"-15,1 10 1 16,0 6 1-16,1 7 2 16,-2 6 0-16,-2 5 3 15,1 2-1-15,-1-6-5 16,1-2-1-16,-3-9-2 0,1-6 0 15,-2-6-2-15,1-6-1 16,2-4-9-16,0-9-6 16,0 9-14-16,0-9-37 15,13 0-12-15</inkml:trace>
  <inkml:trace contextRef="#ctx0" brushRef="#br0" timeOffset="25398">12841 9691 78 0,'0'0'4'16,"-5"-6"1"-16,-4 1 1 16,-4 2 0-16,-7 0 2 0,-10 3 0 15,-7 0 2-15,-8 0-1 16,-2 7-4-16,-5 5-1 15,4 1-3-15,4 4-2 16,7-1-5-16,11 1 1 16,13-4 3-16,13 3 2 0,12-4 1 15,14-1 4-15,9-1 2 16,8 1 3-16,6 3 6 0,7-3-2 15,-4 5-3-15,3-2-3 16,-5 4-2-16,-10-3 3 16,-7 6 1-16,-15-6 0 15,-13 3-1-15,-12-2 0 0,-13 0 0 16,-16-1 1-16,-7 1 0 15,-3-1-4-15,-2-2-3 16,5 0-9-16,5-3-13 16,6-6-26-16,11 3-12 15</inkml:trace>
  <inkml:trace contextRef="#ctx0" brushRef="#br0" timeOffset="26170">9934 9767 19 0,'0'0'1'15,"0"0"2"-15,16 5 2 16,8-2 7-16,20 1 5 0,11-1 8 15,29 0 7-15,21-3 2 16,28-2 1-16,21-2-1 16,17-3-3-16,3 1-6 15,4 0-5-15,-9 3-7 0,-22 1-6 16,-21 2-4-16,-34 1-1 15,-29-1-1-15,-38 3 0 16,-30 3-1-16,-44 4-1 0,-33 2 1 16,-32 6 0-16,-31 9 0 15,-27 3 0-15,-25 7-1 16,-7 1 1-16,-1 5-1 31,7-4 0-31,18 2 0 0,29-9-3 0,29-6-2 0,38-3 0 16,37-7 0-16,40-5 1 15,38-8 1-15,48-7 3 16,33-12 2-16,40-6 5 15,35-4 5-15,38-7-1 0,28-2 2 16,23 1-2-16,8 2 0 16,0 9-1-16,-3 3-2 15,-29 11-3 1,-28 4-1-16,-43 4 0 0,-34 2-3 0,-49 0 1 15,-41 6 0-15,-53 2-1 16,-39 4 0-16,-53 4 1 31,-39 4 1-31,-47 7 0 0,-39 6 1 0,-34 3-2 0,-17 2 2 16,-1-1-1-16,16-4-1 15,34-1-7-15,33-7-13 16,48-4-27-16,54 1-30 16,49-9-8-16</inkml:trace>
  <inkml:trace contextRef="#ctx0" brushRef="#br0" timeOffset="26581">13685 9572 341 0,'0'0'-3'16,"0"5"-1"-16,0 10 2 16,1 6 1-16,4 12-1 15,2 4 1-15,0 13 0 0,4 8 1 16,-2 2 2-16,-1 0 2 15,-1-6-3-15,-1-7 1 16,-1-12-1-16,-3-3 0 31,-2-14-4-31,0-9-16 0,-9-10-40 0,-2-4-15 0</inkml:trace>
  <inkml:trace contextRef="#ctx0" brushRef="#br0" timeOffset="26818">13488 9719 208 0,'0'0'7'15,"39"-2"2"-15,7 2 0 0,13 1 1 16,6 6 0-16,7 8 0 16,0-1-2-16,0 10 2 15,-7 5-4-15,-30 1-1 16,-24 7 1-16,-19-3 0 15,-15 2 1 1,-21-6 1-16,-8 0 2 0,-8-7-2 0,-3-4-4 16,-2 0-9-16,0-5-30 15,15-7-32-15,10 4-8 16</inkml:trace>
  <inkml:trace contextRef="#ctx0" brushRef="#br0" timeOffset="27065">14222 9782 330 0,'0'0'0'0,"2"19"1"16,2 4 0-16,1 9 0 15,1 5 1-15,0 9-1 16,0 5 0-16,-1 1 0 0,-1-6 0 16,2-9-1-16,-4-9-2 15,0-14-29-15,-2-14-40 16,9-7-4-16</inkml:trace>
  <inkml:trace contextRef="#ctx0" brushRef="#br0" timeOffset="27293">14533 9621 322 0,'0'0'1'0,"16"16"1"16,2 5-1-16,4 6 1 15,5 13 0-15,-3 10 1 16,4 7-1-16,-5 5 1 15,2 0-1-15,-11-3 0 0,-5-10 0 16,-5-5 2-16,-3-15 0 16,-1-12-6-16,0-17-11 15,-15 6-21-15,-7-18-37 16,1-12-6-16</inkml:trace>
  <inkml:trace contextRef="#ctx0" brushRef="#br0" timeOffset="27591">14551 9539 98 0,'13'-5'10'0,"11"-1"6"0,21-2 3 15,11 2 2-15,13-1 1 16,3 1-2-16,4 2 1 16,1 1-1-16,-13 4-8 15,-13 8-3 1,-25 5-4-16,-20 4-2 0,-18 5 2 0,-16 1-1 15,-10 2 1-15,-8 0 3 16,-1-1-2-16,-4-2-1 16,11 1 0-16,3-4 0 15,14 2 5-15,12-2 0 0,11 2-1 16,8 2 0-16,13 2 1 15,12 0 1-15,2-1-1 16,7-1-3 0,3-3-9-16,-2-1-10 0,3-3-20 0,-2-5-43 15,-5-9-5-15</inkml:trace>
  <inkml:trace contextRef="#ctx0" brushRef="#br0" timeOffset="27819">15574 9583 375 0,'0'0'-1'0,"0"9"0"0,4 5 0 16,2 9 0-16,5 8 0 15,2 9 1-15,4 7 0 16,-1 6 0-16,2 1 2 15,-1-4-2-15,0-7-2 0,-6-8-5 16,-6-6-36-16,-7-19-31 16,-8-10-5-16</inkml:trace>
  <inkml:trace contextRef="#ctx0" brushRef="#br0" timeOffset="27939">15391 9511 362 0,'0'0'3'15,"26"-8"-2"-15,8 2 0 0,18 2-3 16,7-1-18-16,5 4-50 15,12 0-5-15</inkml:trace>
  <inkml:trace contextRef="#ctx0" brushRef="#br0" timeOffset="28132">15975 9631 299 0,'0'0'5'15,"17"15"3"-15,14-6 2 0,14 0 0 16,15-2 1-16,15-4 1 15,7-3 0-15,11-3 2 16,1-12-6-16,-12-8-6 0,-13-9-27 16,-15-2-47-16,-16-4-5 15</inkml:trace>
  <inkml:trace contextRef="#ctx0" brushRef="#br0" timeOffset="28266">16279 9959 306 0,'-1'10'2'0,"0"12"2"15,1 9-4-15,0 11-20 0,4 4-46 16,-4 1-5-16</inkml:trace>
  <inkml:trace contextRef="#ctx0" brushRef="#br0" timeOffset="28828">17443 9593 285 0,'0'0'2'16,"-3"21"1"-16,3 0 1 0,7 9 1 15,9 2 0-15,8 4 2 16,7-2 0-16,6-1 3 15,9-12-2-15,4-12 0 16,-1-9 0-16,-5-12 1 0,-6-10 0 16,-9-3-2-16,-8 0 0 15,-6 3-4-15,-8 9 0 16,-7 13-2-16,0 0-2 15,4 21 0-15,3 7 0 0,11 3 0 16,9 3 2-16,8-5 3 16,9-6 1-16,4-13 2 15,2-10 0 1,-4-11 1-16,-6-14 0 0,-11-14 0 0,-13-5-2 15,-12-6-3-15,-7-1-4 16,-12 1-8-16,-4-2-22 16,-10 4-49-16,11 6-3 15</inkml:trace>
  <inkml:trace contextRef="#ctx0" brushRef="#br0" timeOffset="28996">18461 9573 313 0,'0'0'4'0,"5"23"2"16,-1 3 0-16,-1 8 1 15,3 7 0-15,-4 6 1 16,3 6-4-16,-5 0-7 16,0-6-18-16,0-5-24 0,-3-20-30 15,3-14-5-15</inkml:trace>
  <inkml:trace contextRef="#ctx0" brushRef="#br0" timeOffset="29236">18842 9365 391 0,'0'0'2'0,"6"22"-1"16,3 4 1-16,4 13 1 16,3 12-1-16,0 10 1 15,3 7 0-15,-2 8-1 16,-1-2 0-16,-4-8 0 0,-3-10 1 15,-5-14 0-15,-2-13 1 16,-2-13-3-16,0-16-2 16,-12-1-9-16,-2-24-26 31,-9-11-40-31,-3-7-6 0</inkml:trace>
  <inkml:trace contextRef="#ctx0" brushRef="#br0" timeOffset="29528">18813 9201 148 0,'10'0'4'0,"13"-2"6"0,16-1 7 16,9-3 4-16,17 2 4 0,12-1-1 15,4 2 1-15,4 3 0 16,-9 0-6-16,-13 0-3 16,-20 12-6-16,-15 5-5 15,-27 5-3-15,-19 8 0 0,-19 3 1 16,-13 3-1-16,-3 0 2 15,-5 6 3 1,3-6-3-16,3 3 0 0,12-7 0 16,11-3 3-16,16-2-1 0,11-2 3 15,6-1-2-15,14-3-1 16,7 0-1-16,8-3-2 15,7 3-1-15,3-6-10 16,7 3-21-16,4 4-49 0,-4-12-4 16</inkml:trace>
  <inkml:trace contextRef="#ctx0" brushRef="#br0" timeOffset="30038">20108 8985 223 0,'0'0'-1'0,"0"0"0"15,-8 12-1 16,-3 4 0-31,-6 2 5 0,-5 8 2 0,-5-1 5 0,-5 8 2 0,-2-2 5 16,-2 4-2-16,-1-2-2 16,7-5 1-16,1 0-3 15,10-6-1-15,4 1-1 0,12-7-2 16,6 1-1-16,15-7 2 15,11-3 1-15,6 0 1 16,9-1-1-16,-1 1-2 16,3-3-4-1,-7 1-2-15,-6 0-2 0,-7 0 1 0,-10 3 0 16,-16 4 0-16,-12 3-1 15,-17 6 1-15,-4078 1-1 47,8142 6 1-47,-4073 0 1 0,3 1 0 0,5 0 4 0,15-3 1 0,17-4 1 0,30-5 1 16,19-2 0-16,18-3 1 15,15 0 0-15,12-2-1 0,10-2-4 16,5 1-3-16,0-1-1 16,-7-1-2-16,-13-2-2 15,-16 0-5-15,-13-5-11 16,-15 0-40-16,-14 1-22 15,-21-1-5-15</inkml:trace>
  <inkml:trace contextRef="#ctx0" brushRef="#br0" timeOffset="31304">5540 12539 258 0,'0'0'-1'0,"0"0"-1"0,-12 1 0 16,-1 7-2-16,-4 8-1 15,-5 7 0-15,-3 9-2 16,-5 10 2-1,-3 15 5-15,-8 10 3 0,4 21 1 0,-6 15 2 16,5 15 1-16,-1 6 2 16,3 50 4-1,4 2-2 1,13 4-2-16,14 1-1 0,10-13 0 15,18-11 0-15,18-13-1 16,19-9 2-16,18-55-3 16,11-11 0-16,12-21 1 15,10-20 0-15,8-20 1 0,8-19 0 16,0-25 1-16,-1-18 0 15,-3-21 0-15,-3-16-1 16,-11-21-1-16,-9-10-2 0,-15-11-1 47,-14-10 0-47,-17-4-1 0,-18-6 0 0,-22 0-2 0,-20 3 1 0,-27 10 1 15,-25 9-2-15,-25 16 2 16,-24 18-3-16,-15 16 1 0,-11 18-2 16,2 16-1-16,7 13-4 15,16 17-12-15,12 10-20 16,19 7-38-16,24 11-9 0</inkml:trace>
  <inkml:trace contextRef="#ctx0" brushRef="#br0" timeOffset="31971">5693 12483 240 0,'0'0'-5'0,"0"0"-7"0,0 0-2 16,0 10 0-1,12-2 3-15,3 2 4 0,18 0 4 16,17 1 4-16,11 0 8 15,21-1 11-15,15-5 2 0,14 0 4 16,21-5-4-16,17 0-4 16,7-3-2-16,10-2-5 15,13 0-1-15,9-4-2 16,11 1-3-16,16-4-1 15,8-2-1-15,12-1 1 16,8-4 2-16,11-2 0 16,10 1 2-16,12-3-1 0,8 1 1 15,3 0-1-15,16 2 0 16,7-3-1-16,19 2-2 0,9-1-1 31,16-4-1-31,11 1-1 0,19-3 1 0,13-3 0 16,13 0 1-16,16 1 0 0,25 0 2 15,-3 3 0-15,3 1 0 16,9 4 1-16,23 1 0 15,-16 2-1 1,-7 2-1-16,-9 1 0 0,-24-2-1 0,2 0 0 16,-18 1 0-16,-19-3 0 15,-54 1 0-15,-8 3 0 16,-31 1 0-16,-32 2-1 15,-43 5-2-15,-31 0-5 16,-36 5-8-16,-35-1-29 0,-43 4-43 16,-15 0-2-16</inkml:trace>
  <inkml:trace contextRef="#ctx0" brushRef="#br0" timeOffset="33645">20794 11479 221 0,'0'0'0'16,"0"0"0"-16,-10 1-1 15,-5 6-2-15,-6 7 1 0,-7 4 1 16,-9 10 1-16,-11 5 2 15,-11 15 3-15,-7 12 1 16,-9 12 3-16,-7 13 3 16,-6 11 4-16,-6 10-4 15,-1 12 0-15,1 11 0 0,4 3-3 16,5 1-1-16,7 4 0 15,7-2-3-15,11-5-2 16,12 1 1-16,11-12-2 16,13-9 1-1,12-6 2-15,32 3 3 16,24-18 2-16,20-15 0 15,21-19 2-15,24-19-1 16,27-22 1-16,20-14-1 0,16-31-2 31,-7-29-3-31,4-22-1 0,1-19 0 0,0-16-2 16,-8-17 0-16,-15-13-1 0,-15-12 1 15,-16-6-1-15,-23-3 0 16,-25 5 0-16,-26 6-2 16,-39 13 2-16,-31 19-2 0,-47 21-2 15,-47 19-3-15,-39 25-3 16,-37 15-4-16,-23 24-9 15,-19 14-24 1,-10 22-37-16,1 21-6 0</inkml:trace>
  <inkml:trace contextRef="#ctx0" brushRef="#br0" timeOffset="34570">5613 13995 235 0,'0'0'4'0,"-16"-21"-1"16,-10 1 2-16,-11-3 5 15,-19-6 2-15,-22-1 2 16,-30 2 2-16,-34 5 0 15,-34 18 1-15,-36 12 0 16,-28 31-1 0,-32 15-2-16,-18 26-3 0,-7 14-2 0,9 14-2 15,26 7-3-15,36 8-4 16,41 0-11-16,50 4-35 15,51 5-33-15,48-13-4 0</inkml:trace>
  <inkml:trace contextRef="#ctx0" brushRef="#br0" timeOffset="35461">21350 12859 217 0,'0'0'8'15,"0"0"6"-15,-10-9 0 0,10 9 2 16,-15-17 4-16,2 5 1 15,-1-1 2-15,-1 1 0 16,3-1-8-16,2 2-6 16,9 2-1-16,18 2-3 0,33 2-3 15,42 4-1-15,37 4-1 16,83 12 0-16,2 13 1 15,37 15 3-15,17 15-1 16,9 20-1-16,-11 19 1 16,-20 21 0-16,-18 35-3 15,-77 5-8-15,12 11-40 16,-39 8-28-16,-24-5-6 15</inkml:trace>
  <inkml:trace contextRef="#ctx0" brushRef="#br0" timeOffset="36494">1772 15708 166 0,'-1'10'2'0,"1"9"2"15,0 7-2-15,6 3 3 16,10 1 2-16,1-1 4 15,11-5 5-15,0-4 3 0,6-19 1 16,1-12-2-16,-1-19 2 16,-8-9-1-16,-7-7-3 15,-7-6-4-15,-9 2-4 16,-3 2-3-16,-4 10-2 15,-5 5 0-15,-3 9-4 0,1 9-1 16,11 15 0-16,-7 10 0 16,7 20-1 15,5 16 0-31,12 12 0 0,5 11-1 0,5 10 4 0,2 9 2 0,-4 1 1 15,-3 4 2-15,-12-10 1 16,-4-6 1-16,-13-9 1 16,-14-10 2-16,-8-11 0 0,-6-8-3 15,-4-16-6-15,-2-13-9 16,1-11-60-16,6-11-9 15</inkml:trace>
  <inkml:trace contextRef="#ctx0" brushRef="#br0" timeOffset="36785">2405 16059 297 0,'11'0'6'16,"7"-9"4"-16,12-5 5 15,5-10 2-15,1-4 3 16,0-8 1-16,-1-6 0 0,-6-6 0 16,-17-2-6-16,-13 4-4 15,-18 6-4 1,-15 6-3-16,-6 7-3 0,-6 9-1 15,-4 9-3-15,4 9-3 0,2 5-2 16,10 11-5-16,5 3-6 16,16 6-19-16,13 5-46 15,2-4-4 16</inkml:trace>
  <inkml:trace contextRef="#ctx0" brushRef="#br0" timeOffset="37065">2819 15773 290 0,'0'0'2'0,"0"19"1"16,1-3 3-16,7 6 0 15,5-1 3-15,4 3 4 0,9-6 1 16,4-2 1-16,7-10 1 15,4-9-2-15,0-15 0 32,-6-6-2-32,-8-6-1 0,-11-6-3 0,-14 3-3 15,-11 2 0-15,-17 8-2 0,-13 4 0 16,-8 9-3-16,-5 8 0 15,-1 3-4-15,3 10-2 16,10 8-6-16,5 2-11 0,21-3-44 16,14 7-16-16</inkml:trace>
  <inkml:trace contextRef="#ctx0" brushRef="#br0" timeOffset="37491">3283 15537 292 0,'-1'7'5'16,"-3"14"3"-16,1 3 1 15,0 10 3-15,3 7 3 16,0 6-1-16,12 4 3 15,7 1 1-15,8-13-4 0,14-11-3 16,6-15 0-16,11-13-2 16,5-22-3-1,1-19-1-15,-3-15-2 0,-7-14-2 0,-14-10-1 16,-13-7-1-16,-18 1-1 15,-16 3-1-15,-22 9 1 16,-9 12 0-16,-13 16 2 16,-4 11 0-16,0 17 0 15,5 16 1-15,11 17 0 16,10 18 0-16,15 17 1 0,14 9 0 15,22 14 0-15,19 10 0 16,18 12-1-16,8 8-3 16,13 4-4-16,3 0-8 15,2 5-11-15,-17 5-30 0,-25-3-29 16,-15-4-8-16</inkml:trace>
  <inkml:trace contextRef="#ctx0" brushRef="#br0" timeOffset="37982">2369 16865 275 0,'0'0'0'0,"0"0"-4"16,-5 7-1-16,5-7 4 15,-7 18 3 1,4-1 3-16,0 5 3 0,1 3 0 15,2 1 3-15,6 3 4 0,5-1 3 16,6-3-1-16,7-6-4 16,3-9-1-16,7-4-1 15,1-6-2-15,-1-7-1 16,-4-2-2-16,-6-4-2 0,-5 2-3 15,-4 3-3-15,-15 8-2 16,13-4 1-16,-13 4 0 16,8 18 1-16,2 0 3 15,11 1 0-15,10-3 3 0,5-6 3 16,10-6 2-16,-2-5-1 15,6-16 2-15,-8-11 1 16,0-7-3-16,-16-8 1 16,-10-1-2-16,-11-1-2 0,-6 2 0 15,-11 3-1-15,-5 4-4 16,2 6-4-16,-6 0-9 15,9 8-47 1,-4 8-28 0,6 2-3-16</inkml:trace>
  <inkml:trace contextRef="#ctx0" brushRef="#br0" timeOffset="38126">3164 16815 363 0,'0'0'4'0,"5"11"1"16,2-1 1-16,5 4 2 15,-1 1-1-15,3 0-2 16,2 0-3-16,-2-2-15 0,-14-13-63 15,21 1-2 1</inkml:trace>
  <inkml:trace contextRef="#ctx0" brushRef="#br0" timeOffset="38630">3380 16712 283 0,'5'9'3'0,"5"11"3"15,6 7-3-15,4 10 6 16,3 6 0-16,4 3 2 0,3 3 0 15,-1-3 1 1,-2-7-1-16,-5-11 0 0,-8-14 0 16,-2-14-3-16,-3-12-3 15,-2-14-1-15,-1-9 1 0,0-4-3 16,0-3-2-16,0-2-1 15,2 5 0-15,2 7 2 16,3 8 0-16,5 7 1 16,3 9 1-16,12 4 1 15,11 4 0-15,6 0 1 0,7-3-2 16,0-4 0-16,0-4-1 15,-7-4-1-15,-11-8-1 16,-20-1-1-16,-19-1 2 0,-22 1 2 16,-13 7 1-1,-10 6 2 1,-4 11 0-16,-1 6 1 0,12 16 0 0,16 7 1 15,29 7-1-15,37 3-4 16,24-3-6-16,37 2-21 0,40-21-61 16,19-13-3-1</inkml:trace>
  <inkml:trace contextRef="#ctx0" brushRef="#br0" timeOffset="39430">22143 14186 283 0,'0'0'0'16,"0"0"3"-16,-4 15 4 15,3 7 6-15,1 9 3 0,0 11 0 16,4 9 3-16,1 11 2 15,2 8 1-15,-1-5-4 16,0-1-4-16,-1-11-2 16,-1-10-1-16,-2-13-1 0,1-11-2 15,-3-19-2-15,0 0-1 16,0-27-3-16,2-2 0 15,6-2-4 1,5-3-2-16,10 5-1 0,10 4-1 16,9 10 0-16,7 12 2 0,-1 8 1 15,-1 16 1-15,-6 7 1 16,-4 6 2-1,-14 3 1-15,-14 2 0 0,-12-1 1 16,-17-3 1-16,-7-6 0 0,-5-3 0 16,-5-5-3-16,-2-7-7 15,4 3-16 1,1 2-61-16,7-8-2 0</inkml:trace>
  <inkml:trace contextRef="#ctx0" brushRef="#br0" timeOffset="39770">22700 14697 451 0,'0'0'-1'16,"0"0"-2"-16,0 0 1 31,0 13 1-31,7-3 2 0,7-2 0 0,11 1 1 0,6-5 1 15,10-2 1-15,4-2 2 16,-2-9-1-16,-2-6-1 16,-7-3-2-16,-11 3-2 15,-14 1 0-15,-9 14 0 0,-19-4 0 16,-6 11 0-16,-4 15-1 15,2 7 1-15,4 10 1 16,6 3 1-16,15 3-1 16,8-3-1-16,15-4-4 0,10-7-8 15,3-8-16-15,-2-9-55 16,12-12-2-16</inkml:trace>
  <inkml:trace contextRef="#ctx0" brushRef="#br0" timeOffset="40059">23324 14620 393 0,'0'0'3'0,"5"6"2"15,3 7 2-15,4 4 1 16,6 4 3-16,5 6 0 0,5 1 0 16,6 0 2-16,2-2-2 15,-1-7-2-15,0-9-1 16,-3-7-3-1,-5-9-3-15,-6-15-2 0,-7-12-1 0,-11-10-3 16,-7-7 0-16,-12-7-2 16,-9 0 1-16,-6 2 3 31,-4 6 2-31,1 9-1 0,-1 12 2 0,6 15 3 15,8 15 1-15,13 21 1 0,12 18-1 16,19 11 0-16,13 11-2 16,13 4 2-16,15 5-2 15,9-3-10-15,10 3-21 16,11-10-58-16,-23-10-4 0</inkml:trace>
  <inkml:trace contextRef="#ctx0" brushRef="#br0" timeOffset="40567">22158 15642 424 0,'0'0'0'15,"0"9"1"-15,2 1 3 16,6 6 0-16,5 2 3 0,8 1 2 16,7-2 0-16,11-2 2 15,9-7 0-15,7-6-1 31,0-3-2-31,-1-10-1 0,-2-4-3 0,-11 0-2 0,-7 0-2 16,-11 3 0-16,-8 6-2 16,-15 6-1-16,9 3 0 15,-9 8 0-15,1 11 0 16,6 1 2-16,7 3 0 0,9 0 2 15,10-4 2 1,8-6-1-16,3-9 1 0,5-7 1 16,-2-12-1-16,-5-11-3 15,-12-7 0-15,-13-5 0 0,-12-4 0 16,-13 0 0-16,-9 0-2 15,-10 1-10-15,1 9-21 16,4 3-55-16,-5 0-4 16</inkml:trace>
  <inkml:trace contextRef="#ctx0" brushRef="#br0" timeOffset="40731">23162 15645 415 0,'0'0'5'0,"10"9"2"0,-1 0 1 0,1 4-1 16,5 4 2-16,1 0-1 15,6 2 0-15,2 5-3 16,-1-8-10-16,0 0-15 16,0-11-64-16,-2-11-1 15</inkml:trace>
  <inkml:trace contextRef="#ctx0" brushRef="#br0" timeOffset="41228">23397 15410 392 0,'2'9'5'15,"2"8"1"-15,1 10 0 16,1 7 2-16,3 6 0 0,2 5 0 15,4 3 1-15,-1 2 0 16,2-10-4-16,-1-9 0 16,1-7 1-1,0-12-1-15,6-11 0 0,5-7-1 0,2-11-1 16,4-5-1-16,2-2 0 15,3 0-3-15,-3-1-1 47,-2 5-1-47,-5 5 0 0,-7 7 1 0,-3 8 0 0,-4 3 2 0,2 11 0 0,1 0 2 16,5 5 0-16,4-6 1 15,4-1 1-15,2-5-3 16,2-7-2-16,-2-10-2 16,-5-12-1-16,-11-7 0 0,-6-4 0 15,-8 1 1-15,-2 2 1 16,-10 6 1-16,0 6 2 15,-7 9 4 1,17 9 1-16,0 19 1 0,22 7-1 16,25 9-2-16,13-2-4 0,25 9-11 15,-2-3-71-15,20-8-5 31</inkml:trace>
  <inkml:trace contextRef="#ctx0" brushRef="#br0" timeOffset="42644">22175 14791 396 0,'0'0'-4'16,"2"11"1"-16,11 5-3 15,6-3-4-15,20 1-1 16,18-5 1-16,18-4 0 16,12-5-2-16,13-1 4 15,3-9-2-15,-8-8 8 16,-11 2 5-16,-22-1 3 0,-27 10 5 15,-35 7 4-15,-24 0 2 16,-39 3 6-16,-21 7-1 16,-11-4-3-16,-4 3 0 15,6-5-3-15,13-6-5 16,30-10-6-16,38-12-4 0,38-10-4 15,43-14-3-15,42-5-2 16,25-10-2-16,22-5 4 0,12 5 3 16,-12 6 3-1,-21 10 2-15,-22 9 1 16,-25 16 5-16,-44 18 2 0,-45 14 0 15,-45 25-3-15,-48 12 0 16,-33 8-1-16,-15 3 1 0,-7 2 0 16,-3-1-5-16,13-6-2 31,22-9 0-31,38-9 0 0,41-13-4 0,44-7 0 15,39-4-1-15,40-2 0 0,26 0 0 16,19 4 3-16,11 5 1 16,-3 7-1-16,-13 7 3 15,-24 8 1-15,-29 7 2 0,-49 10 2 16,-33 5-1-16,-39 2 0 15,-26-1 0 17,-11-5-5-32,-2-1 0 0,5-4 0 0,15 1 0 0,31-5 0 0,31 1-7 15,33 1 1-15,33 5 0 16,23 8 0-16,9 8 2 15,-3 4 3-15,-3 2 3 16,-23 3 3-16,-24 1 1 16,-34-1 0-16,-26-1 1 0,-36-5-3 15,-16-10-4-15,-7-3-2 16,-21-13-55-16,3-14-33 15,5-27-2-15</inkml:trace>
  <inkml:trace contextRef="#ctx0" brushRef="#br0" timeOffset="43379">22521 11207 329 0,'0'0'0'16,"-10"1"0"-16,1 9 0 15,-3 6 2-15,-1 10 0 16,1 7 2-16,6 6 1 15,3 1 4-15,10 0 3 16,12-5 3-16,10-9 1 0,8-13-2 16,5-13 0-16,-2-14-1 15,-5-14-2 1,-6-8-3-16,-13-8-4 0,-12-1-1 0,-4-1-4 15,-10 6-1-15,-6 5-3 16,-1 12-1-16,1 12 0 16,3 14 4-16,1 20 1 15,9 20 1-15,3 16 1 0,1 17 4 16,6 15 2-16,-4 8 1 15,-2 3 0-15,-1-4-1 16,-12-7-1-16,-10-13-1 16,-12-13 0-16,-14-17 0 0,-6-14 0 15,-7-15-1-15,-1-11-2 16,2-8-3-16,3-7-6 15,13-4-19-15,18-8-59 16,9-11-4-16</inkml:trace>
  <inkml:trace contextRef="#ctx0" brushRef="#br0" timeOffset="43640">22960 11443 394 0,'0'10'2'0,"1"7"1"16,8 10 1-16,6 4 1 15,9 2 2-15,11 2 3 16,7-6 3-16,5-1 0 0,3-15 0 16,2-13-1-16,-9-17-1 15,-12-12-1-15,-18-11-3 16,-13-6-3-1,-23 1-1-15,-14-2-5 0,-14 5 0 0,-9 6-4 16,-5 11-1-16,-1 9-5 16,8 14-3-16,6 4-10 15,16 17-10-15,9 10-32 0,23-3-19 16</inkml:trace>
  <inkml:trace contextRef="#ctx0" brushRef="#br0" timeOffset="43886">23405 11554 332 0,'0'0'3'0,"0"10"0"0,-3 3 4 15,0 7 2-15,3 3 3 16,2 2 5 0,12 1 1-16,11-4 0 0,11-5-1 0,5-10-1 15,9-7-3-15,-2-13 0 16,0-11-3-16,-10-9-4 15,-14-3-2-15,-21-3-2 16,-17 4-1 15,-20 4 0-31,-14 7-4 0,-7 10-3 0,-6 8-6 0,4 12-8 0,0 12-12 16,9 11-52-16,23 6-4 15</inkml:trace>
  <inkml:trace contextRef="#ctx0" brushRef="#br0" timeOffset="44309">24100 11443 400 0,'0'0'1'16,"-12"7"1"-16,1 6 1 15,-1 7 1-15,0 8 2 16,4 8 2-16,4 4 3 0,6 3 1 15,17-2 0-15,17-4-1 16,15-12 1-16,11-11-1 16,5-14-2-16,1-10-3 15,-4-22-3-15,-9-14-3 0,-15-16 0 16,-19-10-2-16,-20-6 0 15,-11-1-3-15,-19 3 0 16,-7 5 0-16,-5 14-1 16,0 14 1-16,-1 22 0 15,7 19 0-15,13 18 3 0,15 21 3 16,16 20 1-16,25 13 1 15,18 14 0-15,14 4-3 32,21 13-18-32,9 5-61 0,5-10-5 0</inkml:trace>
  <inkml:trace contextRef="#ctx0" brushRef="#br0" timeOffset="44954">22920 12104 369 0,'0'0'5'0,"-4"-11"4"0,4 11-1 16,-4-13-4-16,4 13 0 15,0 0 2-15,-8 7 1 16,8 12 0-16,8 10-4 0,7 9-1 16,4 4 0-16,3 2 5 15,6-4-1-15,3-5 0 16,2-6 0-16,-3-11 0 15,-1-9 0 1,-5-8-2-16,-3 1 0 0,-3-6-2 0,-5-4-1 16,-2 3-4-16,-11 5-1 15,9-7-1-15,-9 7 1 16,3 7 0-16,-1 7 2 0,8 2 2 31,7 1 2-31,12-5 3 0,4 0 3 0,6-10 1 16,5-1 0-16,-5-18 0 15,-2-8-2-15,-9-10 0 16,-10-6-4-16,-15-4-3 15,-5-1 0-15,-8 6 0 0,-9-1 0 16,5 13-19-16,-4 3-21 16,0 12-49-16,9 9-1 0</inkml:trace>
  <inkml:trace contextRef="#ctx0" brushRef="#br0" timeOffset="45108">23607 12278 406 0,'0'0'2'0,"0"0"4"15,5 10 2-15,2 3 1 0,3 5 1 16,0 6-1-16,2 4 1 15,4 4-1-15,-1 1-4 16,2 0-7-16,0-4-11 0,0-6-34 16,-1-7-38-16,-1-13-3 15</inkml:trace>
  <inkml:trace contextRef="#ctx0" brushRef="#br0" timeOffset="45198">23652 11980 383 0,'0'0'0'0,"0"0"-23"15,-18-11-48-15,18 11-5 16</inkml:trace>
  <inkml:trace contextRef="#ctx0" brushRef="#br0" timeOffset="45637">24016 12393 322 0,'0'0'1'16,"5"19"0"-16,-1 1 1 15,2 2 1-15,-3 2 2 16,0-4 10-16,3 2 5 15,-2-1 1-15,0-9-1 0,-4-12-1 16,1-10-1-16,2-14 0 16,4-3-3-16,1-3-10 15,0 0-5 1,8-3-1-16,3 6 0 0,9 5 1 0,5 6-1 15,9 9 0-15,5 6 1 16,10 2 0-16,3 6 2 16,0 1-1-16,-2-2-1 0,-6 0-1 15,-4-6-5-15,-17-6-1 16,-15-8 0-16,-19-6-1 15,-17-4 1-15,-16 1 1 16,-10 2 2-16,-6 7 0 16,-4 8 4-16,3 10 4 0,12 16-2 15,16 18 2-15,21 9-1 16,18 8-1-16,26 1 1 0,26 2-4 15,12-3-7-15,18-5-33 16,5-8-41-16,-4-11-3 16</inkml:trace>
  <inkml:trace contextRef="#ctx0" brushRef="#br0" timeOffset="47101">11526 10824 315 0,'0'0'0'16,"0"0"0"-16,1 5 0 16,3 10 1-16,3 10 2 15,2 11 2-15,6 14 0 0,1 12 3 16,3 12 2-16,7 4 0 15,-7 3 0-15,6-2 1 16,-3-10-1-16,-2-7-2 16,-7-15 0-16,-2-11 0 0,-4-12 2 15,-4-9-1-15,-3-15-1 16,0 0 0-16,-11-10-2 15,1-8 0-15,0-6-3 16,-3-7-3-16,5-3-3 0,1-1-1 31,7 1-2-31,6 2 1 0,16 5 1 0,11 7 2 16,8 8-3-16,4 10 3 0,2 4 1 15,-4 9 1-15,-5 6 1 16,-12 5 1-16,-15 3 0 16,-15 2 1-16,-18-1-2 15,-12-5 1-15,-8-2-1 16,-7-6-5-16,-2 1-8 0,-5-6-20 15,8-8-44-15,14 4-7 16</inkml:trace>
  <inkml:trace contextRef="#ctx0" brushRef="#br0" timeOffset="47499">12473 11207 349 0,'0'0'0'0,"-18"15"-1"0,1 6 1 15,-3 8-1-15,-4 8-1 16,2 3-1-16,2 2 2 15,1 1 4-15,8-7 3 16,11-9 1-16,10-10 1 0,10-12 0 16,11-9-1-1,4-13 0-15,-2-8-2 0,-1-4-5 16,-1-4-1-16,-8 0 2 0,-4-1 0 15,-6 6 1-15,-8 5-1 16,-4 8 2-16,-1 15 0 16,0 0 0-16,15 9-1 15,2 11-1-15,5 3-2 16,5 3-1-16,5-1-3 0,-1-2-6 15,3-6-20-15,-4 4-35 16,-4-17-12-16</inkml:trace>
  <inkml:trace contextRef="#ctx0" brushRef="#br0" timeOffset="47823">12900 11190 377 0,'0'0'0'16,"-10"10"0"-16,5 4 2 15,0 3 0-15,1 6 3 0,2 3 1 16,4 1 1 15,9 2 2-31,7-6 3 0,11-7-1 0,2-11 0 0,8-5-3 16,-6-15-2-16,-2-10-5 0,-8-10-3 15,-12-10-3-15,-11-5-3 16,-18-6-1-16,-16 0 1 15,-9 4 2-15,-8 3 1 16,-2 9 3-16,3 12 1 0,5 16 2 16,11 12 1-1,17 16 1-15,17 15-1 0,17 9-1 16,32 14 2-16,10 4-2 15,4-3-10-15,7 0-25 16,0-5-41-16,-15-9-6 16</inkml:trace>
  <inkml:trace contextRef="#ctx0" brushRef="#br0" timeOffset="48170">10672 10683 352 0,'0'0'0'0,"0"0"0"16,2 11-1-16,4 5 1 15,3 3 0-15,1 6 1 0,1 2 0 16,0 4-1-16,1-3-3 16,3 3-15-16,0-2-53 15,-2-12-4-15</inkml:trace>
  <inkml:trace contextRef="#ctx0" brushRef="#br0" timeOffset="48298">10985 10679 409 0,'0'0'0'16,"6"13"-1"-1,4 5 1-15,1 8-2 0,3 14-5 0,1 4-17 16,-1 10-52-16,6 7-6 16</inkml:trace>
  <inkml:trace contextRef="#ctx0" brushRef="#br0" timeOffset="83906">11229 11120 306 0,'-9'-5'3'15,"-12"0"4"-15,-1-4 3 16,-2 0-2-16,3-9 0 16,4-2-1-16,13-8-1 31,10-4-1-31,26-2-3 0,26 0-6 0,10-1-2 0,14 2 0 15,3 5 1-15,-9 6 2 16,-7 8 3-16,-24 4 1 16,-19 7 1-16,-26 3 1 15,-38 10 1-15,-30 6 1 0,-24 5 1 16,-14 2-2-16,-13 2-1 15,-5 1 0-15,10-2 0 0,12-2-2 16,21-8-2 0,26-2-1-16,28-6 1 0,27-6-1 15,40 0 1-15,29-11 0 16,23-4-1-16,27-6 2 15,18-2 3-15,17-8 0 16,1 2-1 0,-11 1-1-16,-14 5-1 0,-28 2 4 0,-22 4 0 15,-31 11 1-15,-29 6-1 16,-37 17 0-16,-36 10 0 31,-23 10 1-31,-19 7-1 0,-14 8-2 0,-8 2 1 16,6-5 0-16,15-5-2 15,21-11 1-15,32-11 1 0,43-22-3 31,28 0 1-31,50-20 0 0,48-7-3 0,31-4 2 16,40-3 2-16,27-1-2 16,18 8 0-16,1 9 2 0,-10 9 0 15,-20 10-2-15,-32 3 0 16,-34 12 0-16,-44 7 1 15,-48 5 0-15,-48 9 0 16,-40 7 2-16,-41 7 0 0,-41 4 2 16,-30 10 0-16,-26 4-1 31,-16 3 0-31,1-2-1 0,8-7 1 0,20-8-3 0,24-13-1 15,31-10-2-15,35-13 0 16,35-10 1-16,39-9 0 16,41-15 0 15,37-12 0-31,29-7-1 0,27-8 2 0,17-6 2 0,11-3-1 0,-4-1-1 15,-15 6-1-15,-21 5-5 16,-25 13-18-16,-29 20-47 16,-24-1-11-16</inkml:trace>
  <inkml:trace contextRef="#ctx0" brushRef="#br0" timeOffset="87517">14501 10898 208 0,'0'0'3'15,"0"0"-5"-15,0 0 2 0,0 0 4 16,0 10 5-16,0 3 3 16,0 5 2-16,0 5 2 15,2 8-4-15,3 14 7 16,0 2-1-16,2 2-2 15,-1-4-7-15,2-3-2 16,1-6 0-16,-4-6 1 16,2-7 2-16,-2-13-3 15,-5-10 2-15,0 0-1 0,6 9 2 16,-6-9 0-1,0 0 0-15,0 0-3 0,9-11-2 16,-4-4 0-16,4-9-2 16,3-4-1-16,3-8-3 0,1-3-1 15,2-3-1-15,1 0-1 16,0 2 1-16,0 3 0 15,-2 6 0-15,3 4 0 16,-1 8 2-16,-2 5 0 16,2 5 0-16,-1 9 0 0,2 3 1 15,-1 14 1-15,-3 9 0 16,-3 9 0-16,-4 12 3 15,-3 4 0-15,-1-2 1 16,-2-2 0-16,-3-6 1 16,0-5-1-16,-2-7 1 31,-1-10 1-31,3-19-4 0,-3 10-1 0,3-10-4 0,0 0-6 15,0-9-16 1,0 9-47-16,15-27-13 0</inkml:trace>
  <inkml:trace contextRef="#ctx0" brushRef="#br0" timeOffset="87787">15052 11035 222 0,'0'0'10'16,"0"17"0"15,6 8 8-31,8 5 2 16,4 3 0-16,9-2 0 0,6-1 2 0,7-6 1 0,3-9-8 15,0-11 0-15,-4-16-7 16,-7-13-3-16,-9-6-1 16,-10-5-2-16,-13-3 0 0,-4 3-2 15,-13 0 0-15,-7 6-1 16,-4 4-2-16,-7 7 2 31,0 7-1-31,1 6 0 0,0 6 0 0,0 10 0 0,3 7 1 16,4 6-4-16,4 0-3 15,9 8-15-15,6 3-26 16,19-10-28-1,14-9-6 1</inkml:trace>
  <inkml:trace contextRef="#ctx0" brushRef="#br0" timeOffset="88225">15574 10882 290 0,'0'0'4'0,"0"12"2"16,1 4 3-16,2 5 1 0,1 5 2 15,-2 6 1-15,4 4 0 16,-3 1 3-16,-2-3 1 15,4-6-1 1,-5-8-2-16,0-7-2 0,0-13 0 16,0 0-5-16,0-9 0 15,4-12-3-15,3-8-6 16,2-4-2-16,6-2-2 0,3-1-1 15,5 2 0 1,2 5 2-16,4 5 2 0,0 9 1 16,1 8 2-16,1 7 0 15,-5 8 2-15,-1 7 0 16,-5 3 1-16,-2 6 0 0,-6-1 0 15,0 0-1-15,-4 0-1 16,-4-4-5-16,1 4-8 16,-5-10-26-16,0 5-44 15,12-12-4 1</inkml:trace>
  <inkml:trace contextRef="#ctx0" brushRef="#br0" timeOffset="88683">16607 10818 328 0,'0'0'2'16,"0"25"1"-16,0 3 1 15,1 9 2-15,-3 10 2 16,0 7 3-16,-2 4 1 16,-1 0 2-16,-1-7-2 0,2-9-1 15,-1-9 0-15,2-8-2 16,-1-11-2-16,4-14-3 15,-1 10-2-15,1-10-4 16,0 0-14-16,0 0-37 0,11-19-28 16,-3-7-5-16</inkml:trace>
  <inkml:trace contextRef="#ctx0" brushRef="#br0" timeOffset="88927">16523 10767 229 0,'0'0'1'0,"6"0"3"0,7 0 1 15,14 0 4-15,10 4 4 16,4 3 2-16,5 4 1 0,5 3 0 16,1 4 1-16,-11 3-4 15,-2-1 1-15,-19 3-1 16,-14-1-4-16,-9-2 0 0,-15-3-2 15,-9 1-1-15,-11-5 1 16,-2-2-2-16,-2-3-4 16,1 1-9-16,5-5-12 15,8 2-24-15,12 2-35 0,7-4-5 16</inkml:trace>
  <inkml:trace contextRef="#ctx0" brushRef="#br0" timeOffset="89329">17035 10849 332 0,'0'0'1'0,"16"0"1"31,4-6 0-31,10-2 1 0,6-3 0 0,6-3 1 0,3-3 1 16,-2-4 1-16,-3 0 1 15,-11-5-2-15,-10 2 0 16,-14 3-1-16,-5 0 0 15,-15 4-3-15,-10 5 0 0,-4 7-1 16,-5 5-1-16,-3 7-2 16,0 11 1-1,1 8 1-15,2 4-1 0,4 6 2 16,11 2 1-16,5 1 0 0,9-1 0 15,5-3 1-15,11-3 2 16,9-5-1-16,4-2 1 16,4-4-3 15,-1-4-7-31,3 1-18 0,-7 1-35 0,6-15-20 15</inkml:trace>
  <inkml:trace contextRef="#ctx0" brushRef="#br0" timeOffset="89635">17526 10771 377 0,'0'0'0'0,"6"4"1"16,3 7-1-16,4 3 1 0,4 8 0 15,2 2 2-15,3 6-1 16,0 2 1-16,1-2 1 15,-6-5 1-15,-4-3 3 32,-3-5 2-32,-5-6 1 0,-5-11 1 0,0 0-3 0,0 0 0 15,0-20-1-15,1-5-2 16,2-1-3-16,3-8-2 15,4 1-2-15,4-5 0 0,7 5 0 16,7 3 0-16,7 5-3 16,2 4-3-16,7 7-8 15,-7 3-24-15,-6 4-46 16,5 0-2-1</inkml:trace>
  <inkml:trace contextRef="#ctx0" brushRef="#br0" timeOffset="90163">18376 10578 399 0,'0'0'2'16,"4"13"0"-16,4 4 0 15,-2 7 1-15,3 8 0 16,0 4 0 0,3 3 0-16,-3 1 2 0,0-6-1 0,-1-7 1 15,-3-11-1-15,-5-16 0 16,0 0 0-16,8-10 0 15,-8-14-2-15,0-6-1 16,0-7-2-16,-3-4-1 0,-2-7-2 16,-2-4 1-16,0-3 1 15,-2-1-2-15,0 2 2 16,-2 2 1-16,1 5 1 15,0 7 0-15,-2 6 2 0,4 10 0 16,1 7 1-16,2 3-2 16,5 4 1-16,7 2 1 15,8 2 0 1,8 1 0-16,9-1-1 0,7-2 0 0,7 2 0 15,3 1 0-15,4 2-3 16,-3 2-3-16,-2 2-8 16,-6 3-14-16,-10 5-57 15,0 4-3-15</inkml:trace>
  <inkml:trace contextRef="#ctx0" brushRef="#br0" timeOffset="90711">18332 10520 385 0,'0'0'1'16,"7"0"0"-16,13 0 1 16,11 1-1-16,10 0-1 0,9-1 1 15,8 0 0-15,8-5-1 16,4 1 1-16,-3-4-2 15,-3 0 1-15,-7-2-1 16,-8 1 1-16,-7 0-1 0,-8 2 1 16,-9 2-1-16,-7 1 0 15,-9 1-1-15,-9 3 1 16,-11 0 0-16,-10 1 1 0,-7 5 1 15,-5 4 1-15,-6 4 1 16,0 5 0-16,3 4 1 16,5 2 0-16,7 2 1 15,14-2 0-15,9 0 1 0,10-4 0 16,16-6-1-16,14-6 1 31,9-3-1-31,5-6 0 0,5-3 0 0,-2-6-2 16,-4-4-1-16,-8-2-1 15,-9-3 0-15,-11-1-1 0,-18-2-1 16,-7 4 0-16,-18 1-1 15,-11 4 0-15,-7 6 0 16,-5 6 0-16,-4 8 0 0,-2 7 1 16,7 7 1-16,5 5 0 31,9 0 0-31,10 2 2 0,12-1-1 0,8-4 1 15,18-3 0-15,12-2 0 0,8-5-3 16,9-3-4-16,3-2-6 31,8-3-16-31,1 6-47 0,-2-12-12 0</inkml:trace>
  <inkml:trace contextRef="#ctx0" brushRef="#br0" timeOffset="90923">19427 10507 358 0,'0'0'1'16,"-11"1"1"-16,4 9 0 0,-2 4 2 0,4 3 2 15,2 6 0 1,3 2 3-16,5 4 0 0,14 0 0 16,11-5-1-16,9-3 1 15,6-6-2-15,5-5-1 16,2-6-3-16,-7-5-4 0,3-8-4 15,-11-8-13-15,-3-7-27 16,-4-7-37-16,-14-8-6 16</inkml:trace>
  <inkml:trace contextRef="#ctx0" brushRef="#br0" timeOffset="91225">19856 10216 325 0,'0'0'3'0,"0"0"1"0,0 0 0 16,8 4 2-16,-1 5 1 16,0 6 4-16,3 6 4 15,3 9 0 1,2 7-2-16,2 10-1 0,2 6 0 0,1 8-1 15,0 5-2-15,-2 4-3 16,-3-2-1-16,-5-1-4 0,-5-9-1 16,-2-8-3-16,-4-15-2 15,-9-14-2 16,-11-17 1-31,-4-15-3 0,-7-16 1 0,-2-12 4 0,2-2 2 16,2-6 2-16,6 2 2 0,19 3 2 16,10 6 0-16,29 6 0 15,22 4-3-15,20 13-10 16,4 5-42-16,22-4-30 15,8 1-4 1</inkml:trace>
  <inkml:trace contextRef="#ctx0" brushRef="#br0" timeOffset="92096">18029 11294 285 0,'0'0'9'0,"0"19"5"16,0 0 0 0,1 7 1-1,0 5 1-15,-1 6 2 0,1 2 0 0,0 3 0 16,0-5-6-16,-1-9-3 0,0-6 2 15,0-6-2-15,0-16 1 16,0 0-2-16,0 0 0 16,0-22-2-16,0-5-2 15,4-9-4-15,5-3-1 0,3-4-2 16,3 1 0-16,2-2-1 15,3 7 0-15,4 3 1 16,0 8 0 0,2 7 1-16,1 8 0 0,-3 4 1 0,1 8 1 15,-1 5 0-15,0 10 1 16,-5 7 1-16,-2 9 1 15,-6 6 0-15,-4 1 1 16,-3 0-1-16,-4-6 1 0,0-3 1 16,-3-9-1-16,-5-10 0 15,8-11-1 1,-5-14-1-16,5-12 0 15,8-9-1-15,6-4-2 0,5-4 0 16,2-2-2-16,6 2 2 0,3 3-4 16,0 9 2-16,0 7-1 15,-2 7 1-15,-5 8 2 16,-2 9-1-16,-3 1 2 15,-5 14 1-15,1 5 2 0,-7 6 1 16,-4 7 0-16,-2 2 0 16,-1 4-1-16,-1-4 2 15,-4-2-3-15,2-4-1 0,2-4-1 16,1-5-1-16,0-5-3 15,0-15-5 17,23 13-9-32,-6-12-29 0,0-2-39 0,12-11-5 0</inkml:trace>
  <inkml:trace contextRef="#ctx0" brushRef="#br0" timeOffset="92430">18905 11239 420 0,'0'0'3'0,"0"0"-1"16,-12 6 2-16,9 3 1 15,3 7 0-15,2 1 2 0,12 2 0 16,8 1 0-16,10-2-2 15,7-4 1-15,5-7-2 16,1-7 0-16,0-4-1 0,-6-11-2 16,-11-5-3-16,-11-6 0 15,-10 0-1-15,-11-1-1 16,-13 2-1-16,-8 6-2 15,-9 7 3-15,-4 6 2 16,-5 7 3-16,0 14 0 0,6 11 0 16,4 8 1-16,9 5 2 15,10 5 2-15,11-1-3 16,10-3 0-16,13-4 0 0,10-6 0 15,4-6-1-15,9-9-2 16,-1-5-3-16,-4-9-4 31,-1-1-10-31,-4 0-41 0,-6-18-29 0,-3-7-3 16</inkml:trace>
  <inkml:trace contextRef="#ctx0" brushRef="#br0" timeOffset="93139">19286 11002 405 0,'0'0'2'0,"0"0"-1"0,0 0 1 0,0 15 1 15,2 1 0-15,7 10 3 16,2 5 2-16,5 5 1 16,3 8 0-16,1 4 0 15,1 1 0-15,-3 1 0 0,-1-2 0 16,-3-9-3-16,-1-3-4 15,-5-6-2 1,-2-6-2 0,-4-10-4-16,-2-14-5 0,0 0-6 0,-11-4-5 0,-6-13-2 15,-2-3 1-15,-4-4 1 16,-4-2 4-16,2 3 6 15,-2-2 9-15,8 5 5 0,3 1 6 16,8 4 2-16,8 0 0 16,9 4 1-16,15-1-1 15,12-1-3-15,14 0-2 16,8 1 0-16,9-1 0 0,3 2 0 15,2 2 0-15,-5 0 0 16,-9 2 0-16,-12 3 0 16,-11 1-2-16,-12 2 2 15,-23 1-3-15,0 0 0 31,-14 9 1-31,-19 1-1 16,-6 4 1-16,-8 6 0 0,-4 5-1 0,-2 5 0 0,4 3 0 16,7 0 0-16,11-2 1 15,14-1-1-15,14-8 0 0,10-6 1 16,19-9-1-16,9-7 0 15,8-9-1 1,10-9 0-16,0-7-1 0,-2-5 0 16,-7-3-1-16,-7 1 0 15,-8 0 0-15,-8 3 1 0,-12 7 0 16,-8 5 0-16,-1 17 1 15,-12-7 1-15,-5 13 0 16,0 11 1-16,-1 7 0 16,3 8 0-1,4 4 1-15,8 0 0 0,3-3-1 0,8-2 0 16,7-6 0-16,1-5 0 15,3-6 0-15,-3-7-3 16,5-4 0-16,-6-3-5 0,2-3-5 16,-2-10-13-16,2-13-53 15,7 1-14 1</inkml:trace>
  <inkml:trace contextRef="#ctx0" brushRef="#br0" timeOffset="110532">5803 14845 221 0,'0'0'0'0,"0"0"-6"15,0 0-1 1,0 0 1-1,-9-10 0-15,9 10 2 0,0 0 2 0,16-9 3 0,-3 6 0 16,5-1 6-16,9 1 1 16,-1 1 0-16,8-3 0 0,-2 2-1 15,10-1-3-15,-1 1-2 16,7-1 1-16,1-2 1 15,0 0-1-15,7-4-1 0,3 1 1 16,7-5-1-16,5 4 0 16,3-4 0-16,1 3-1 15,3 0 0-15,1 5 0 16,0 1 0-16,-2 3 2 15,5 0-1-15,-1 2 1 0,6-1-1 32,-3 0 1-32,6-2-1 0,0-2 2 0,6-3-3 15,7 2 1-15,-4-5-1 16,1 3 1-16,2-2 1 31,-4 0 1-31,5 0 2 0,4 0-1 0,-7 0 1 0,1 0 0 16,0 1 1-16,-1-1-2 0,5 1 0 15,2-1-1-15,-2 1-2 16,0 0 0 15,0 1 0-31,-1 1-1 0,1 0 1 0,4 0-1 0,-6 1 0 0,2 2 1 16,-2 0-1-16,3 1 0 15,4-1 1-15,5 0-1 16,-2 0 0-16,3-2 0 15,4-1 0-15,-1-1-1 16,6-2 1-16,1 0 0 0,-2-1 1 31,-2 1 1-31,3 0-1 0,-7 1 1 0,5 3 0 16,1 3 0-16,-2 0 0 0,2 1 1 15,2 1-2-15,8-2 0 16,-1-1-1-16,2 0 0 16,3-2-1 15,-1-2 2-31,1-1 0 0,-2-1 0 0,0 0-1 0,-2-2 1 0,4 1-1 15,0 1 0-15,-1 0 0 16,-3 0 0-16,6-1-1 16,0 1 1-16,-2 0 0 15,4 0 0-15,-2-2 0 0,2 1 0 16,-3 0 0-16,3 0 0 15,-4 1-1-15,2 1 0 32,-1-1 1-32,0 0-1 0,1 0 1 0,-6 1-1 0,7-3 0 15,3 2 1-15,-2 0-1 16,-3 0 0-16,4-2 1 15,1 3-1-15,-4 1 0 16,3-1 0-16,-5 0 0 0,3 0 1 16,-3 1-1-16,0 0 1 15,-1-1 0-15,1-2-1 16,-4 2 1-16,4-3 0 15,-2 1-1-15,2-1 1 0,8-2-1 16,2 0 0-16,1 0 1 16,0-1-1-16,2 0 0 15,-2 1 0-15,-4 0 0 31,-6 3 0-31,-8 0-2 0,-8-1-8 0,-7-1-60 0,-13 10-11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08:47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 6230 221 0,'0'9'2'15,"0"8"-1"-15,0 10 2 16,1 5 0-16,2 17 0 16,2 0-1-16,4 17 0 0,-1 4 2 15,1-2-2-15,0-3 0 16,-4-7-1-16,4 0 1 15,-4-15-2-15,-1-1 0 16,-4-15-1-16,1-5-2 16,-1-9-11-16,5-4-50 0,-5-9-4 15</inkml:trace>
  <inkml:trace contextRef="#ctx0" brushRef="#br0" timeOffset="528">1307 6349 302 0,'0'0'1'16,"0"0"-3"-16,0 0-4 16,-1-18 3-1,2 3-4-15,16-8 0 0,7-2 2 0,5-6 4 16,13-5 2-16,6-4 4 15,11 0 3-15,1 1 0 32,7 2 3-32,-4 11-1 0,-5 2-3 0,3 13-4 0,-13 6-3 15,-2 8-2-15,-11 13-1 16,-8 10 1-16,-12 8-2 15,-9 4-1-15,-7 5-1 16,-17-1 2-16,-4-3-1 16,-11-3 1-16,-4-6 0 0,-7-5 1 15,-2-7 3-15,-6-4 3 16,9-6 4-16,-2-1 1 15,4-2 0-15,4-1-1 0,8 0-3 16,7 2 1-16,7 2-1 16,10 6 0-16,6 3-1 15,16 8-1-15,14 4 1 16,11 9 1-1,7 6 1-15,14 6 0 0,5 1 0 0,7-1-3 16,1-1-4-16,0-6-14 16,-3 5-30-16,-6-18-30 15</inkml:trace>
  <inkml:trace contextRef="#ctx0" brushRef="#br0" timeOffset="1973">2985 2828 186 0,'0'0'5'0,"0"0"2"16,-1-9 1-16,1 9 3 0,-2-16 1 15,2 16 0-15,-2-19 1 16,2 19 0-16,-5-17-7 15,5 17-3-15,-9-12 0 16,-2 12-4-16,-5 6-2 0,-4 3 0 16,-7 9-1-16,-1 1 0 15,0 7-1-15,-1 2 4 16,2 7-2-16,6 2 3 15,6 2-2-15,8 2 0 16,7-4-1-16,2-3 2 0,15-5 1 16,6-8 1-16,8-10-1 15,5-10 0-15,3-8-4 16,4-13-5-16,-1-7-7 15,0-5-9-15,-4-3-7 0,0-2 2 16,-12-2 13 0,-5 3 16-16,-6 4 8 0,-8 3 8 15,-7 2 7-15,-4 12 4 16,-13 8 6-1,-6 7-3-15,2 10-11 0,-4 6-15 0,3 7-4 16,2 6 0-16,5 6 2 16,6-3 5-16,10-6 3 0,22-4-1 15,9-7-1-15,17-5-16 16,18-2-51-16,6-9-4 15</inkml:trace>
  <inkml:trace contextRef="#ctx0" brushRef="#br0" timeOffset="3224">2518 7979 43 0,'0'0'5'15,"1"16"2"-15,1 1 2 16,7 7 3-16,-2 5 1 15,8 7 2-15,-3 2 0 0,9 6 3 16,-3-5-5-16,4-1-1 16,1-8-1-16,-6-8 8 15,4-4 5-15,-9-8 0 16,1-5-4-16,-13-5-1 0,11-9-3 15,-12-7 1-15,-10-1-1 16,3-7-10-16,-2-1-5 16,1-3-1-1,0 2-2-15,8 5 0 0,5 1 0 16,17 8 0-16,10 3-1 0,11 9-1 15,8 9-1-15,4 9-1 16,3 7 0-16,-5 10 0 0,-9 1 1 16,-14 6 0-16,-17-2 1 15,-14-2 2 1,-18-5 3-16,-19-8 3 0,-11-8 3 15,-11-7 0-15,-5-8-6 16,1-2-8-16,1-7-23 16,12-8-38-16,16 0-4 0</inkml:trace>
  <inkml:trace contextRef="#ctx0" brushRef="#br0" timeOffset="4077">5397 8405 271 0,'0'0'4'15,"0"0"3"-15,0 0-2 16,0-10 1-16,0 10 0 16,0-12-2-16,0 12-1 0,-4-13-1 15,4 13-5-15,-18-8-2 16,-3 8-1-16,-9 6 2 15,-6 10 3-15,-7 6 2 0,-5 13 3 16,-3 7 4-16,2 8 0 16,6 8 1-16,10 0 1 15,20 0 0-15,13-7-3 16,13-3 0-16,28-14-2 0,14-11-10 15,19-12-24-15,15-7-43 16,3-10-5-16</inkml:trace>
  <inkml:trace contextRef="#ctx0" brushRef="#br0" timeOffset="8531">8524 5339 168 0,'0'0'5'15,"0"0"1"-15,22-7 3 16,5 5 0-16,11-5 0 0,13 3 0 16,7-2 1-16,18 6 0 15,6 0-3-15,1 0-4 16,0 1 0-16,-5 4 0 15,-7 0-1-15,-8 1-2 16,-4-4-6-16,-11-2-20 0,-3 8-29 16,-8-8-13-16</inkml:trace>
  <inkml:trace contextRef="#ctx0" brushRef="#br0" timeOffset="8873">8480 5806 187 0,'0'0'4'0,"6"0"3"15,15-3 2-15,13 0 3 16,17-4 1-16,14 0 1 15,25-2 3-15,17 2-1 16,11 0-5-16,3 4-2 16,2 2-1-16,-10 2-4 0,-2 3-9 15,-8 3-20-15,-19 1-31 16,-7 1-16-16</inkml:trace>
  <inkml:trace contextRef="#ctx0" brushRef="#br0" timeOffset="11211">12968 3501 198 0,'0'0'4'0,"0"0"-2"0,-2-12-1 16,2 12-1-16,0 0 0 15,0 0-2-15,0 0 1 16,-5 12-2-16,5 8 0 0,0 3-1 15,0 13 4-15,0 6 2 16,0 11 2-16,1 8 3 16,-1 4 1-16,0 12-1 15,0 7 0-15,0 2-1 0,-1 1-2 16,1 0 1-16,1-6-3 15,-1-4 0-15,3-7-3 16,1-10 1-16,2-15 1 16,-4-9 11-16,2-7 8 0,-1-12 2 15,-3-4 1-15,0-13-1 16,0 0 0-16,0-8 2 15,-3-3-3-15,1-3-10 16,-2-5-6-16,2 3-4 16,-2-1-1-16,1 2-2 0,0 4 0 15,3 11-4-15,-2-11-1 16,2 11-3-16,0 0 0 15,0 0-2-15,0 0 1 16,0 0 1-16,0 0 1 16,0 0 4 15,-2-8 2-31,2 8 2 0,0 0 0 0,0 0-1 0,0 0 0 0,0 0-2 0,0 0 0 15,0 0 0-15,0 0-2 16,0 0 1-16,0 0 1 16,0 0-2-16,0 0 3 15,0 0 1-15,-7 9-1 16,7-9 2-16,-18 17-1 0,6-6 2 31,-5 0-2-31,7 2 2 0,-4-2-1 0,2-1 1 16,2-3-1-16,10-7-1 15,-14 9-1-15,14-9 1 0,0 0 0 16,0 0 1-16,16 6-1 15,-4-3 1-15,8 1 0 16,-1 0 1-16,7 3 2 0,-2 2 1 16,6-1-2-16,-5 1 0 15,0 0-1-15,-2 1 1 16,-4-2 0-16,1 0 0 15,-2-2 0-15,-2-1 0 16,-5-1-1-16,-1-1 1 0,-10-3-1 16,12 4-1-16,-12-4 0 15,0 0 1-15,0 0-1 16,0 0 0-16,0 0 1 15,0 0 2-15,3 14-1 16,-3-14 1-16,-11 22 0 0,-1-10 1 16,-2 5-1-16,-5 0 1 15,-2 4-2 1,-4-1-1-16,-1 0 1 0,-2-2-2 0,-1-1 2 15,-1 1-1-15,-2-2 1 16,4-1 0-16,-4-3 1 16,8 1 0-16,1-3 0 15,4-3 0-15,2-1-2 16,7-2-1-16,10-4-1 0,0 0 1 15,0 0 0-15,0 12 1 16,11-10-1-16,13 2 2 16,5 1-1-16,4-1 3 15,11 1 1-15,-3 1-2 0,8-3-1 16,-7 1 0-16,3-1 0 15,-11-1-1-15,-3 0 0 16,-6 1 0 0,-3-1-1-16,-5 0 0 0,-6 0 0 0,-11-2 0 15,15 6 0-15,-15-6-1 16,0 0 1-16,0 0 2 15,3 11-1-15,-3-11 2 16,-13 13 0-16,-1-4 1 0,-7 1 0 16,-4 3 1-1,-6-1-1-15,-3 3-2 0,-3-2 1 16,-4 2-2-16,-3-2 1 15,4-1-1-15,1-1 1 0,6 0-1 16,1-4 1-16,7 0-1 16,3-2 0-16,10-1 0 15,1 0 0-15,11-4-3 16,-10 4 0-16,10-4 1 0,0 0 1 15,0 0 0-15,8 11 0 16,3-5 1-16,6-1 1 16,6 0 2-16,6 0 0 15,4-1 0-15,2 1-1 0,2-2-1 16,0-1 0-1,-5 1 0-15,-1-2 0 16,-6-1-1-16,-7 1 0 0,-5 1 0 31,-4-2 1-31,-9 0-1 0,10 3 1 0,-10-3-1 0,0 0 1 16,0 0-1-16,0 0 1 15,0 0-1-15,0 0 0 16,0 0 1-16,0 0-1 0,-7 4 1 16,7-4-1-16,-10 4 1 15,10-4-1-15,-9 5-1 16,9-5 0-16,-8 10-1 15,3 0 1-15,-1 10 1 16,1 12 2-16,-2 10 2 0,-2 14 1 16,-2 12 1-16,0 11 2 15,1 9 0-15,0 8-1 16,4-3 0-1,0-3-4-15,4-7-1 0,2-10 1 0,0-12-2 16,0-11 1-16,0-14 2 16,1-9 0-16,0-9-1 15,-1-8-10-15,0-10-43 0,0 0-26 16,5-9-5-16</inkml:trace>
  <inkml:trace contextRef="#ctx0" brushRef="#br0" timeOffset="12777">13028 6470 87 0,'0'0'1'16,"0"0"-1"-16,0 0 1 15,-11-3 3-15,11 3 8 0,-10-3 8 16,10 3 3-16,-13-2 5 16,13 2 1-16,-8-1-1 15,8 1-3-15,0 0-2 16,0 0-10-16,0 0-5 0,0 0-5 15,0 0-3-15,0 0 1 16,10 1 0-16,5 1 2 47,2-1 2-47,8 0 0 0,2 3 1 0,0 1-1 0,5 1-1 0,0 1-1 0,1 2-2 15,-1 0 0-15,-2 3-1 16,-2-1 0-16,-1 0 0 0,-2-1 0 16,-4-1 0-16,-1-5 0 15,-6 3-1-15,-3-4 0 16,-11-3 1-16,12 6-1 15,-12-6-1-15,0 0 2 16,0 0 0-16,0 13 1 16,0-13 0-16,-18 13 0 0,0-3 1 15,-1 2 0-15,-8 2 1 16,0 0-2-16,-8 2 0 31,-2 2-1-31,-1-3 0 0,-1 1 0 0,3-3 0 0,3 3-1 16,2-6 0-16,4 4 0 15,5-5 0-15,5-2-1 16,7 1 0-16,10-8 0 0,-9 15 2 15,9-15-1-15,9 13 2 16,5-10-1-16,5 1 1 16,6 0 1-16,5 0 0 15,1-1 0-15,4-1-2 31,-2 0 1-31,2 2-1 0,-2-1 0 0,-5 0 0 0,-2 1 0 16,-2-1 0-16,-4 3-1 16,-4-3 1-16,-2 2-1 15,-4-1 0-15,-10-4 0 0,11 10 0 16,-11-10 0-1,-4 14 1-15,-7-6 0 0,-5 2 1 16,-1 0-1-16,-8 1 1 16,0 0 1-16,-7 2-2 0,0-4 1 15,-4 4-1-15,-1-1 1 16,-2 2-1-1,0-2 0-15,-1 2 1 0,-2-3-2 32,8 1 1-32,1 0-1 0,8-1 0 0,4-4-1 0,9 1 2 15,12-8 0-15,-2 12 1 16,14-8 0-16,5-2 0 0,10 3 2 15,4-3 0-15,9 3-1 16,2-4 0-16,6 1-2 16,0 2 0-16,-3-1 1 15,0 1-1-15,-6 0-1 16,-2 0 1-16,-10-1-1 31,-1 1 1-31,-10-2 0 0,-6 1 0 0,-10-3-1 0,11 4 1 16,-11-4 0-16,0 0 0 15,-5 10 1-15,-6-2 0 0,-2 1-1 16,-5 3 1-1,0 1 0-15,-5 6-1 0,3 4 0 16,-3 5 1-16,1 9 0 0,1 5 0 16,2 9 1-16,1 6-1 15,6 8 2 1,0 7-1-16,3 3 2 0,2 11-1 31,4-6 2-31,2-6 0 0,1-7 0 16,0-12-1-16,0-9 0 15,1-7-1-15,2-10-5 16,5-16-26-16,16-5-47 0,-7-8-6 15</inkml:trace>
  <inkml:trace contextRef="#ctx0" brushRef="#br0" timeOffset="13613">13184 8083 227 0,'0'0'3'0,"0"0"-1"0,0 0-1 16,0 0 0-16,0-11 0 15,0 11-1-15,0 0 1 16,0 0-1-16,0-10-1 16,0 10 1-16,0 0 0 0,-12 3 2 15,-2 7 1-15,-5 3 0 16,-2 5 2-16,-4 3 2 15,-3 8-1 1,-3 4 1-16,3 3-1 0,0 6 2 0,5 2-3 16,1-1 0-16,9 1-2 15,7-6 1-15,6 0 0 16,6-10 0-16,9-2 0 0,11-11 0 15,7-8 3-15,14-7-2 16,3-9 1-16,2-7-1 16,4-8-1-16,-4-3 1 15,-3-4 0-15,-7 2 2 16,-8-4-1-16,-11 5 1 0,-13 0 1 15,-8 3 0-15,-7 3-2 16,-13 5-2 0,-11 5-7-16,-4 1-5 0,-2 6-12 15,0 5-39-15,2 0-22 0</inkml:trace>
  <inkml:trace contextRef="#ctx0" brushRef="#br0" timeOffset="14876">12976 3254 62 0,'0'0'2'16,"0"0"3"-16,0 0 4 0,0 0 1 15,-7 0 0-15,7 0 3 16,-14 3 0-16,1 6 1 16,-5 5 1-16,-5 4-2 15,4 10-3-15,-8 1 0 16,10 9-2-16,0 5 1 0,15-4 1 15,8-1-1-15,14-12-1 16,20-3-1-16,6-18 2 16,14-5 0-16,2-12 1 15,5-18-2-15,-3-3 1 0,-9-9 1 16,-3-4 2-16,-12-2 3 31,-11-3 2-31,-10 2-1 0,-14 4-2 0,-7 6 0 16,-18 6-1-16,-8 7-7 0,-8 18-14 15,-10 7-21-15,-6 13-46 16,3 15-6-16</inkml:trace>
  <inkml:trace contextRef="#ctx0" brushRef="#br0" timeOffset="16236">13285 5888 111 0,'0'0'6'0,"0"0"0"16,0 0-1-16,0 0 3 15,0 0-3-15,0 0 2 16,-13-3 2-16,13 3 0 0,-16-1-4 16,6 1-2-16,-2 0 2 15,4 0-2-15,-3 0 2 16,11 0-2-16,-15 0-1 15,15 0-2-15,-10 0 2 16,10 0-2-16,0 0-2 0,0 0 0 16,-12 1-2-16,12-1-3 15,0 0 7-15,0 0 4 16,10 3 4-16,4-3 1 0,14 0 4 15,6 1 1-15,21 0 5 16,12-1 4-16,21 1-4 16,16-2-3-16,22-5-1 15,18 3-1-15,7 0-2 0,10 0-1 16,0 3-2-16,-1-1-7 15,-6 2-15-15,-8 9-40 16,-18 1-22-16</inkml:trace>
  <inkml:trace contextRef="#ctx0" brushRef="#br0" timeOffset="18256">14816 5956 84 0,'0'0'2'0,"0"0"1"16,0 0 0-16,0 0 0 16,0 0 1-16,12 3 5 15,3 1 1-15,9-4 3 0,10 2-1 16,11-2-2-16,8 0 4 15,8-1-1-15,14-2-1 16,4 1-1-16,2-3-3 16,1 3 0-16,-6-3-3 0,-1 2 2 15,-12 0-1-15,0 2 0 16,-18 2-3-16,-7-1 2 15,-7 0-3-15,-9 0 1 0,-4 0-2 16,-9 0 2-16,-9 0 0 16,9 1 0-16,-9-1-1 15,0 0 0-15,0 0-1 16,0 0 0-16,0 0 2 0,0 0-2 15,-6 14-1-15,6-14 0 16,-9 21 2-16,3-6-4 16,-3 13 5-16,-2 11-1 15,1 11 0 1,-3 19 3-16,-4 16 4 0,-4 18 0 0,-2 16 0 15,1 17 2-15,1 6-1 16,2-2-1-16,2-2-1 16,2-11-3-16,5-14-4 15,3-14 1-15,3-23 0 0,2-17-2 16,2-18-5-16,0-11-15 15,-8-15-53-15,8-15-5 16</inkml:trace>
  <inkml:trace contextRef="#ctx0" brushRef="#br0" timeOffset="19089">15640 7572 118 0,'0'0'1'0,"0"0"4"16,-3-12-1 0,3 12 7-16,-8-14 0 0,2 5 4 15,-2-2 1-15,-2 1 1 16,-1 2 0-16,-4 3-3 0,-1 2-3 15,-3 3-4 1,-3 2 1-16,-6 11-3 0,-3 7 1 16,1 5-2-16,-2 8 1 15,3 7 0-15,4 3 0 0,5 4-1 16,4 0 0-16,12 0 1 15,15 0-1 1,14-4 0-16,13-10-2 16,6-10 1-16,12-8-1 0,7-13 0 15,5-2 2-15,-1-17 0 16,-8-11 0-16,-11-8 1 15,-9-6 2-15,-13 0 1 0,-14-3 3 16,-12 3-2-16,-12 1-1 16,-13 5-2-16,-10 6-6 15,-5 7-7-15,-4 10-22 16,8 7-47-16,-6 5-6 15</inkml:trace>
  <inkml:trace contextRef="#ctx0" brushRef="#br0" timeOffset="19796">16670 8361 383 0,'0'0'-8'0,"0"0"-19"0,79-2-45 16,-35 1-6-16</inkml:trace>
  <inkml:trace contextRef="#ctx0" brushRef="#br0" timeOffset="21862">16870 7828 168 0,'0'0'1'0,"0"0"-2"16,-13 8 1-16,3-4 0 15,-2 8 0-15,-5-5 1 0,-4 10 6 16,-6-5 3-16,-3 5 2 16,-11 10 4-1,-1-1 1-15,-2 6-2 16,2-1 2-16,3 3-6 15,8-4 2-15,7 5 0 16,13-5 0-16,19-10-2 16,19-4 0-16,17-2 1 15,10-5 0 1,9-2 3-16,9-4-4 0,3-2-3 0,1 0-4 15,-3-1 0-15,-6 1-5 16,-6-1-14-16,-9 0-61 0,7 0-2 16</inkml:trace>
  <inkml:trace contextRef="#ctx0" brushRef="#br0" timeOffset="22958">11591 7796 302 0,'0'0'1'0,"0"0"-1"16,0 0-4-16,0 0-1 15,-8-2 0-15,8 2 1 0,-3 6-1 16,3 7 0-16,0 2 3 16,6 9 2-16,4 7 3 15,-2 6 4-15,5 7 0 16,-5 3 1-16,4 7 0 0,-7-2 0 15,5 1 0-15,-10-4-2 16,-2-5 0-16,-3-8 0 16,2-6 2-16,-3-9 2 15,3-3 4-15,-1-8 0 31,4-10-2-31,0 0-1 0,-8-4 0 0,5-9-2 0,2-1-3 16,1-3-5-16,2-6-4 16,8 1 0-16,5 1-1 0,12-2 0 15,8 4-1-15,11 5 1 16,4 5 1-16,2 6 2 15,0 4-1-15,0 8 1 16,-8 2-1-16,-7 3 1 0,-14 3 1 16,-14 2 2-1,-11 0 1-15,-15-2 0 0,-12-1 0 16,-14-2 2-16,-4-2-1 15,-9 0-1-15,-6-9-6 0,3 2-12 16,-3-4-31-16,3-1-33 16,11-1-7-16</inkml:trace>
  <inkml:trace contextRef="#ctx0" brushRef="#br0" timeOffset="24179">12044 3209 266 0,'0'0'4'16,"0"0"1"-16,0 0 1 16,0 0 0-16,0 0 1 15,0-10 0-15,0 10 0 0,-2-10 0 16,2 10-3-16,0-9 1 15,0 9-4-15,-3-9-2 16,3 9 0-16,-18-2-2 16,2 2 1-16,-5 4 0 15,-3 5 0-15,-5 6-1 0,-3 4 3 16,1 8 0-16,2 3 1 15,1 9 0-15,6-2 0 16,8 4-2 0,6 1 2-16,3-6 2 0,5-5 0 0,9-9 2 15,7-8 0-15,6-12 1 16,3-5 0-16,2-13 1 15,6-10-1-15,-1-2-2 0,-4-4-1 16,3-3 0-16,-9 0-1 16,-2 4 1-16,-6 6 0 15,-6-1-2 1,-7 8-1-16,-1 2 0 0,-10 7 0 0,-4 7 1 15,-4 4 0-15,-2 7-1 16,0 5 2-16,2 7 1 16,9 3 5-16,9 1 1 15,12 2-1-15,24-3 0 16,13-7-7-16,26 2-17 15,15 6-55-15,11-12-6 0</inkml:trace>
  <inkml:trace contextRef="#ctx0" brushRef="#br0" timeOffset="25721">18245 4853 253 0,'0'0'1'16,"-2"-11"-1"-16,2 11 0 0,-2-14-2 15,2 14-2-15,0 0 0 16,0 0 0-16,0 0 0 16,-11 17 1-16,9 13 2 15,-2 5 1-15,-2 16 4 0,-3 6 3 16,-1 7-1-16,-1 13 2 15,-2 3 1-15,0 7 0 16,2-1-1-16,-2-5-5 16,3-8-7-16,4-12-7 15,0-6-18-15,2-20-32 0,4-11-10 16</inkml:trace>
  <inkml:trace contextRef="#ctx0" brushRef="#br0" timeOffset="26275">18101 4918 190 0,'0'0'7'15,"24"-11"1"-15,6 2 3 16,8 0 4-16,15 1-2 0,5 1 1 16,10 6-1-16,3 1 0 15,-4 13-5-15,-9 6-6 16,-12 10-1-16,-10 5-2 0,-16 7-3 15,-8 0 0 1,-12-3 0-16,-10-2-2 0,-9-6 2 31,-13-3 1-31,-6-6-1 0,-6-8 0 0,-5-6 3 0,-2-4 1 16,-3-3 5-16,3 0-1 15,4 0 1-15,10-1-3 16,8 1 1-16,8 3 0 16,13 5 2-16,7 7 0 0,9 5-4 15,13 2 1-15,8 7 1 16,4 2 2-16,3 5 1 15,-3 0-1-15,1 0-1 16,-6-1 1-16,-3-4-2 0,-9 3 1 16,-3-7-3-16,-5 0-3 15,4-6-10-15,-1-2-13 16,4-9-32-16,12 1-18 15</inkml:trace>
  <inkml:trace contextRef="#ctx0" brushRef="#br0" timeOffset="26698">19015 5397 331 0,'0'0'-1'0,"0"0"-2"16,-9 0 1-16,9 0-1 15,-13 13 0-15,2 6 2 16,0 3 0-16,0 4 1 0,5 6 1 15,0-3 3 1,3 3 0-16,3-10 1 0,11-4 1 31,5-10-1-31,3-6 0 0,3-4-1 0,-3-9-1 0,1-5-1 16,-4-7-1-16,-3 0-2 15,-7-2-1-15,-3 3 1 16,-3 0-1-16,-1 6-1 16,-2 2 0-16,3 14 1 0,0 0 2 15,-1 11 2-15,6 10 0 16,12 7 0-16,8 4 0 15,3 4-2-15,2 3-7 16,5-9-10-16,-2-2-20 0,-6-14-33 16,-3-1-9-16</inkml:trace>
  <inkml:trace contextRef="#ctx0" brushRef="#br0" timeOffset="27194">19300 5019 315 0,'0'0'0'15,"0"9"-1"-15,6 9 1 16,5 11 0-16,2 7 0 16,5 13 1-16,-1 6 1 15,2 11 3-15,-3 2 2 16,0 1 1-16,-3-9 1 0,-5-10 2 15,-3-8 4-15,-3-15-1 16,-2-10-1-16,0-17-3 16,-4-4-3-16,0-18 0 0,2-5-4 15,2-5-3-15,2-4-4 16,5 2 0-16,3 2-1 15,9 7 0-15,3 7 1 16,9 10-1-16,3 8 2 0,3 6 1 16,-3 15 1-16,-2 3 1 15,-6 8 1-15,-15 2 0 16,-11-1 2-16,-17-2 0 15,-16 0 1-15,-14-8 0 16,-9-5-2-16,-4-5 0 0,-3-6-1 16,4 0-6-16,7-9-16 15,8-2-48-15,18 3-11 16</inkml:trace>
  <inkml:trace contextRef="#ctx0" brushRef="#br0" timeOffset="27627">20113 5086 408 0,'0'0'0'0,"0"0"-3"0,0 0 1 15,10 7 0-15,7 1 0 16,8 1 0-16,13 1 0 15,10-1-1-15,11-2 2 16,12 0 2 0,5-3-1-16,-4-2 0 0,-1-2-1 0,-5-1-2 15,-3-2-8-15,-8-3-14 16,-12-4-49-16,-2 8-7 0</inkml:trace>
  <inkml:trace contextRef="#ctx0" brushRef="#br0" timeOffset="27773">20222 5433 409 0,'0'0'1'15,"16"-1"0"-15,13-3 0 0,14 3-2 16,15-3-3-16,19 4-10 15,10-5-19-15,15 0-40 16,12 6-10-16</inkml:trace>
  <inkml:trace contextRef="#ctx0" brushRef="#br0" timeOffset="28139">21622 4820 418 0,'0'0'-3'16,"0"0"-1"-16,-2 10 1 0,0 13 0 15,-4 10 0-15,-3 15 0 16,-3 13 1-16,-4 12-1 15,0 13 4-15,-5 4 2 0,0-1 0 16,-1-4 0-16,2-10 1 16,2-11-1-16,3-17 0 15,5-9 0-15,1-19-8 16,9-19-66-16,0-5-7 0</inkml:trace>
  <inkml:trace contextRef="#ctx0" brushRef="#br0" timeOffset="28535">21366 4913 418 0,'0'0'2'0,"0"0"-3"15,0 0-1-15,8-12-1 16,6 9 1-16,10-2-2 0,9 1 1 16,13 1 1-16,9 3-3 15,8 0 5-15,6 6-1 16,-2 4 1-16,-5 4 0 15,-6 2-1-15,-9 4 0 16,-16 1 0 0,-13 4-1-16,-15-2 0 0,-7 1-1 0,-17-2-1 15,-9-4 1-15,-10-3 1 16,-3-4 3-16,-4-2 1 15,3-5-2-15,8 2 4 16,8 8 5 0,17 5 1-16,14 16 0 0,33 11 0 0,27 14 2 15,34 9-4-15,26 7-12 16,21 7-71-16,37-8-6 0</inkml:trace>
  <inkml:trace contextRef="#ctx0" brushRef="#br0" timeOffset="32266">18242 6302 239 0,'0'0'1'15,"0"0"-7"-15,0 0-2 16,0 0 4-16,-4 14 3 16,-3 5 4-16,1 11 4 15,-2 9 2-15,0 9 2 0,-3 15 8 16,0 6 1-16,-2 5 0 15,3 2-4-15,1-4-5 16,-3-7-2-16,4-11 0 16,-3-8-2-16,4-15-4 0,-3-13-8 15,10-18-50-15,-13 0-18 16</inkml:trace>
  <inkml:trace contextRef="#ctx0" brushRef="#br0" timeOffset="32831">17863 6391 278 0,'0'0'-2'16,"6"-7"0"-16,8-2 0 0,5 0-1 15,10-4 2-15,11-2 2 16,10-1 3 15,14-2 2-31,6 3 0 0,4 8 1 0,0 5-1 0,-1 3 0 0,-8 10-2 16,-8 6-2-16,-12 6-4 15,-11 6 1 1,-17 4 1-16,-9-1 1 0,-11 1 1 0,-18-3 0 16,-10-1 0-16,-13-4 0 15,-8-1 1-15,-6-6 0 16,-10-4 1-16,3-4 0 15,3-2 2 1,12-6-1-16,6 1-3 0,13 1 0 0,14 1 3 16,15 4 0-16,13 5 0 15,15 3 0-15,14 5-4 16,6 8 4-16,6 3 3 15,3 3-1-15,0 1-2 0,-6 1-1 16,-6-2-2 0,-5 0 0-16,-6-3-1 0,-9-4-1 15,-5-2-1-15,-3-2-4 16,-6 0-10-16,-1-3-23 0,-8 2-39 15,5-4-7-15</inkml:trace>
  <inkml:trace contextRef="#ctx0" brushRef="#br0" timeOffset="33400">19014 6856 330 0,'0'0'0'15,"0"0"-2"-15,0 0-3 16,0 0-1-16,-10-6 2 15,-1 6 0-15,-4 0 2 0,-3 4 0 16,-2 5 3-16,0 6 1 16,-3 7 3-16,3 4 0 15,4 2 1-15,5 2-2 16,5-3 0-1,6 2 2-15,1-7 0 0,9-5 2 0,3-10-1 16,2-7 1 15,-1 0 1-15,-2-13 1-16,2-4-4 0,-7-5-1 0,-1-3-3 0,-2 3 0 0,-3 0 0 0,-1 3-1 15,0 4-5-15,0 4-1 16,0 11 1-16,0 0-1 16,4 6 2-16,2 8-1 0,4 5 1 31,4 4 1-31,5-1 5 0,1 3 3 0,1-1-4 15,0-5-6-15,1-3-10 16,-7-8-18-16,-2-4-44 16,1-4-4-16</inkml:trace>
  <inkml:trace contextRef="#ctx0" brushRef="#br0" timeOffset="33703">19502 6834 315 0,'0'0'0'15,"-10"6"-2"-15,0 5 1 16,-5 5 0-16,-2 7 4 15,-2 5 2-15,4 3 6 0,1 5 2 16,9 1 1-16,7-3 3 16,18-1 0-16,14-7-1 15,8-9-3-15,8-2-4 16,1-7-6 15,0-3-6-31,-8-4-8 0,-5-1-27 0,-3-1-42 0,-17-8-7 0</inkml:trace>
  <inkml:trace contextRef="#ctx0" brushRef="#br0" timeOffset="34155">19942 6742 359 0,'0'0'0'16,"13"1"0"-16,9 1 1 0,12-1-1 16,14-1 1-16,8-3 0 15,15 2 2-15,7-6-2 16,2-1 2-16,-7-2-1 15,-2 0 0-15,-11-2-2 0,-7 6-12 16,-9 1-22-16,-14-1-39 16,0 6-7-16</inkml:trace>
  <inkml:trace contextRef="#ctx0" brushRef="#br0" timeOffset="34347">20120 7020 394 0,'0'0'2'0,"11"0"-1"0,14 0 1 0,18 0-2 16,16-3 0-16,19 0-5 16,13 0-5-16,13 1-12 15,2 1-14-15,1-4-32 31,-6 7-16-31</inkml:trace>
  <inkml:trace contextRef="#ctx0" brushRef="#br0" timeOffset="35255">18551 7676 344 0,'0'0'-3'16,"0"0"-1"-16,0 0 0 15,-3 17 0-15,3 4 2 16,4 10 1-16,1 4 2 0,-1 13 1 16,4 6 6-16,-4 2 3 15,-2-1 2-15,-2-3 0 16,-8-6 0-16,2-11-2 0,-1-5-1 15,0-10-2 1,-1-8-6-16,3-4-8 0,5-8-28 16,0 0-44-16,0-14-6 15</inkml:trace>
  <inkml:trace contextRef="#ctx0" brushRef="#br0" timeOffset="35743">18360 7708 322 0,'0'0'1'0,"0"0"0"15,0 0 0-15,-9-9 0 0,9 9 1 16,-3-11 0-16,3 1 1 15,7-2 3-15,11-2 1 16,12-3 3-16,14 2 0 16,15-2 1-16,12 8-1 0,3 5-2 31,7 4-1-31,-3 9-3 0,-6 7-3 0,-9 5-2 15,-12 3-2-15,-17-1-1 16,-12 0 0-16,-11-3 0 0,-11-3-1 16,-10-1-4-16,-12-1-2 15,-10-3-1 1,-7 0 2-16,-9-3 1 0,-2-1 1 15,-1 0 1 1,2 1 2-16,9-2 4 0,4 3 4 0,9 0 4 16,10 5 1-16,10 1 3 15,8 6-1-15,14 0 2 16,17 2 3-16,7 2-1 15,9-1-2-15,5-1-1 16,3-2-3-16,4 1-5 16,-3-6-8-16,4 1-11 15,-13-4-15-15,-9-3-35 0,6 2-18 16</inkml:trace>
  <inkml:trace contextRef="#ctx0" brushRef="#br0" timeOffset="36379">19427 7757 363 0,'0'0'-2'15,"0"0"-2"-15,0 0 2 0,1 11 0 16,2 3 1-16,0 8 1 15,3 4 1-15,1 6 3 16,1 12 4 0,0 1 1-16,1-3 1 15,-3 1-2-15,-2-1 0 0,-1-6 0 16,-3-5-1-1,0-5-1-15,-4-11 0 0,1-4 1 16,3-11 0-16,-8 8-1 0,8-8-3 16,-10-22-2-1,8 3-1 16,2-7-2-31,4-2-2 0,5-4-3 0,7 3 0 0,4 5 0 0,9 9 3 0,4 11 1 16,1 6 1-16,-1 14 0 16,0 9 3-16,-7 7-1 15,-6 1 2-15,-8 3 1 16,-10-1 0-16,-5-3 1 15,-16-8 0-15,-6-4 0 0,-6-7 0 16,-4-5 0-16,-3-6-3 16,2-2-3-16,1-4-5 15,6-6-11-15,9-2-33 16,16 0-31-16,4-2-6 0</inkml:trace>
  <inkml:trace contextRef="#ctx0" brushRef="#br0" timeOffset="36770">20187 8047 365 0,'0'0'0'15,"-7"0"0"-15,-6-1-3 16,-2 7 2-16,-7 6 0 0,-4 2 0 16,-3 5 1-1,-1 2 0-15,3 2 3 0,9 1 6 31,9 1 0-31,9-2 2 0,16-7-1 0,15-2 0 0,13-5 0 16,6-4-1-16,7 1-4 16,0-6-7-16,-1 1-6 15,-8-1-9-15,-4 0-22 16,-6 3-42-16,-13-3-4 0</inkml:trace>
  <inkml:trace contextRef="#ctx0" brushRef="#br0" timeOffset="37133">20730 7890 412 0,'0'0'2'0,"0"0"-4"16,0 0 2-16,9 2 0 0,7-2 0 16,7 1 0-16,7-1 1 15,9-1 0-15,8-6-2 16,8 0 3-1,2-3-2-15,2 0-6 0,-3-2-10 0,1 1-28 16,5 4-35-16,-11 0-7 16</inkml:trace>
  <inkml:trace contextRef="#ctx0" brushRef="#br0" timeOffset="37287">20789 8049 427 0,'0'0'0'0,"18"0"-2"15,9-1-4-15,20 0-5 16,15-4-4-16,19 3-13 16,8 2-24-16,8 0-30 15,11 0-5-15</inkml:trace>
  <inkml:trace contextRef="#ctx0" brushRef="#br0" timeOffset="49313">18641 920 370 0,'0'0'-1'16,"0"0"-2"-16,0 0-1 16,0 0 0-16,0 0-1 15,0 0-1-15,0 0 0 16,0 0 0-16,6-3 3 15,48-5 1-15,-45 23 3 16,-1 10 1-16,-3 8 2 0,-3 4 0 16,-2 6 2-16,-1 1-2 15,-4 4 2-15,-5-3-1 16,-2 4 0-16,-4-6 1 0,-4-1-1 15,-1-8 0 1,-4 0-2-16,-1-11 1 0,-3-3-1 16,1-12 1-1,1-6-2-15,4-2-1 0,3-12 1 0,6-5 0 16,7-2 1-16,6 2-1 15,4 2 0-15,9 5-2 16,4 4 2-16,6 5 0 16,4 2-3-1,2 7-8-15,5 5-39 0,3 7-33 0,0 1-6 16</inkml:trace>
  <inkml:trace contextRef="#ctx0" brushRef="#br0" timeOffset="50062">18419 1184 428 0,'0'0'1'0,"0"0"-6"15,0 0 1-15,0 0-1 16,6-3 0-1,6 3-1-15,7 0-1 0,1 2-1 0,2 0-3 16,-1 2 7-16,-1 0 2 16,-3 1-1-16,-5-1 3 0,-12-4 1 15,0 0 5-15,0 0 5 16,0 0 3-16,0 0-1 15,0 0-1-15,-7-2-2 16,2-10 0-16,5 12-2 0,0 0-3 16,-3-20-5-16,6-13-2 15,10 22-2-15,7 3-1 16,2 4 1-16,2 1-2 15,7 3-2-15,-1 6-6 16,-4 5-17-16,-7 8-52 0,3 6-6 16</inkml:trace>
  <inkml:trace contextRef="#ctx0" brushRef="#br0" timeOffset="51014">18117 3464 385 0,'0'0'2'16,"0"0"-2"-16,0 0-2 15,12-2-2-15,-12 2 2 0,8 20-2 16,-7 4 1-16,-1 10 0 15,-4 11-1-15,-10 12 4 16,-8 7 1-16,-11 3 4 0,-9-1-1 16,-7-8 1-16,-7-13 0 15,-4-13-2-15,1-14-1 16,0-18-2-16,9-17-1 15,9-15-2-15,11-8-2 16,11-2 1-16,12 2 2 16,8 3 0-16,13 10 2 0,10 12 2 31,7 15 1-31,6 10 3 0,2 16 0 0,7 10 1 0,3 6-1 15,0 7 1-15,5-1-2 16,1 1 0-16,0-14-13 16,5-15-62-16,3 9-8 15</inkml:trace>
  <inkml:trace contextRef="#ctx0" brushRef="#br0" timeOffset="51559">18768 3385 405 0,'0'0'2'0,"0"0"0"16,0 0-1-16,10-8-1 16,-10 8 0-16,9 5 1 15,-6 6-1-15,-3 3 2 16,-7 7-1-16,-7 6 2 15,-8 1 1-15,-2 0 0 0,-3-2 1 16,1-5-1-16,1-1 0 16,3-1-1-16,10-4-2 15,5 5 0-15,7 0 0 16,11 9-1-16,10 4 1 0,10 6 1 15,6 3-2 1,3 1-2-16,7 2-4 0,1-11-8 31,4-5-34-31,0-4-35 0,-3-12-4 0</inkml:trace>
  <inkml:trace contextRef="#ctx0" brushRef="#br0" timeOffset="52259">19421 3231 440 0,'0'0'-1'15,"5"6"0"-15,0 7-2 16,0 12 1-16,4 9 1 15,-1 17-1-15,2 10-2 0,3 20-4 16,-2 5-10-16,-1-3-55 16,2 19-9-16</inkml:trace>
  <inkml:trace contextRef="#ctx0" brushRef="#br0" timeOffset="52990">17228 3707 355 0,'0'0'-1'0,"0"0"-1"16,0 0 0-16,0 0 0 15,0 0 2-15,-2 11 1 16,-6 2 1-16,-6 6 1 0,-6 5 2 16,-1 3 3-16,-7 3 1 15,3-1 1-15,-5 0-2 16,7-5 0-16,1-3-1 15,9-3 1-15,7-1-2 16,7 1 1-16,16 0-1 0,11 5-1 16,15 4-1-16,4 0-3 15,6 10-6-15,1-2-13 16,-1-9-47-16,-2 10-20 15</inkml:trace>
  <inkml:trace contextRef="#ctx0" brushRef="#br0" timeOffset="53774">16644 3763 352 0,'0'0'2'0,"0"0"-2"15,-17 0 0-15,3 0 0 16,-6 5 0-16,-5 6 1 16,-8 5 1-16,-4 9 1 15,-1 6 2-15,-4 12 1 16,5 5 0-16,6 9-2 0,6-1 1 15,10-1 0-15,12-3 1 16,7-10-2-16,17-9 1 16,14-18-1-16,9-9 2 0,10-16 1 15,10-18 1 16,3-12-1-31,-1-9 1 0,-3-8-2 0,-13-3 2 0,-12-1-2 16,-18 1-1-16,-19 8-1 0,-16 10 0 16,-23 14-2-16,-12 10-3 15,-12 18-7-15,-8 6-19 16,-9 19-58-16,20 10-2 15</inkml:trace>
  <inkml:trace contextRef="#ctx0" brushRef="#br0" timeOffset="58405">21823 6308 322 0,'0'0'1'16,"0"0"-1"-16,0 0-3 0,0 0-1 15,0 0 1-15,8 0 1 16,-4 14 1-16,-1 9 2 15,-2 9 3-15,-1 7 4 16,-5 8 2-16,-8 5 4 0,-8 3-1 16,-10-3 1-16,-5-7 1 15,-2-11-3-15,-3-12-3 16,0-10-3-16,6-12-2 15,3-10-3-15,10-14-1 0,9-6-2 16,8-1-3-16,5 3-1 16,9 8 2-16,8 5-1 15,9 10 2-15,8 5 1 0,3 15 1 16,4 7 1-16,4 7 2 15,5 3-2-15,2 5-20 16,13-1-54-16,-13-8-5 16</inkml:trace>
  <inkml:trace contextRef="#ctx0" brushRef="#br0" timeOffset="58911">22565 6178 370 0,'0'0'-3'16,"0"0"1"-16,-9 16 0 16,1 7 0-1,-2 9 0-15,0 8 1 0,-1 15 0 0,-1 5 1 16,2 7 4-16,0-2 0 15,6-1 0-15,2-4 0 16,2-13 0 0,2-5 2-1,5-14-3-15,1-8-4 0,3-7-6 0,1-8-16 0,-3-12-40 16,5-6-15-16</inkml:trace>
  <inkml:trace contextRef="#ctx0" brushRef="#br0" timeOffset="59298">22431 6245 389 0,'0'0'-1'16,"0"0"-1"-16,15-11-1 15,5 6 0-15,11 0 1 16,6 2-1-1,4 2 0-15,6 1 0 0,-4 0 0 0,-2 7 0 16,-6 4 1-16,-11 3 1 16,-12 3 2-16,-10 0 0 15,-5 1 2-15,-10-1-2 16,-4-3 4-16,-2 2-1 15,-2-3 0-15,2 0-2 0,1 1 3 16,9 5 1-16,5 6-1 16,6 2 0-1,13 11 0-15,7 0 1 0,9 7 0 16,6 0-1-16,8 4-9 0,-4-3-25 15,-7-9-51-15,21-4-2 16</inkml:trace>
  <inkml:trace contextRef="#ctx0" brushRef="#br0" timeOffset="59880">22032 7585 393 0,'0'0'-1'16,"0"0"0"-16,0 13 0 15,-3 10 0-15,0 4 1 16,-2 9 0-16,1 5 1 15,0 4 2-15,1 5 4 0,0-3 0 16,3-3 1 0,0-6 0-16,0-6 1 0,0-6-2 15,-1-4-3-15,1-3-6 16,0-7-9-16,5-2-24 0,13-6-48 15,-4-6-4 1</inkml:trace>
  <inkml:trace contextRef="#ctx0" brushRef="#br0" timeOffset="60020">22440 7821 452 0,'0'0'1'15,"23"1"-1"-15,5-1-4 16,4-2-13-16,13-3-40 0,8 5-26 15,3 1-6-15</inkml:trace>
  <inkml:trace contextRef="#ctx0" brushRef="#br0" timeOffset="60495">23216 7596 376 0,'0'0'1'15,"0"22"0"-15,-4 2-1 16,-2 8 2-16,-2 4-1 16,-4 9 3-16,-1 2 1 15,-7 4 2-15,-1-7 1 16,-2-6 1-16,-1-6 1 15,1-10 0 1,-3-7-1-16,4-11-4 0,1-6-4 0,5-12-4 16,6-8-3-16,6-7-2 15,4-5 1-15,4 0-1 0,7-1 0 16,6 4 3-16,3 11 2 31,2 7 2-31,0 10 1 0,0 9 0 0,-3 9 1 16,-1 7-1-16,1 4 1 15,-2 6 0-15,1-4 2 0,0 3-1 16,3-5-3-16,10 0-22 15,13-3-54-15,-9-7-4 16</inkml:trace>
  <inkml:trace contextRef="#ctx0" brushRef="#br0" timeOffset="60787">23460 7433 357 0,'0'0'1'0,"20"22"0"15,2 3 0-15,8 12-1 16,6 12 1-16,1 9-1 0,2 13 0 15,-3 6 1-15,-8 5 2 16,-9-1 2-16,-15-3-2 16,-9-9-5-16,-14-5-18 15,-4-10-50-15,-19-12-6 16</inkml:trace>
  <inkml:trace contextRef="#ctx0" brushRef="#br0" timeOffset="61054">21945 7314 390 0,'0'0'0'16,"-13"8"1"-16,1 14-1 16,-3 11 2-16,-3 15-1 0,-3 11 2 15,1 14 0 1,-2 11 0-16,6 7 0 0,4 2 1 15,5-1-4-15,7-2-16 0,13-11-61 16,0-11-3-16</inkml:trace>
  <inkml:trace contextRef="#ctx0" brushRef="#br0" timeOffset="61648">23950 7615 358 0,'0'0'2'16,"-1"13"1"-16,-5 9 4 15,2 9 0-15,-6 9 2 0,4 10 1 16,-2 9 1-1,1 7 2-15,4 3-1 0,-1-5-2 16,4-5-3-16,0-7 0 16,6-12-3-16,-2-9-2 0,2-9-6 15,-6-22-23-15,0 0-57 16,6-11-3-16</inkml:trace>
  <inkml:trace contextRef="#ctx0" brushRef="#br0" timeOffset="62030">23887 7617 395 0,'0'0'1'0,"0"0"-1"16,0 0-1-16,0 0 1 15,14-6 1-15,3 2 4 16,9 2 2-16,12-2 1 15,6 3-1-15,5 1 1 16,2 0 1-16,-2 5-1 0,-4 3-2 16,-6 3-6-1,-10-2-1-15,-15 5-2 0,-7 0 0 16,-7 1 0-16,-4-2 1 0,-13-2 0 15,-6 1 0-15,-6-1 2 16,0-2 0-16,0 0 0 16,-1 1-2-16,5 0 1 15,1 3 0-15,6 6 2 16,5 2-1-16,4 4 3 0,5 2-2 15,4 3 2-15,5 2 2 16,21 0-1 0,12-4 1-16,3-4-4 0,16 0-9 15,1-4-21-15,-4-4-54 16,19-1-2-16</inkml:trace>
  <inkml:trace contextRef="#ctx0" brushRef="#br0" timeOffset="62982">22721 6533 275 0,'0'0'5'0,"0"0"2"16,0 0 3-16,0 0 2 15,-3-11 2-15,3 11 0 16,-4-8 2-16,4 8 1 15,-4-11-2-15,4 11-3 0,-6-12-2 16,2 3-1-16,-6 2-2 16,0-3 0-16,-5 3 1 15,0-2-3-15,-1 2 1 16,-2 0 0-16,2 0-2 0,2 3 0 15,0-1-2-15,5 2 0 16,9 3-1-16,-11-3-1 16,11 3-1-16,0 0 0 15,-12 8-2-15,12-8-1 0,-3 15-5 16,3-4-8-16,4 14-62 15,8-15-5-15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18T19:05:03.4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4164 2534 55 0,'0'0'1'16,"0"0"0"-16,-9 2 3 0,9-2 2 16,-15 2 5-16,5-1 6 15,-2-1 8-15,1 0 1 16,0 0 1-16,2 0-2 15,9 0-3-15,-14 0-3 16,14 0-4-16,-10 5-8 0,10-5-4 16,-10 13-2-16,5 0-2 15,-1-2 2-15,-3 7 1 16,1 0 0-16,1 4 1 0,1-2-1 15,0 5 2-15,4-3-3 16,2 3 1-16,0 3-2 16,2-3 1-16,4 4-1 15,0-5 1-15,1 3 0 0,-2-4 1 16,-2 5 1-16,-2-6 0 15,2 1 2-15,-3-1-1 16,0-2-1-16,-2-1 0 16,0-2 0-16,0 3-1 15,0-3-1 1,1 0 0-16,-1-2-1 0,1-2 1 0,0-1 0 15,1 2 0-15,-1-3-1 16,1-1 0-16,0 0 0 16,0 1 0-16,4-2 1 0,0 1 0 15,2 1 0-15,1-2 3 16,1 1-1-16,0-1 1 15,2-1 1-15,2-3 0 16,-4-1 0-16,2-3 0 0,1-1 0 16,-11 0 0-16,16-10 0 15,-5-3 0-15,-3-1-1 16,4-5-1-16,1-4 0 0,-1-2 1 15,2-3-2-15,1-2 0 32,-1 1 0-32,-3-5-1 0,0 1 1 0,0-1-1 15,-5 1-1-15,0 2 1 16,-4-2 0-16,1 0 0 0,0 0 0 47,1 1 0-47,2-4 0 0,-3 6 0 0,0 0 1 0,0 0 0 0,-3 2-1 15,-1 3 0-15,-7 2-1 0,-5 0 2 16,-3 8-1-16,-7-4-1 15,-3 4-1-15,-4 3 1 16,-1-1-2-16,4 5-7 0,0 2-34 16,7 0-32-16,9-6-7 31</inkml:trace>
  <inkml:trace contextRef="#ctx0" brushRef="#br0" timeOffset="1677">4273 2413 252 0,'0'0'1'16,"0"0"-3"-16,0 0-1 15,0 0 2-15,0 0 0 0,7 0 0 16,-7 0 0-16,13 0 0 15,-13 0 2-15,17 1 4 16,-6 2 4-16,3-1 1 16,3 1 0-16,3 0 0 15,3-1 1-15,7-1-2 0,4 3-1 31,13-2-1-31,6-2-4 0,7-3-1 0,9 0-1 16,2-1 0-16,5 0-1 0,1-3 0 16,3 2-1-16,1-1 2 15,0 2 0-15,1 2 0 16,0 1 1-16,3-3 1 15,5 0 0-15,6-2 2 16,9-2-1-16,2-2 0 0,3-2-1 16,7-1 0-16,4-2-1 15,6 4 0-15,2-2 0 16,-1 6-2-16,-6 2 1 0,5 2-1 15,-4 3 1-15,-4 1-1 16,-3 2 2-16,-2 2-2 31,-3 0 2-31,4-2-1 0,6-2 1 0,-1 0-1 16,8 0 1-16,8-5-1 0,5-4 0 15,2 0 0-15,5-3-1 16,-4-2-2-16,-5-2-1 16,-1 4 0-16,-3-1 0 15,-11 5-1-15,-9 1 4 0,7 6-3 16,2 0 2-1,0-2 1-15,10 4 0 16,-3-2 1-16,5 0-1 16,7-3 1-16,7 3-1 0,-12-7-1 15,1 4 1 1,-3 3 0-16,-6 2 1 0,-1-1 1 15,9 2-2 1,4 1 1-16,-3-1 0 0,6 0 1 16,-5-1-2-16,4-1 1 15,0-7 0-15,3 0-2 16,-17-1 1-16,-4 2 1 0,-4-2 0 15,-1-1 1-15,1 2-1 16,-4-1 2-16,0 4 0 16,2 0 1-16,-4 2 0 15,7-1-1-15,4 3 0 16,1-2 0-16,3 1 0 0,4 0-2 15,1-1 0-15,2-2 0 16,2 1 1-16,-5 0-3 16,-2-3 2-16,-3 1 0 15,-1 2-1 1,-3 1 0-16,-6 1 0 0,-3 0 0 0,2 0-1 15,0 0 2-15,1 1-1 16,3 1 0-16,-1-2 0 0,3 1 1 16,1 1-1-16,0-1 1 15,1-1-1-15,0-1 1 16,-2-2-1-16,-5 0 0 15,2 0 1-15,-5 2-1 0,-1-1 1 16,1 2-1-16,-2 2 0 16,-1-2 0-16,1 5 1 15,1 2-1-15,1 2 1 16,-2-3-1-16,4 3 1 15,-1-2-1-15,-3 0 1 0,-3 1-2 16,-2-2 2-16,-5-1-2 16,-2 2 2-16,-5 0-1 15,-3 1-1-15,-4 0 1 16,0 0-1-16,-3-1 2 0,1 0-2 15,-3-2 2-15,1 0-2 16,-1 1 2-16,0-2-1 16,0 0 1-16,-4 2-2 15,1-2 2-15,-1 0-1 16,0 1 2-16,2 0 0 15,15-1-1-15,3 0-1 16,1-2 0-16,2-1 0 0,2 0 0 16,0 1 0-16,1-1-1 15,1 1 0-15,-13-4 1 16,1 4 0-16,-3-1 1 15,2-1 0-15,-3 2 2 16,1-2-2-16,5 0 0 16,-8-2-1-16,-2-1 1 15,-4 0 1-15,-3 1-1 16,-5-1 0-16,-2-2-2 0,-5 4 2 15,-12-2-1-15,1 4 0 16,-4-2 0-16,-6 2 0 16,-7-1 0-16,-5 1 0 15,-7-1 0-15,-6 0 1 16,-6 0 2-16,-7 0 0 0,-11 0 0 15,11 1 0-15,-11-1 0 16,0 0 0-16,0 0-2 16,0 0 0-16,0 0-3 15,0 0-3-15,0 0-6 0,0-8-3 16,0 8-10-16,0-11-19 15,0 11-17 1,-1-15-3-16</inkml:trace>
  <inkml:trace contextRef="#ctx0" brushRef="#br0" timeOffset="2155">22365 2274 126 0,'0'0'1'16,"-4"7"3"-16,-2 5-1 15,-1 2 1-15,-3 5 1 16,-9 2-2-16,5 4 6 15,-8 4 4-15,4-7 5 0,-3 8 0 16,3-4 2-16,-1 1 3 16,2 1 1-16,8 1 2 31,-3 0-4-31,6 3-3 0,1 0-4 0,5-2-2 0,0 2-1 15,6-3-1-15,3-1-2 16,7-3 0-16,2-2 0 16,5-7 0-1,8-6 0-15,8-3 1 0,14-7-2 16,8-3-1-16,9-11-1 0,5-5-3 15,1-9 0-15,4-6-3 16,-5-4 0-16,-10-4 0 0,-13-2-1 16,-13-1-1-16,-19 4-1 15,-19-1 0-15,-17 9-6 16,-30 6-2-16,-16 7-3 15,-11 5-13-15,-10 6-55 32,1 9-3-32</inkml:trace>
  <inkml:trace contextRef="#ctx0" brushRef="#br0" timeOffset="2876">3649 3273 181 0,'0'0'0'16,"0"0"-5"-16,0 0-11 16,-7-11-21-16,7 11-16 15</inkml:trace>
  <inkml:trace contextRef="#ctx0" brushRef="#br0" timeOffset="4546">21072 2940 9 0,'14'-4'15'0,"10"3"5"16,6-6 5-16,10 6 4 15,11-6 4-15,12 6-2 16,5-7-4-16,17 8-1 16,12 1-2-16,7 0-5 0,6 0-5 15,10 1-10-15,-2 7-17 16,-8-3-46-16,9 6-8 15</inkml:trace>
  <inkml:trace contextRef="#ctx0" brushRef="#br0" timeOffset="4938">22861 2702 295 0,'0'0'5'0,"0"0"-2"0,4-4-2 15,-4 4 0-15,15-2 0 16,6 2 2-16,8 0 1 15,12 4 1 1,9 6 2-16,12 5 2 0,12 5 4 16,14 8 1-16,3 4 0 0,4 5-1 15,3 10-5-15,-6 5-10 16,-2-6-66-16,-3 17-7 15</inkml:trace>
  <inkml:trace contextRef="#ctx0" brushRef="#br0" timeOffset="5911">3922 2895 320 0,'0'0'6'0,"-11"0"-1"0,2 2 2 16,-10 4 3-16,-12 5 3 15,-16 5 3-15,-23 8 3 16,-31 11 0-16,-31 14-4 0,-40 14-1 15,-29 10-4-15,-26 16-12 16,-26 7-32-16,-7 9-46 16,-7 2-6-16</inkml:trace>
  <inkml:trace contextRef="#ctx0" brushRef="#br0" timeOffset="33941">4229 3217 315 0,'0'0'-1'16,"0"0"-4"-16,0 0-1 16,0 0-3-16,10-7 0 15,0 7-1-15,2-2 0 0,3 2-3 16,3-1 2-16,4 1 4 15,2 0 3-15,7-2 3 16,-2 3-2-16,13-4 3 16,5 1 0-16,6 1 4 15,5-1-1-15,7-2-1 0,7 1-1 16,7 0 0-16,4-3 1 15,5 3-2-15,4-1 1 16,4-1-1-16,3 0 0 0,6 1 0 16,-4 0-1-16,12-1-1 15,5 2 1-15,-2-1 0 16,-1 0 2-16,7 0 0 15,-2-1 3-15,9-1-2 16,9 1 2-16,-2 0 1 0,-3 2 0 16,9 0-1-16,7-1 0 15,-1 2-2-15,4 1 0 16,-1 1 0-16,-3-1 0 0,0 2 0 15,0-2 1-15,0 2 0 16,-3 1 0-16,-1-1 1 31,2 0-2-31,0-1 1 0,-3 3-1 0,2-3 1 0,2 2-2 16,-2-1 1-16,1 2-1 15,-2 0 0-15,4-2 0 16,-4 2 0-16,-2-2 0 16,9 0 0-16,1 1 0 15,1-2 0-15,-6-2 0 16,10-4 0-16,-1 1 1 0,1-2-1 15,2 0 2-15,2-2-1 16,-1 1 1-16,2 2-1 16,1-1 1-16,1 1-1 15,3 1 0-15,2 0 0 0,8-1-1 16,-6 2 0-16,-3-2-1 31,7 0 1-31,7-2-1 0,-5 1 1 0,-1-1 0 0,5 1-1 16,-1 0 0-16,5-2 1 15,-1 1-1-15,2-3 0 16,-1 3 0-16,7 0 0 0,5 1 0 15,-3-1 1-15,-2 3-1 16,3 1 0-16,10 0 2 16,-2 1 0-16,3-4-1 15,0 2 0-15,-1-3 1 16,3 3-1-16,6-2 1 0,-1 1-1 15,-4 3-1-15,-3 1 0 16,-7 3 1-16,-1 0 0 16,-1 0-1-16,-8 1 2 15,-7 3-2-15,0-1 3 0,-3 0-2 16,-4 1 2-16,-2-2-1 15,2 1-1-15,-5 0 4 16,2-1 0-16,4 0-1 16,-7-2 1-16,-4 2 0 15,1 0-3-15,-2 1-1 0,-11 0-8 16,-13 1-19-16,-19 1-48 15,-9 2-6 1</inkml:trace>
  <inkml:trace contextRef="#ctx0" brushRef="#br0" timeOffset="35936">4434 6427 207 0,'0'0'-1'0,"0"0"-9"15,0 0-4-15,0 0 0 16,-8 6-1-16,4 7-1 0,-2 3 0 15,-3 15 3-15,-1 10 3 16,-6 10 10-16,-1 11 3 16,-2 8 6-16,2 8 0 15,-1-2 0-15,7 1 0 0,3-8 0 16,8-10 0-16,9-10 3 15,6-15 3 17,11-14 1-32,3-15 0 0,6-11 1 0,-1-12 0 0,3-17 1 15,-9-5 0-15,-5-11 2 0,-7-2-4 16,-14-4 2-16,-2 3-3 15,-20 4 1-15,-5 3-2 16,-9 10-5-16,0 5-5 16,0 12-19-16,5 4-30 0,5 3-32 15,15 3-6 1</inkml:trace>
  <inkml:trace contextRef="#ctx0" brushRef="#br0" timeOffset="36383">4515 6509 59 0,'0'0'5'0,"11"6"1"16,9 1 3-16,11-5 4 16,11 5 3-16,12-5 2 15,18 2 4-15,7-4 2 0,20 1-4 16,16-7 2-16,9-2-1 15,9-1-4 1,20-8-2-16,13 4-2 16,12-5-3-16,12 1 0 0,12-3-3 15,8 3 1-15,14-4 2 0,9 3 0 16,-2 1 0-16,7 1 1 15,0-1 0-15,3 3 3 32,-8 0 0-32,1 3-2 0,-8 0-2 0,-7 0-1 0,-14 4-1 15,-13 1-1-15,-13 1-2 16,-15 1 0-16,-22 2-3 15,-20 0-3-15,-23 2-4 16,-18 1-9-16,-12-1-19 0,-11 1-49 16,-17-1-2-16</inkml:trace>
  <inkml:trace contextRef="#ctx0" brushRef="#br0" timeOffset="37252">4659 7185 115 0,'0'0'-1'0,"0"0"-1"16,0 6 0-16,0-6-1 16,0 0 2-16,1 9 3 15,-1-9 7-15,11 10 6 0,-3-6 5 16,8 1 3-16,2-2 1 15,12 1 0-15,4-2-1 16,9 2-4-16,10-2-5 16,5 0-8-16,16 0-2 0,5-1-1 15,8 0-2-15,5 1 0 16,11-2 2-16,4 1-2 15,12-2 1-15,11-3 1 16,8-3 0-16,4 0 1 16,16-5-1-16,8 3 1 0,6-3 1 15,6 2-1-15,2 1 1 16,3 1 1-16,1 0 1 0,7 3 1 15,-6 0 0-15,-1 2 2 32,2 1-2-32,1 0 1 0,-9 0-3 0,-9 1-1 15,-5 0-2-15,-15-2-1 16,-10 2-3-16,-13-5-3 15,-14 1-3-15,-15-4-8 0,-5-2-11 16,-11 0-6-16,-2-2-6 16,0-1-6-16,-3-4-20 15,5 3-19-15</inkml:trace>
  <inkml:trace contextRef="#ctx0" brushRef="#br0" timeOffset="37826">9189 7101 81 0,'0'0'-2'16,"12"5"-1"-16,4 0 0 15,7-4-1-15,8 3 2 0,8-3 1 16,10 2 2-1,6-3 6-15,13 0 8 0,7-1 7 16,7-2 3-16,5 2 5 16,9-3 1-16,7 4-1 0,8-2-1 15,13 2-4-15,-1 0-7 16,2-2-4-1,6 2-2-15,-3-1-6 0,-3 1-3 16,-1-2-4-16,-11 2-9 0,-12-3-19 16,-9 1-31-16,-3 0-15 15</inkml:trace>
  <inkml:trace contextRef="#ctx0" brushRef="#br0" timeOffset="38725">9781 6150 221 0,'0'0'2'16,"0"0"0"-16,15 0-2 0,3 0 2 15,10 3 2-15,10-1 2 16,14-1 3-16,8 2 2 15,15-3 1-15,7 1 1 16,10-1 2-16,7 1-2 0,1 0 1 16,6-2-4-16,2 0-1 15,6 2-2-15,-1-2-2 16,-2 0-2-16,1 0 0 15,-5-2 1-15,2 1-2 0,-6 1 1 16,-12-2-1-16,-10 1-1 16,-14 0 0-16,-12 0-1 15,-17 2 2-15,-7 0 0 31,-14 0-3-31,-17 0-2 0,0 0-2 0,0 0-1 0,-17 0 0 16,2 0-3-16,-4 0-3 16,-3 2-2-16,-4-1 1 15,-3 2 4-15,6-2 1 0,-5 2 2 16,4-2 4-16,2 0 3 15,5-1 1-15,-3-1 3 16,7 1-4 15,2 0 0-31,-2 3 2 0,1 3-3 0,-2 9-2 0,-3 7 2 0,-2 11 0 16,0 11 3-16,-3 17 2 15,0 7-1-15,-3 17 1 16,1 12 1-16,-3 6 0 0,5 2-2 16,4 1 0-16,9-9-1 15,8-7-1-15,4-11 1 16,16-19 1-16,13-21-1 15,14-21 2-15,9-17 1 0,14-22-1 16,6-20 2-16,7-22 0 16,-2-15 0-16,-10-12-1 15,-9-6 2-15,-16-4 2 0,-19 1-1 31,-26 5-1-31,-19 11-1 0,-30 15-1 0,-19 15-10 16,-12 19-6-16,-6 10-16 16,5 9-43-16,11 16-15 15</inkml:trace>
  <inkml:trace contextRef="#ctx0" brushRef="#br0" timeOffset="39601">13390 6300 175 0,'0'0'2'0,"-13"17"3"0,-3 4 1 16,-6 5 2-16,-1 12 1 16,-3 3 1-16,-1 19 2 15,1 7 1-15,2 2-4 0,17-1 0 16,7-6 0-16,17-6 2 15,13-16 3-15,12-8-1 16,12-22 1-16,9-8 0 16,4-21 1-16,3-12 0 0,-6-8 0 15,-4-7-1-15,-12-4-5 16,-9 0-2-16,-17 2 0 16,-13 0-3 30,-10 9-2-46,-23 4-5 0,-10 9-4 0,-13 5-5 0,-7 10-11 0,-5 7-19 0,-2 4-38 0,16-1-5 16</inkml:trace>
  <inkml:trace contextRef="#ctx0" brushRef="#br0" timeOffset="40040">13538 6443 331 0,'0'0'2'16,"11"0"2"-1,10 0-1-15,14 0 1 0,21-4 1 0,23-1 0 16,27-2 1-16,21-1-1 16,17-1 1-16,17 1-4 15,12-2 1-15,7-2-1 16,2 3 0-16,4 1 1 15,-1-1-1-15,13 0 0 16,8-1 1-16,6-1 0 0,7 0 1 16,13 0-1-16,8 4-1 15,2-3 1-15,4 1 0 16,1 2 0-16,2 4 0 0,1-3 0 15,4 2 0-15,-2-2 1 16,3 1-1-16,1-3 1 16,6 2 0-1,-2-4-1-15,-5 2 0 0,-3-1-1 0,-10 1 1 16,-13-2-1-16,-11 1 0 15,-18 1 0-15,-15 0 0 16,-17 3-1-16,-13-1 0 0,-20 2-2 16,-14 0-6-16,-11 4-35 15,-12 0-39-15,-31 0-4 16</inkml:trace>
  <inkml:trace contextRef="#ctx0" brushRef="#br0" timeOffset="40776">13759 7054 231 0,'0'0'2'0,"23"0"0"16,2 2 2-16,10-2-2 16,5 1 1-16,21 1 1 0,11 0 1 15,17-1 2-15,4-1 1 16,10 1 2-16,5-1 1 15,13 1 2-15,16-1-1 16,0-1 1-16,8 0 0 0,13 2-3 16,9-2-2-16,8 1-1 15,14 0-3-15,6 1 0 16,2-1-1-16,16-1-1 31,10-1 1-31,14-2 2 0,9-2 0 0,14-3 0 0,5-1 1 16,15-4 0-16,7-1 1 15,1-3 0-15,4-2-1 0,-5 1-1 16,-1-3 0-16,-13 5-2 15,-10 1-1-15,-18 1 1 16,-15 1-2-16,-19 4 1 16,-19-1-2-16,-22 2 1 0,-21 2-2 15,-22 1-2-15,-20 0-3 31,-20 2-7-31,-20 0-11 0,-18-1-28 0,-7 3-30 16,-29-3-6-16</inkml:trace>
  <inkml:trace contextRef="#ctx0" brushRef="#br0" timeOffset="41159">21088 6544 334 0,'0'0'-6'0,"0"0"0"0,2 8 0 16,-2 1 4-16,-3 11 0 16,-8 3 1-16,1 11 1 15,0 5 1-15,1 4 9 16,4 6 2-16,6-1 0 0,14 0-2 15,19-10 1-15,20 1 1 16,14-14-1-16,21-14-2 16,11-8-1-16,6-9-3 15,-5-19 0-15,-9-12-1 0,-18-16 1 16,-23-12 1-16,-29-10 1 31,-28-2-1-31,-38 3 0 0,-27 6-1 0,-27 9-2 16,-18 12-3-16,0 20-8 15,-1 12-16-15,12 14-55 0,20 19-6 16</inkml:trace>
  <inkml:trace contextRef="#ctx0" brushRef="#br0" timeOffset="41514">21603 6677 474 0,'0'0'0'16,"12"0"0"-16,18 0 0 16,22 4 1-16,27 6-1 15,30 2 0-15,32 7 0 0,34 2-1 16,30 6 1-16,19 4-1 15,9 2 0-15,4-3-1 16,-4-2 0-16,-4 3-2 16,-15-5-8-16,-12 3-25 15,-23-2-47-15,-25-4-4 0</inkml:trace>
  <inkml:trace contextRef="#ctx0" brushRef="#br0" timeOffset="42268">4224 7096 294 0,'0'0'1'16,"0"0"2"-16,2-8-2 15,-2 8 0-15,5-14 1 0,-5 14 2 16,3-14 2-16,-3 14-1 15,-1-13 0-15,-14 12-2 16,-14 2 1-16,-19 13 0 16,-27 13 1-16,-27 9 0 15,-31 15 1 1,-36 16 1-16,-29 13 0 0,-24 10 0 0,-10 5-6 15,-3-1-5-15,17-2-18 16,24 1-47-16,33-20-11 0</inkml:trace>
  <inkml:trace contextRef="#ctx0" brushRef="#br0" timeOffset="42884">11796 6854 317 0,'0'0'6'15,"0"0"-3"-15,0 0-4 16,0 0-2-16,0 0 0 0,0 0 2 15,16 16 0-15,3 3 0 16,11 15-3-16,5 12 2 16,1 20 6-16,2 20 1 15,-2 20 2-15,-8 17-2 0,-13 22 0 16,-12 13-3-16,-10 9-7 15,-14-6-12 1,-13-8-38-16,-3-1-18 0</inkml:trace>
  <inkml:trace contextRef="#ctx0" brushRef="#br0" timeOffset="43426">13597 6864 369 0,'0'0'1'0,"-22"0"0"16,-7 9 1-16,-14 14 2 16,-20 20 3-16,-20 20 3 0,-21 27 2 15,-17 30 0-15,-7 31 0 16,8 28 0-16,14 21-3 15,15 7-13 1,35-3-55-16,35 7-23 0</inkml:trace>
  <inkml:trace contextRef="#ctx0" brushRef="#br0" timeOffset="45144">2125 3493 308 0,'0'0'2'0,"0"0"-1"15,-13-1 0-15,0 1 0 16,-4 3-1-16,-2 6-1 0,-3 7 2 15,-4 9-1-15,0 11-1 16,4 13 2-16,2 8-1 16,10 11 0-16,11-3 3 15,21-2 3-15,22-10-1 0,12-14 1 16,19-18 0-16,10-19-1 15,7-15 3-15,-6-23 3 16,-4075-10 3 15,8122-13-1-31,-4093-1-1 0,-25-4-2 0,-24 8 0 0,-29 5-1 0,-20 11-1 16,-14 14-9-16,-14 10-11 15,1 13-38-15,9 16-32 16,13 12-4-16</inkml:trace>
  <inkml:trace contextRef="#ctx0" brushRef="#br0" timeOffset="46253">24070 3009 87 0,'0'0'6'0,"0"0"5"16,4-10 6-16,-4 10 3 15,0-9 3-15,-1-1 0 16,1 10 1-16,-18-16-1 15,-4 15-4-15,-2 0-6 16,-9 8-5-16,-4 9-3 0,-9 9-1 16,2 15-1-16,-4 7-1 15,7 11 2-15,8-1-1 16,12 0 3-16,18 0-1 0,17-9 1 31,25-8-1-31,12-14 2 0,21-13 0 0,8-9 3 16,1-12 3-16,0-11 3 15,-12-17 1-15,-14-8-1 0,-20-11 0 16,-15-5-2-16,-21-2 0 15,-25-1-6-15,-12 11-15 16,-15 0-25-16,-5 25-48 16,7 11-5-16</inkml:trace>
  <inkml:trace contextRef="#ctx0" brushRef="#br0" timeOffset="47272">13399 759 415 0,'0'0'2'0,"0"0"-3"16,0 0-1-16,0 0-1 15,0 0-1-15,6 7 1 16,2 14-1-16,2 9 1 0,1 10-2 16,-1 7 2-16,7 33 4 15,1 37-4-15,1 8 0 16,0 7-4-16,-1 2-1 15,-9-13 1-15,-9-35-4 16,-2-41-9-16,-3-37-19 0,5-8-20 16,-17-16-3-16</inkml:trace>
  <inkml:trace contextRef="#ctx0" brushRef="#br0" timeOffset="47676">13230 1184 3 0,'0'0'-2'0,"-5"-9"1"0,5 9 2 15,-12-15 12-15,8 3 15 16,-3 1 10-16,1-4 2 15,6 15 2-15,-4-23 5 16,-2 2 1-16,10-8-1 16,3 0-10-16,20-6-13 0,-2 1-9 15,16-1-1-15,52-34-6 16,-35 42-8-16,1 8-6 15,5-1-5-15,2 11-4 16,-2 3 0-16,-1 6 2 16,-5 8 0-16,-3 8 1 15,-8 8 6-15,-9 2 5 0,-13 5 3 16,-12 1 3-16,-13 2 5 31,-15 1 3-31,-11-3 3 0,-3-2 4 0,-6-1-2 0,0-6-6 16,-4 3-2-16,2-9-2 15,4 5-3-15,8-7-4 16,9-1-3-16,12 2-1 15,9 4 1-15,16 1 3 16,13 7 1-16,7-12 1 16,95 55-13-16,23 9-22 0,16 8-48 15,29 1-4-15</inkml:trace>
  <inkml:trace contextRef="#ctx0" brushRef="#br0" timeOffset="50885">2225 7847 76 0,'0'0'3'0,"0"0"-1"16,-15-7-1-16,6 7 1 15,-2 5 2-15,-1 10 2 0,-2 7 1 16,1 11 3-16,3 12-2 15,5 6 0-15,5 8 5 16,9 0-5-16,12-2-9 0,9-12 1 16,10-15-1-16,10-13 1 15,2-16 2-15,5-15 7 16,-5-12 5-16,-6-14 9 15,-11-1 12-15,-12-3 0 16,-15 2-2-16,-12 6-3 0,-15 6-3 16,-18 10-8-16,-6 4-13 15,-6 14-19-15,-2 12-37 16,3 8-29-16</inkml:trace>
  <inkml:trace contextRef="#ctx0" brushRef="#br0" timeOffset="51822">12096 8237 206 0,'0'0'8'0,"0"0"2"16,0 0 2-16,0-9 3 0,0 9 0 15,-1-10 0-15,1 10-1 16,-13-8 1-16,3 8-8 16,-5 3-4-16,-4 9 1 15,-5 11-3-15,-3 8-1 16,-4 14 1-16,1 6-1 0,2 9 0 15,6 4 0-15,7-2 2 16,15-2-1-16,9-13 1 16,18-11 0-16,12-18 0 15,12-11 1-15,8-15 3 0,2-17 2 16,-3-7 2-16,-9-8 2 15,-11-1-1-15,-16-2-3 16,-18 4 0-16,-10 5-2 16,-24 8-3-16,-12 5-6 0,-5 15-17 15,-6 2-20-15,-2 7-37 16,17 12-6-16</inkml:trace>
  <inkml:trace contextRef="#ctx0" brushRef="#br0" timeOffset="52402">12776 8538 223 0,'-2'17'1'15,"-4"8"-1"-15,0 8-1 16,0 3-1-16,6 4 4 0,4 0 5 16,19-5 0 15,10-5 2-31,13-22 0 0,15-11 0 0,4-23 5 0,5-12 6 15,-6-9 4-15,-4-9-3 0,-17-4 1 16,-19 0 0-16,-18 2-1 16,-11 6-1-16,-15 10-4 15,-14 11-5-15,-8 13-12 16,-10 10-6-16,4 12-16 0,-5 18-43 15,15 4-16-15</inkml:trace>
  <inkml:trace contextRef="#ctx0" brushRef="#br0" timeOffset="53270">24163 7148 319 0,'0'0'-2'0,"0"0"-2"16,9 5-2-16,-9-5 0 0,1 22-1 15,-1-4 2-15,0 8 3 16,-5 4 0-16,0 11 4 16,-1 5 1-16,6 3 4 15,4 1 3-15,13-5-1 0,14-2 2 16,12-12-3-16,11-6 0 15,8-15 0-15,5-9 1 16,-3-16 0-16,-7-11-3 16,-15-10-1-16,-18-9 0 0,-23 1-1 15,-17-1 0-15,-23 6-2 16,-17 4-4-16,-11 15-14 15,-6 19-55-15,6 1-9 16</inkml:trace>
  <inkml:trace contextRef="#ctx0" brushRef="#br0" timeOffset="54079">5887 4787 270 0,'0'0'2'15,"-14"-12"-1"-15,3 3 0 16,-3-6 3-16,2 3-1 15,-5-2 3-15,2 0 4 16,-3-1-2-16,6 6-4 0,12 9 1 16,-12 3 3-16,10 21-3 15,2 11 0-15,7 18-3 16,4 12-2-16,4 15 2 15,6 12 1-15,5 13 2 0,3 1-1 16,3 3-2-16,0 2-6 16,0-7-23-16,-12-9-40 15,4-7-9-15</inkml:trace>
  <inkml:trace contextRef="#ctx0" brushRef="#br0" timeOffset="54717">5714 4919 200 0,'0'0'2'0,"0"0"0"16,-7-14-2 0,6 4 2-16,-1-2-1 0,2-7 4 0,4-3 0 15,9-7 8-15,9-6 0 16,12-2 2-16,12-4 3 15,10 1 0-15,13-2 0 0,7 2-2 16,10 5-2-16,1 9-6 16,-2 11-3-16,-2 10-3 15,-7 6-2-15,-6 17-1 16,-10 7-1-16,-13 16 0 0,-12 5-1 15,-12 5 1-15,-13 2 1 16,-13-3 1-16,-18 2-1 16,-17-5 2-16,-11-3-1 15,-11-9 0 1,-12-3 1-16,-4-4 0 0,-6-5-1 0,1-3 1 15,3-5 2-15,10-4 1 16,9-2-1-16,13-1-4 16,7-3 0-16,19 2-1 15,8 2 1-15,15 5 1 0,19 5 0 16,13 6 0-16,11 5 1 15,10 10 3-15,12 9 3 16,4 5 2-16,5 6 0 0,1 5-3 16,-2 0-4-16,-7 0-4 15,-8-5-10-15,-8-5-16 16,-6-7-37-16,-13-14-14 15</inkml:trace>
  <inkml:trace contextRef="#ctx0" brushRef="#br0" timeOffset="55073">7082 4545 309 0,'0'0'-2'16,"0"0"0"-16,0 11 1 0,2 15 0 15,2 7 1-15,2 22 0 16,-6 14 1-16,0 21 1 16,-4 12 1-16,-9 13 3 15,-1 6-1-15,-8-3 2 0,0-3-3 16,1-17 0-16,3-15-2 15,3-18-5-15,5-13-5 16,7-18-18-16,3-12-44 0,0-22-6 16</inkml:trace>
  <inkml:trace contextRef="#ctx0" brushRef="#br0" timeOffset="55470">7269 5145 365 0,'0'0'-2'0,"0"0"1"16,14-15 0-16,5 5 1 15,15-4-1-15,8-3 1 0,10 1 0 16,9-1-1-16,4 3 1 16,4 6 0-1,-3 4-2-15,-6 4 0 0,-9 6-1 16,-12 8-1-16,-10 8 0 15,-15 8 2-15,-6 4 0 0,-12 9 0 16,-11 5 1-16,-10 5 3 16,-1 3 0-16,2-6 1 15,0-2 3-15,9-10 4 0,-4060-5 2 31,8160-14 1-31,-4051-8-1 0,16-11-1 0,20-10 1 16,11-3-3-16,9-6-11 16,11 4-26-16,7 0-51 15,-7-4-4-15</inkml:trace>
  <inkml:trace contextRef="#ctx0" brushRef="#br0" timeOffset="56531">14984 4702 361 0,'0'0'-1'0,"0"0"0"16,0 0-1-16,6 22 1 15,0 4 1-15,0 13-1 0,4 13 1 16,-2 11 0-16,4 10 1 16,0 6-1-16,-3 3 1 15,1-2-3-15,-4-5-1 16,0-10-6-16,-3-10-11 0,-1-11-18 15,2-8-18-15,-10-12-22 16</inkml:trace>
  <inkml:trace contextRef="#ctx0" brushRef="#br0" timeOffset="57061">14884 4663 227 0,'0'0'4'0,"26"-13"-1"15,10 4 2-15,8 0-2 16,8 2-1-16,13 3-9 0,-3-1-5 16,13 6-6-16,-8 6-7 15,-8 8-2-15,-15 4 2 16,-17 9 2-16,-10 3 5 0,-15 0 10 15,-6 1 6-15,-20-4 7 16,-13 2 3-16,-8-6 4 47,-7 5 2-47,-4-8 1 0,-2-2 3 0,0 1-1 0,7 2 6 0,5 3 0 0,9 3-1 15,11 3 0-15,13 3-4 16,13 2-5-16,15 0-2 16,23 0-3-16,8-11-14 15,24-5-30-15,22-4-33 0,-2-9-3 16</inkml:trace>
  <inkml:trace contextRef="#ctx0" brushRef="#br0" timeOffset="57518">16562 4580 254 0,'0'0'2'15,"-13"29"1"-15,-3-1 2 0,-5 21-1 16,-5 15 0-16,-10 16-1 15,-5 11 3-15,-6 15-1 16,-4-1-3 0,-5 1 2-16,0 2-1 0,4-18 0 0,-2-10-7 15,7-10-16-15,7-3-39 16,6-24-10-16</inkml:trace>
  <inkml:trace contextRef="#ctx0" brushRef="#br0" timeOffset="58041">16672 5283 270 0,'11'-1'4'0,"11"-4"0"16,10-1 1-16,9 0 0 15,11-1 0-15,4-2 1 16,9 1-1-16,0-1 0 0,-3 1-3 15,-14 3-1-15,-3 3-3 16,-16 2-1-16,-5 0 1 16,-8 2-1-16,-7 7 2 15,-9 4 1-15,-6 11 0 0,-11 1 1 16,-12 10 1-16,-2 10 3 15,-12 5-1-15,-1 5 1 16,-5-1-3 15,7-2 0-31,1-7 0 0,12-1 4 0,12-9 5 0,15-6-1 0,13-9 1 16,18-4 1-16,22-6 1 15,16-3 0-15,17-1-2 0,9-4-9 16,11-1-12-16,-2 0-19 16,2-8-47-16,3 4-6 15</inkml:trace>
  <inkml:trace contextRef="#ctx0" brushRef="#br0" timeOffset="64765">1420 12182 148 0,'0'0'-1'0,"0"0"-2"16,0 0 0-16,6-7 1 15,6 1 0-15,6 1-2 0,4-4 3 16,12-3 1-16,14-1 6 15,8-5 2-15,9-4 0 16,28-7 2-16,19-6 0 16,27-8 3-16,13-7-3 0,33-8-1 15,13-5-1-15,16-2 1 16,4-3 1-16,-11 1 1 15,-16 6 0-15,-22 4 0 0,-15 11-2 16,-44 9 1-16,-21 7-3 16,-28 10-13-16,-19 8-29 15,-24 3-33-15,6 1-3 16</inkml:trace>
  <inkml:trace contextRef="#ctx0" brushRef="#br0" timeOffset="65246">4160 11260 304 0,'0'0'0'0,"0"0"-11"16,0 0-10-16,0 0 1 31,-6 8-2-31,2 11 0 0,-2 4 1 0,-1 11-1 15,-4 7 3-15,2 11 10 0,-1 1 12 16,2 8 0-16,4-3 1 16,4-7 8-1,10-8 3-15,8-17 3 0,11-15 1 16,7-14-3-16,6-14 1 15,1-19 2-15,-2-9-1 16,-9-7-7-16,-11-5-3 0,-14 3-4 16,-15 9-3-16,-19 5-4 15,-14 10-10-15,-10 6-25 16,4 17-31-16,-4 7-6 0</inkml:trace>
  <inkml:trace contextRef="#ctx0" brushRef="#br0" timeOffset="65755">4303 11412 20 0,'9'0'3'16,"11"0"3"-16,17-2 9 15,10-7 10-15,26-2 10 16,25-3 0-16,27-4 2 0,32-4 2 15,21-1-3-15,14-1-4 16,21 2-10-16,19 1-9 16,1 4-5-1,1 3-3-15,-6 4-3 0,-17 0-1 0,-6 2 1 16,-11 3-1-16,-24-1 0 15,-19 2 1-15,-16 2-7 16,-17-1-16-16,-18-2-38 16,-13 6-14-16</inkml:trace>
  <inkml:trace contextRef="#ctx0" brushRef="#br0" timeOffset="66281">7310 11348 78 0,'0'0'3'0,"-16"20"1"16,1 0 0-16,-3 9 1 15,-6 4-1-15,12 6 9 16,3-2 10 31,8 1 5-47,16-12-2 0,21-16 0 0,18-9 0 0,17-14 3 0,16-11 4 0,-1-18-7 0,0 0-6 15,-8-7-3-15,-12 4-1 16,-14 1-1 0,-19 2-3-16,-23 9-4 0,-15 3-6 0,-26 14-12 15,-21 5-23-15,-27 10-47 16,-7 6-3-16</inkml:trace>
  <inkml:trace contextRef="#ctx0" brushRef="#br0" timeOffset="66699">4558 11866 209 0,'20'-5'8'0,"51"-8"6"15,31-9 1-15,43 2 0 16,32-6 2-16,36 3-2 15,24-3 1-15,29 0 1 0,4 2-10 16,-25 12-11 15,-19 3-24-31,-24 3-41 0,-4 5-5 0</inkml:trace>
  <inkml:trace contextRef="#ctx0" brushRef="#br0" timeOffset="67747">9687 11405 169 0,'-10'9'3'16,"3"7"0"-16,-4 7 1 15,7 7 1-15,0 2 1 16,8 4 6-16,14-4 0 16,10-2 3-16,18-13-1 0,5-12 0 15,11-8 1-15,-2-18 3 16,1-5 3-16,-12-8-4 15,-14-1-5-15,-14-5-1 16,-16 6-2-16,-11 0-2 0,-18 5-7 16,-11 9-10-16,-10 3-11 15,-2 5-15-15,5 12-32 16,3 0-11-16</inkml:trace>
  <inkml:trace contextRef="#ctx0" brushRef="#br0" timeOffset="68404">9943 11228 257 0,'0'0'2'0,"4"0"2"16,14 1-1-16,17 0 1 15,8-1-1-15,26 0-1 16,22 1 2-16,18-1-2 15,17-5-2-15,22 0 0 16,12-4-2-16,12-3 1 0,7-2 2 16,17-1 0-16,6-5 2 15,18 3 0-15,12-5 0 16,14 3 1-16,7-2 1 15,17 2-1-15,11 1-1 0,2 1-1 16,4 4 0-16,3-2 0 16,3 4-1-16,0-2-1 0,6 1 1 15,-4 1 0-15,9-1-1 16,1-1 1 15,5 2 0-31,7-2-1 0,-1 1 1 0,9-1-1 0,-4 5 0 16,6-2 1-16,-4 2-1 0,4 1 0 15,-6 0 0 1,-4-1 1-16,-4 0 0 0,-10 2 2 15,-5-4-1-15,-15 4 2 16,-14-1-1-16,-14 0 1 16,-11 1 0-16,-16 2 0 15,-12-1-1-15,-20 3 0 0,-18 0-1 16,-18 2-3-16,-14 0-5 15,-21 0-12-15,-14 2-22 0,-25-2-33 16,-12 2-7-16</inkml:trace>
  <inkml:trace contextRef="#ctx0" brushRef="#br0" timeOffset="68756">21555 10997 143 0,'0'12'-2'0,"-4"3"4"31,4 14-4-31,0 5 5 0,19 6 4 0,11-1 3 16,14 0 5-16,15-2 3 15,18-17 7-15,16-6 1 0,11-14 4 16,9-12-1-16,-11-7-2 15,-9-5-4-15,-13-1-1 16,-16-3-5-16,-22 0-6 0,-21-1-4 16,-28 2-7-16,-32-4-7 15,-23 8-12 1,-21-1-24-16,-25 5-39 0,-6 4-4 15</inkml:trace>
  <inkml:trace contextRef="#ctx0" brushRef="#br0" timeOffset="69682">10196 11757 73 0,'0'0'0'0,"37"-6"0"0,4 1 0 15,17 2 0-15,14-5 0 16,21 3 3-16,13-5 5 15,26 2 1-15,14 1 3 16,3-1 1-16,0 1 0 0,16 0 0 16,6 2 0-16,11 2-3 15,13 1-3-15,-3 1-2 16,0 2-3-16,13-1-2 15,9 2 0-15,8-4 0 16,6 1-1-16,8-3 1 16,7-1 2-16,12-2 2 0,13 1 0 15,5-4 4-15,10 5 0 16,-1-5 1-1,-3 3 1-15,19-4 1 0,-7 4 0 16,16-5-1-16,8 1 0 0,6-2-1 16,4-1 0-16,8-2-2 15,13 3 1-15,-10-5-2 16,11 4 0 15,-12-2 0-31,-10 0 0 0,-7 2-2 0,-13 2 0 0,-18 2 0 0,-21 3-1 16,-20 4-3-16,-25 0-7 15,-22 3-18-15,-22 3-23 0,-25 1-25 16</inkml:trace>
  <inkml:trace contextRef="#ctx0" brushRef="#br0" timeOffset="70146">22489 11092 348 0,'15'0'5'0,"29"6"1"0,30 8 1 16,22 9 4-16,24 8 0 15,19 7-1-15,17 11 1 16,18 6-2-16,1 9-8 16,-16 1-10-16,-5 1-32 15,-13 5-38 1,-20-8-5-16</inkml:trace>
  <inkml:trace contextRef="#ctx0" brushRef="#br0" timeOffset="79191">9903 11589 220 0,'0'0'1'0,"0"0"-1"0,0 0 1 16,0 0-1-16,0 0 0 16,-13 2 0-16,13-2 0 15,-14 5 0-15,4-4 1 0,-2 2 0 16,-2 1 1-16,-2 1-1 15,-1 3 2-15,-9-1-1 16,5 2 0-16,-7 1 0 16,4 5-1-16,-7-1-1 0,1 5 0 15,-2 4 2-15,-1 0-2 16,6 5 2-16,-7-3 0 15,5 8 0-15,-4-3 0 16,2 7 0-16,-3-4 2 0,2 2-1 16,-1 3-1-1,1 2 0-15,0 4 2 0,0-1-1 16,-1 8 3-16,3-1 2 15,0 8 1-15,-3 7 2 16,3 1-1-16,0 5 3 0,1-2-3 31,3 3-1-31,5-6-2 0,2 0-2 0,7-7-5 16,3-13-10-16,8 2-24 15,3 0-29-15,7-13-13 0</inkml:trace>
  <inkml:trace contextRef="#ctx0" brushRef="#br0" timeOffset="80163">7650 11597 175 0,'0'0'1'16,"0"0"-1"-16,0 0-4 15,0 0-2-15,8 1 0 0,-8-1 3 16,11 3-1-16,-11-3 2 15,14 3-2-15,-14-3 4 16,16 11 6-16,-7-1 2 16,3 2 0-16,-3 3 3 15,2 11-4-15,-3 7 2 0,2 3 0 16,7 11-2-16,-6 4-2 15,5 8 1-15,-6 6-3 16,4 10 1-16,-8 6-2 16,5 4-1-16,-11 9 2 0,-1 3 2 15,-7 3-1-15,-8 3 0 16,1 4 3-16,-7 3 0 15,0-9 0-15,-2-2-1 16,3-11 0-16,-1-7-5 0,6-10-15 16,5-3-33-16,4-21-22 15</inkml:trace>
  <inkml:trace contextRef="#ctx0" brushRef="#br0" timeOffset="81140">1289 12218 275 0,'0'0'3'0,"0"0"-1"0,0 0-1 15,-10 0-1-15,10 0 1 16,-10 9-2-16,3 1 0 16,-1 4 2-16,0 10 0 15,3 11 1-15,-2 6 1 0,2 8 0 16,4 2 0-16,1 5 1 15,6-8-2-15,5 0-2 16,9-14-2-16,1-13-2 16,11-14-1-16,9-10 1 15,1-19 0-15,5-10 2 0,0-14 4 16,1-6 4-16,-11-5 2 15,-2-2 4-15,-18 4 6 16,-10 1-1-16,-11 9 0 0,-16 6 0 16,-14 17-2-16,-14 11-6 15,-6 11-4-15,-4 10-9 16,5 16-15-16,2 4-27 15,9 9-34-15,22 2-6 16</inkml:trace>
  <inkml:trace contextRef="#ctx0" brushRef="#br0" timeOffset="82143">7427 13358 335 0,'0'0'1'0,"0"0"-2"16,0 0-2-16,-1-12-4 15,1 12-4-15,-8-9-2 16,8 9 0-16,-13-8 3 15,0 3 1-15,1 4 6 0,-3 1 4 16,-3 0 4-16,-6 4 8 16,-1 5 2-16,-6 2 0 15,-1 5 0-15,1 7-5 0,-1 2-2 16,6 5-4-16,6-1 0 15,9 5-2-15,9-2 0 16,11-3 0-16,21-4-1 16,10-7 1-16,15-6-2 15,11-9 2-15,9-5 1 0,6-14 0 16,3-4 2-16,-9-6 3 47,-5-1 3-47,-12-5 1 0,-15 1-1 0,-20-1 0 0,-14 6-1 0,-15 2-4 0,-17 6-5 15,-10 7-11-15,-12 2-20 16,1 3-37-16,0 6-18 15</inkml:trace>
  <inkml:trace contextRef="#ctx0" brushRef="#br0" timeOffset="82794">9019 13054 146 0,'0'0'2'0,"-15"8"2"15,1-1-1-15,0 6 2 0,-4 3 3 16,1 2 1-16,-2 4 1 16,2 3 1-16,11-1 0 15,6-1 2-15,10-4 1 16,17-5-2-16,15-6-1 0,13-8-1 15,11-4 0-15,8-11 0 16,6-9 0-16,1-4 0 16,0-5 4-16,-15 0 2 0,-11-6 0 31,-17 3 2-31,-16-2-1 0,-22 8-4 0,-16 2-3 15,-23 14-11-15,-22 3-23 16,-17 9-50-16,-7 14-7 16</inkml:trace>
  <inkml:trace contextRef="#ctx0" brushRef="#br0" timeOffset="83821">24079 11666 134 0,'0'0'7'15,"0"0"4"-15,0 0 2 16,-10 2 1-16,10-2 2 15,-14 5 1-15,5 3 1 0,-3 0 3 16,-5 8-5-16,5 11-3 16,-2 2 1-16,7 12-1 15,4 7 0-15,5 7 0 0,15 3-4 16,9 1-2-16,16-6-3 15,11-9-1-15,10-11-3 16,4-14 0-16,5-14 0 16,-4-10 1-1,-10-23 4-15,-10-12 4 0,-21-10 3 16,-20-12 0-16,-19-1-1 0,-24-1 0 15,-26 6-1-15,-17 7-4 16,-7 20-18-16,-3 24-63 16,3 7-6-16</inkml:trace>
  <inkml:trace contextRef="#ctx0" brushRef="#br0" timeOffset="87766">4150 11809 73 0,'0'0'0'16,"0"0"0"-16,0 0 1 0,0 0 5 15,0 0 3-15,0 0 3 16,0 0 1-16,0 0-1 16,0 0-1-16,0 0-2 15,0 0-1-15,11-1-4 0,-1 1-2 16,7 0-3-16,2 0 0 15,8 2 1-15,2 2 1 16,7 0 0-16,0 0 0 16,7 0-1-16,-3-1 1 0,8 0 1 15,6-1-1 1,1-2-4-16,6 1-13 0,-2-5-33 15,5 5-5-15</inkml:trace>
  <inkml:trace contextRef="#ctx0" brushRef="#br0" timeOffset="88510">7075 11692 13 0,'32'-7'19'16,"5"3"2"-16,8-5 0 0,-3 1-2 15,4 2-2-15,-7 1-4 16,3 0-2-16,-9 0 1 16,-7 2-5-16,-3 0 1 0,-9 2 0 15,-4 1-2-15,-10 0-1 16,0 0-3-16,-18 0 0 15,-8 6 0-15,-8-1-6 16,-10 4-3-16,-10 1-7 0,0 2-4 16,-2 2-13-16,1-1-24 15</inkml:trace>
  <inkml:trace contextRef="#ctx0" brushRef="#br0" timeOffset="89267">7620 11361 99 0,'0'0'0'0,"0"0"0"15,0 0 0-15,-20-2 0 16,3 2 0-16,-11 6 0 15,-6 4-1-15,-6 4-8 16,-6 1-24-16,3 9-12 0</inkml:trace>
  <inkml:trace contextRef="#ctx0" brushRef="#br0" timeOffset="91552">4763 10256 56 0,'0'0'1'0,"4"23"1"0,1-7-1 16,3 4 0-16,-2-4 6 15,-1 3 17-15,2-3 5 16,-3 4-3-16,-4-20-6 0,0 0-28 16,0 0-33-16,3-25-3 15</inkml:trace>
  <inkml:trace contextRef="#ctx0" brushRef="#br0" timeOffset="92079">4407 9717 196 0,'0'0'-1'0,"0"0"-2"16,14-14 0-16,0 0 1 15,15-4-2-15,12-8 4 0,11-3 3 16,13-5 1-16,6-1 4 15,6 6-1-15,3 5 0 16,-5 8 0-16,-2 13-1 16,-14 3 0-16,0 16-5 15,-9 8-1-15,-8 8-3 16,-7 2-2-16,-11 4 4 0,-5-6 0 15,-18 4 0-15,-7-6-1 16,-20 2-2-16,-15 0 2 0,-9-7 1 31,-9 0 1-15,-9-5-3-16,-3 3 2 0,0-8-1 0,6 2 0 0,4-8 1 15,4-1-6-15,16 0 5 0,5 2 5 16,15 5 4-16,10 5 3 16,14 5 2-16,21 6 3 15,11 4 1-15,16 4 6 16,9 2-3-16,12-3-6 0,3-1-4 15,0-9-13-15,0 0-18 16,-5-6-24 0,-10-5-28-16</inkml:trace>
  <inkml:trace contextRef="#ctx0" brushRef="#br0" timeOffset="92581">4709 9618 270 0,'0'0'-5'16,"0"0"-3"-16,0 0 3 15,2 11-2-15,2 2 2 16,2 9-1-16,0 0 2 0,1 12 1 15,0 8 9-15,-3 3 2 16,0 8 2-16,-3 1 2 16,-1 6-1-16,0 2 1 15,0 2 0-15,-5-6-2 0,1-3-2 16,0-4 1-16,-1-8-4 15,1-6-1-15,1-7 0 16,-1-7 1 0,-4-6-2-16,6-5-2 0,-2-3-6 0,3 1-10 15,1-1-37-15,0-9-23 16</inkml:trace>
  <inkml:trace contextRef="#ctx0" brushRef="#br0" timeOffset="93116">5754 9607 139 0,'0'0'2'0,"-7"12"1"15,-1 4 5-15,-2 13 1 16,0 4 3-16,-1 17 4 15,-6 15 1-15,-1 12 2 16,-2 5 0-16,-3 9-3 0,-1 0-3 16,0 0 0-16,-3 1-2 15,-1-12-4-15,0-11-3 16,4-9 0-16,-1-9 0 0,7-13-1 15,0-7 1 32,6-11-1-47,2-9-4 0,4-2-16 0,6-9-4 0,0 0-30 0,0 0-24 0</inkml:trace>
  <inkml:trace contextRef="#ctx0" brushRef="#br0" timeOffset="93436">6117 9869 267 0,'0'0'-2'0,"0"0"1"15,0 16 1 1,-3 5 0-16,-4 8 0 0,-5 10 0 15,-4 5 0-15,-2 3-3 16,0 0 5-16,-2-5 0 16,2-6 6-1,5-6 5-15,4-13 2 0,1-7 0 0,8-10 0 16,0 0 2-16,8 0 0 15,8-5-1-15,7-4-7 16,8 0-5 15,6-2-4-31,4-2-7 0,9 0-10 0,-6 1-15 0,-3-3-46 0,4-2-5 16</inkml:trace>
  <inkml:trace contextRef="#ctx0" brushRef="#br0" timeOffset="93658">6363 9969 246 0,'0'10'6'0,"0"12"2"16,0 14 3-16,1 12 2 15,0 15-2-15,0 9 3 16,0 12 0-16,1 10-1 15,-2-3-4-15,0-8-5 0,0-9-7 16,0-11-10-16,0-11-16 16,1-5-19-16,4-18-29 15</inkml:trace>
  <inkml:trace contextRef="#ctx0" brushRef="#br0" timeOffset="94788">11694 9518 272 0,'0'0'3'0,"0"0"1"16,0 0-2 15,0 0 0-31,0 0 3 0,0 0-1 0,-1-11 2 0,1 11 0 16,11-19 0-16,7 6 0 0,6-4 3 15,7-3 0 1,13-1-4-16,5 1 1 0,10 3 0 16,1 4-2-16,7 7-2 0,0 3-1 15,-1 5-1-15,-5 10-1 16,-7 5-1-16,-5 4-1 15,-11 5-2-15,-5 1-1 16,-16 1 1-16,-9 1 0 0,-8 0 1 16,-16-3 1-16,-15-2 2 15,-15-1 0-15,-10-4 3 16,-9-2 0-16,-7-1 0 31,0-3 0-31,3-3-1 0,7-1-1 0,11-2-4 0,14 0 0 16,12 2-3-16,16-1 2 15,12 6 0-15,14-1 0 16,17 5 1-16,10 7 0 0,9 1 3 15,2 7 2-15,7 0 0 16,-3 3 0-16,-6-2 1 16,-5 1 0-1,-14-7 3-15,-9-5 4 0,-15-4 2 16,-10-7-1-16,-18-4 0 0,-16-4 1 15,-14 0 0-15,-14-1-1 16,-10 0-3-16,-4 1-5 16,-2 2 0-1,7 0-2-15,8 2-3 0,8-1-8 0,13 3-14 16,11 1-21-16,7-3-27 15,9 5-12-15</inkml:trace>
  <inkml:trace contextRef="#ctx0" brushRef="#br0" timeOffset="96272">13114 9411 144 0,'0'0'0'15,"3"6"2"-15,0 10 3 16,1 6 1-16,0 8 5 0,-2 12 7 16,-2 7 0-16,0 14 2 15,-4 6 0-15,-6 2 0 16,-1 0-5-16,-2-3-1 15,0-4-3-15,1-11-7 0,1-6 0 16,2-14-5 0,3-8 0-16,1-8-1 0,0-7-3 15,5-10-17-15,0 0-30 16,-12 0-22-16</inkml:trace>
  <inkml:trace contextRef="#ctx0" brushRef="#br0" timeOffset="96753">12865 9514 144 0,'0'0'-3'0,"13"-6"0"15,11 1 1-15,12-4-2 16,10-1 4-16,13-2 6 16,5-2 4-16,13-2 3 15,6 3 3-15,-5 2 2 16,-6 3-2-16,-8 5-1 0,-6 3 0 15,-13 5-9-15,-4 7-2 16,-14 7-10-16,-7 2-2 0,-15 4 0 16,-7-1-6-16,-10 1-1 15,-11-4 1-15,-8-2 0 16,-10-5 1-16,-6-4 6 15,-1-4 2-15,-3-3 4 16,2-3 6-16,-1 0 3 0,7 0-2 16,5-1-4-16,11 1 5 15,8 3 2-15,7 6 3 16,12 5 1-16,13 4-1 0,14 5 0 15,7 3 4-15,15 3 5 16,8-1-4-16,9 3-3 16,5 0-4-16,-4-2-2 15,-2-1-1-15,-11-6-2 0,-2 2-7 16,-14-5-9-16,-13 2-14 15,-7-4-19 1,-6 7-22-16,-10-7-11 0</inkml:trace>
  <inkml:trace contextRef="#ctx0" brushRef="#br0" timeOffset="97107">14387 9299 172 0,'0'10'5'0,"-4"12"9"16,-4 14 2-16,-7 17 2 0,-7 14 4 16,-9 22 1 15,-5 14 0-31,-2 14 1 0,0 1-4 0,0 0-7 0,2-6-2 15,3-9-1-15,5-6-3 0,8-20-1 16,5-11-1-16,0-11-1 16,2-12-3-16,5-9-7 15,-3-6-23-15,2-17-44 16,9-11-8-16</inkml:trace>
  <inkml:trace contextRef="#ctx0" brushRef="#br0" timeOffset="97838">14883 9849 350 0,'0'0'-1'15,"0"0"-2"-15,0 0 0 16,0 0 0-16,4 12 0 15,-4 7 1-15,-11 6 1 16,-3 7 0-16,-10 8 2 0,-2-2 1 16,-4 5 0-16,2-7 1 15,1-6 0-15,4-6 1 16,4-5-1-16,9-10 2 15,10-9 1-15,7 8 2 0,16-8 0 16,8-1 0-16,11-3-1 16,9 1-1-16,7-2 0 15,6 3-3-15,2-2-3 16,-1 3-5-1,-5 0-7-15,-5 0-13 0,-11 2-31 0,-2-4-25 16</inkml:trace>
  <inkml:trace contextRef="#ctx0" brushRef="#br0" timeOffset="98044">15317 9821 307 0,'-6'13'6'0,"-4"13"3"0,-6 14 0 16,-7 15 1-16,-3 16 0 15,-5 10 0-15,-4 18 2 16,-4 6-5 0,2-1-10-16,3-10-12 0,4-9-17 0,6-6-32 15,1-17-18-15</inkml:trace>
  <inkml:trace contextRef="#ctx0" brushRef="#br0" timeOffset="106779">4909 15038 161 0,'0'0'3'0,"0"0"-1"15,-6-9 5-15,6 9 6 16,-8-12 1-16,8 12 1 16,-13-12 1-16,13 12-3 15,-17-10-2-15,7 8-1 0,-1 2-4 16,-2 6-6-16,-1 3-2 15,-3 6-2-15,0 5-2 16,-2 4 3-16,-5 5 1 16,-3 7 0-16,-4 5-1 15,3 5 1-15,-2 1 0 0,6 9 2 16,-3-3 0-16,8 7-1 15,4-1-2-15,14-5-2 16,3-4 2-16,17-11 0 0,20-8 0 16,6-18 2-16,15-7 0 15,6-18 2-15,10-19 6 31,-3-10 6-31,2-9 0 0,-14-8 3 0,-12 0 1 0,-14-2-2 16,-16 1 1-16,-17 7-3 16,-11 9-4-16,-21 6-5 31,-9 9-1-31,-8 10-7 0,-5 8-7 0,-3 9-11 15,7 3-21-15,-1 0-29 0,12 9-8 16</inkml:trace>
  <inkml:trace contextRef="#ctx0" brushRef="#br0" timeOffset="108347">22084 14694 111 0,'0'0'0'0,"-6"13"4"15,0 0 7-15,0 4 6 0,1 8 5 16,2 0 2-16,3 10 2 15,4 5 1-15,11-4 1 16,9 2-4-16,10-6-4 16,8-2-3-16,7-8-5 0,6-2-2 15,2-12 0-15,3-6 0 16,-2-2-2-16,2-12-1 15,-6-7 0-15,-6-5-2 16,-4-5-1-16,-9-5-1 16,-11-4-1-1,-10-2-2-15,-14 0 0 0,-13 2-1 0,-18 3 0 16,-13 6-2-16,-9 10-3 15,-6 5-11-15,-5 13-20 0,5 8-39 16,0 9-6-16</inkml:trace>
  <inkml:trace contextRef="#ctx0" brushRef="#br0" timeOffset="110134">4880 15671 175 0,'0'0'1'16,"0"0"0"-16,-14 5 2 15,14-5 1-15,-16 7 2 16,4-3 0-16,4-1-2 15,-1 0 1-15,9-3-1 16,0 0 0-16,-3 9 0 0,7-8-2 16,9 0-2-16,6-1 0 15,1 0 2-15,5 0 0 16,6 0 1-16,1-2 0 15,7-3 0-15,-1 1 0 0,12-1 2 16,2 1-2-16,7-1 0 31,6-1 0-31,2 1 0 0,5 0-2 0,1 0 0 16,4 1 0-16,-4 1-1 0,-4 0 1 15,8 2-1-15,0-1 0 16,3 1 0-16,2 1 1 16,1 0-1-16,4 0 1 15,5 0-2-15,6 0 1 0,0-1 0 16,-2 0 0-16,1-1 1 15,-1 1-1-15,5-1 0 16,4 0 0-16,-3 0 1 16,2-1 0-1,1 0-1-15,0 0 0 0,7 0 0 0,5 0 1 16,-2-2 1-16,1 1-2 15,3 1 1-15,-3-5-1 16,8 2 1-16,5-4 0 0,-2 3 0 16,-3-5-1-16,9 6 0 15,3-4-2-15,-4 4 2 16,4-1 0-16,-2 2 0 15,-6 2 1-15,6 0-1 16,7 0 1-16,-3-1 1 0,-2 0 0 16,10-1 0-16,7-1 0 15,-2-2-1-15,3 1 3 16,0-2-1-16,-1 0 2 15,-1-1 1-15,2 1 1 0,-4-1-1 16,-1 3 1-16,0 0 1 16,1 0-3-1,3 0-1-15,-1 1-1 0,-1 0-1 16,6 1 0-16,-3 1-1 0,2-3 0 15,-1 1 0-15,1 2 0 16,-5-1 0-16,3 0-1 16,-5 0 1-16,1 1-1 15,0 0 0-15,1-1 1 0,0 1-1 16,-1 1 1-16,3 0-1 15,-1-2 0-15,1 1 0 16,3 0 1-16,-1-2-1 16,2-1 0-16,1 2 0 0,3-1 1 15,-1 1-1-15,3 0 0 16,-2-1 1-16,0 2-1 15,0 1 0-15,-1-2 1 16,-3 1-1-16,0 3 0 16,-2-2 1-16,0 2-1 0,-2 0 0 15,0 0 1-15,0 1 0 16,-2 0-1-16,0 0 1 31,1 0 0-31,-3 0 0 0,0 0 0 0,1 1 1 0,0 0-1 16,-1-1 1-16,-1 0 1 15,1 1-3-15,-1-1 1 16,-1 1 0-16,-4-1-1 0,4 0 2 15,1 2-2-15,-2-1 0 16,-8-1 0-16,3 0 0 16,0 0 0-16,-8 0 1 15,1 0-1 1,-7-1 0-16,-3 1 0 0,-4 0 0 0,-2 0 1 15,-7 0-1-15,-7 0 0 16,2 0 0-16,1 0 0 16,-6 0 1-16,0 0-1 15,-2 0 1-15,-3-2-1 0,-4-1 1 16,-5 0 0-16,-8 0-2 15,-10-3-10-15,-12-6-51 16,-9 6-15-16</inkml:trace>
  <inkml:trace contextRef="#ctx0" brushRef="#br0" timeOffset="111270">4796 15589 132 0,'0'0'11'16,"0"0"8"-16,3-10 8 15,-3 10 4-15,0 0 3 16,0 0 1-16,3-9 2 16,-3 9-2-16,0 0-6 0,0 0-11 15,-9-9-6-15,-1 5-4 16,-5-1-4-16,-8-2-3 15,-9-1-1-15,-5 1-1 0,-16 2 0 16,-14 3 0-16,-17 2 1 16,-18 3-1-16,-17 8 2 15,-14 6-1-15,-13 5 2 16,-10 5-1-16,-6 2 1 0,2 3 1 15,4 3-2 1,12-1 2-16,11-2-2 0,15-2 0 16,18-5 0-16,15-2 0 15,19-3 0-15,15-7 0 16,14-4 1-16,9-4 0 31,11-1 0-31,7-3 0 0,10-1-1 0,0 0 0 0,-10 0-3 16,10 0-5-16,0 0-15 15,0 0-26-15,10-3-37 0,-10 3-5 16</inkml:trace>
  <inkml:trace contextRef="#ctx0" brushRef="#br0" timeOffset="112030">2738 16043 304 0,'0'0'5'0,"0"0"2"16,0 0 3-16,0 0-1 15,-9-10 2-15,9 10 1 16,-10-8 1-16,0 0 1 16,-1 0-4-16,-3 0-4 15,0 1-1-15,-4-1-1 0,0 0-2 16,-6 3-1-16,-2 2-1 15,-6 3-2-15,-1 0 1 16,-1 7-1-16,-1 2-1 0,2 0 1 16,-1 6-1-16,2 2 0 15,2 2 0 1,8 4 0-16,0 3-1 0,6 6 2 15,2 6-3-15,8 2 1 16,6 2 1-16,2-2 0 0,11-1 0 16,6-6 5-16,9-5 1 15,5-13 1-15,11-9 3 16,3-9 0-16,8-11 0 15,1-12 2-15,2-6 1 0,-7-6-3 16,-6-3 0-16,-10-5-1 16,-13 1 0-16,-15 0-2 15,-9 4 0-15,-23 7-1 16,-9 2-1-16,-10 9-2 0,-7 6-4 15,-5 9-4-15,-5 6-8 16,6 3-18-16,11 15-50 16,3-6-4-16</inkml:trace>
  <inkml:trace contextRef="#ctx0" brushRef="#br0" timeOffset="113312">22715 15037 172 0,'0'0'3'0,"0"0"3"16,0 0 2-16,0 0 3 15,0 0 2-15,-9-10 3 16,9 10 0-16,-9-7 2 0,9 7-1 16,-11-4-4-16,11 4-1 15,-9-2-6-15,9 2-1 16,0 0 1-16,0 0 1 0,0 0 0 15,24 10 1-15,19-3 0 16,18 3 2-16,19 4 3 16,12 6 0-16,15 6-4 15,0 6-4-15,6 7-1 16,-4 4-1-16,-13 7-1 0,-12-1-1 15,-12 5 0-15,-4-6 0 16,-8-2 1-16,-2-7 1 16,-4-6 1-16,-8-5 0 15,-5-8 1-15,-7-5 1 0,-9-5 0 16,-6-5 0-16,-9-2 0 15,-10-3 0-15,0 0-2 16,0 0 0-16,0-7-3 0,0 7-4 16,-15-16-5-16,2 4-5 15,13 12-13-15,-19-20-24 16,5 9-35-16,9 2-5 15</inkml:trace>
  <inkml:trace contextRef="#ctx0" brushRef="#br0" timeOffset="113674">24034 15470 215 0,'0'0'1'15,"-12"0"2"-15,1 0 0 16,-3 3 5-16,-1 3 2 15,-6 6 2-15,1 4 3 16,-1 6 3-16,4 8 1 0,0 0-1 16,7 6-2-16,5-2 1 15,8 5-2-15,12-6-1 16,11-2-2-16,11-5-4 31,9-9 0-31,11-3 0 0,6-7-2 0,-2-4-1 0,-4-3 0 16,-5-6 0-16,-8-8-1 15,-11-4-1-15,-13-7 0 0,-18-3-1 16,-11-6 0-16,-21-2-2 15,-12 2-1-15,-11 3-2 16,-5 3-4-16,2 12-20 16,8 13-55-16,6 3-4 15</inkml:trace>
  <inkml:trace contextRef="#ctx0" brushRef="#br0" timeOffset="115945">11595 15626 232 0,'0'0'4'0,"0"0"5"16,0 0 2-16,0 0 3 15,-1-11 0-15,1 11 3 0,0 0-1 16,0-9 1-16,0 9-8 16,0 0-7-16,0 0 0 15,0 0 1-15,0 19-1 16,-10 7-1-16,-1 4-2 0,-3 9 2 15,-3 6 2-15,-2 3 4 16,3-4 0-16,-3-5 0 16,6-7 2-16,-1-9 0 15,7-5 0-15,7-18 1 0,-11 9-2 16,11-9-2-16,-2-13-1 15,2-4-3-15,4-5-3 32,7-7-1-32,1-4 0 0,2-5 0 0,3-2 1 0,1-1 1 15,1 3 2-15,0-1-1 16,-2 5 0-16,-1 4 2 15,-4 2 1-15,-2 6-2 16,1 2 0-16,-5 4 1 0,-1 5-1 16,-5 11 0-16,4-13-1 15,-4 13-3-15,0 0-3 16,0 0-3-16,0 0 2 15,0 0 0-15,14 6 0 16,-1 6 2-16,7 6 1 0,6 5 2 16,7 7 4-16,6 5 1 15,2 4-1 16,3 1 0-31,-1 2 0 0,-2-3-2 0,-2-6 0 0,-4-1 0 0,-9-5-1 16,-5-4 0-16,0-4-2 16,-2 3-9-16,-8-1-42 15,5-2-27-15,4-6-6 0</inkml:trace>
  <inkml:trace contextRef="#ctx0" brushRef="#br0" timeOffset="116693">11875 15737 242 0,'0'0'4'0,"0"0"2"15,0 0 1-15,0 0 5 16,-2-10 2-1,2 10 3-15,-3-8 1 0,3 8 4 0,-3-9-3 16,3 9 1-16,-6-12-3 16,6 12-2-16,-7-10-3 15,7 10-3-15,-8-9-3 0,8 9-1 16,-6-9-1-16,6 9-3 15,0 0 0-15,-13-10 0 16,13 10-1-16,0 0-1 16,0 0 0-1,0 0-1-15,-7-3 0 0,7 3-1 0,-3 5-1 16,2 7 0-16,-1 7 1 15,-1 11 0-15,-1 15 0 16,-3 13 1-16,2 17 2 16,0 21 0-16,1 15 2 0,-2 17-1 15,0 9 1-15,3 6 1 16,1 1 0-16,1-2 3 15,0-6-2-15,1-10 2 16,0-67-2-16,0 4 1 0,0-8-1 16,0 0 0-16,4-7-1 15,-3-1 0-15,0-8-1 16,0-2 0-16,1-5 0 15,-1-3-6 1,3-4-17-16,3-4-63 0,-3-5-2 0</inkml:trace>
  <inkml:trace contextRef="#ctx0" brushRef="#br0" timeOffset="118409">13628 17213 195 0,'25'-2'4'0,"26"-1"2"16,12-4 0-16,28 1 0 15,13-1-1-15,12-3-11 16,6 4-19-16,6-7-33 15,-15 1-7-15</inkml:trace>
  <inkml:trace contextRef="#ctx0" brushRef="#br0" timeOffset="119024">10829 17047 200 0,'0'0'0'16,"-27"11"-2"-16,-16 6 0 15,-23 3 4 1,-28 8 8-16,-25 1 5 0,-27 4 2 0,-30 3-1 16,-15-3 1-16,-5-3 2 15,5-4-5-15,13-6-12 16,23-2-25-16,25-3-45 31,28-7-6-31</inkml:trace>
  <inkml:trace contextRef="#ctx0" brushRef="#br0" timeOffset="119248">9026 17193 226 0,'-22'11'6'0,"-21"9"5"16,-17 9 2-16,-12 6 2 0,30-13 0 15,-3 1 0-15,0 5-1 16,-3-1-3-16,0 0-1 16,5 1-1-16,9-2-1 15,13 2-2-15,21-9 0 16,18 1-9-16,27-5-19 0,11 6-33 15,21-4-19-15</inkml:trace>
  <inkml:trace contextRef="#ctx0" brushRef="#br0" timeOffset="130220">14334 17286 25 0,'0'0'7'16,"9"0"5"-16,2 0 1 15,6 0 3-15,4 2 0 16,4 2 3-16,8-2 1 0,6 3 2 16,1 0-7-16,11 0-4 15,-5-2 0-15,13 0-3 16,4-2 0-16,-1-2-3 15,0 1 1-15,-4 0-1 16,-5 0-3-16,-12 0-1 0,-1 0-8 16,-17 0-10-16,-7 1-20 15,-16-1-25-15</inkml:trace>
  <inkml:trace contextRef="#ctx0" brushRef="#br0" timeOffset="130746">14936 17094 148 0,'0'0'2'0,"0"0"1"0,-10-1 2 15,10 1 1-15,-12 0 1 16,12 0-4-16,-9-2-2 0,9 2-2 31,0 0-2-31,0 0-2 0,0 0-1 0,0 0-1 16,0 0 0-16,4 2 2 15,-4-2 5-15,12 4 7 16,-12-4 9-16,0 0 4 0,10 2 7 15,-10-2 1-15,0 0 1 16,0 0 2-16,0 0-2 16,0 0-5-16,0 0-5 0,0 0-9 15,0 0-4-15,0 0-3 16,14-5-3-16,-3 5-2 15,5 0-1-15,5 0-1 16,5 3 2-16,6 4 1 0,4 2 0 16,2 2 1-16,-1 2-1 31,-2 1 1-31,-6 0 0 0,1 0 1 0,-10-3-1 15,0 0 0-15,-6 1 0 16,0-1 0-16,-6 2 0 16,0 4 0-16,-1-1 0 0,-6 6 1 15,-1 2 1-15,-2 6 2 16,-12-1-1-16,4-12-2 15,-3 2 0-15,0 0-7 16,-3 4-21-16,-3-3-46 0,5 5-8 31</inkml:trace>
  <inkml:trace contextRef="#ctx0" brushRef="#br0" timeOffset="143470">4965 15125 107 0,'0'0'-2'0,"0"0"-4"16,0 0 0-16,5 6-2 0,-5-6 1 16,16 7-1-16,-2-4 0 15,-2 1 1-15,4-1 2 16,0 1 2-16,2-1 1 15,-1 3 2-15,4-3 0 16,-2 2 0-16,6 0 2 0,-2-1-1 16,10-1 1-16,5 0-1 15,-1-2-1-15,6 0 2 16,0-1-4-16,6 0 4 0,-3 0-4 15,7 0 2-15,-4 0-1 16,-4 0 1 0,9-2 3-16,-7-2-1 0,8 0 3 15,0-1 1-15,2 0-2 16,1 0 2-16,-3-1-1 0,1 1 0 15,-1 0 0-15,4 0-2 16,-2-1 0-16,-4 0-1 16,8 0 0-16,1-1 1 15,1-1-1-15,1-1 0 0,-1 2 0 16,1 0 0-16,-5 2 1 15,3 0 0-15,-5-1-1 16,-2 1 2-16,4-1-1 16,-4 1 0-16,7 0-2 15,3-4 1-15,0 3-1 0,1-2 1 47,-2 0-1-47,1 1 0 0,-2 0 0 0,2-1 0 0,-1 0 2 0,-5-8 0 0,10 7-2 16,3-7 0-16,0 5 2 15,0-4-2-15,0 3 0 16,-1-1-1-16,0 1 1 15,-3 4-1-15,2-2 0 0,-4 3 1 16,1-5 1-16,3 4-1 16,-1-1 0-16,4 1 0 15,-3 0-1-15,5 3 1 16,-5-1-1-16,-5 2 1 0,7 0-1 15,3 2 0-15,1 0 0 16,1 0 2-16,0 1-2 16,1 1 0-16,-1 1 1 31,1-2 0-31,0 1 1 0,0 0 1 0,-1 0-1 0,2 0 0 15,-1 0 2-15,1 0-2 16,1-4 0-16,0 4 1 16,0-3-1-16,0 0 0 15,-2-1 2-15,2 0-1 0,-1 0 2 16,-1 0 0-16,-4 0 0 15,-1 0 0-15,0 2 0 16,-5-1-2-16,-2 1-1 16,1 1 1-16,-2 0-2 0,2 1 1 15,-1 0-1-15,1-2 1 16,-1 1-1-16,-4-2 2 15,3 0 0 17,3 1 0-32,0-1 0 0,1 0 1 0,-3 0-1 0,3 1 1 0,0 0 0 15,2 1-1-15,2 0-1 16,0 0 0-16,3-2-1 0,1 1 0 15,1 0 0-15,2 0 0 16,-2-1-1-16,3 0 0 16,0 0 1-16,2 0-1 15,2 1 0 1,-1-1 0-16,5 0 0 0,-1 0 0 0,4 1 2 15,0 0-2-15,3 0 0 16,0 1 0-16,4 1 0 16,-2 0 0-16,3 0 0 31,-3 0 1-31,7 0-1 0,6 1 0 0,-7 0 0 0,-2 0 0 15,3 0 0-15,-5-1 0 16,6 0 0-16,4 1 1 16,-8 0-1-16,-3 0 0 0,2 1 0 15,-2 0 1-15,2 0-1 16,7 0 0-16,-7 0 1 15,-2-1-1-15,2 2 1 16,-2 0-1 0,0-2 1-16,7 2 0 0,-7-1 0 0,-2 1 0 15,0 2 0-15,-1-1 0 16,-1 0 0-16,7 0 1 15,-6 2-2-15,0-2 0 16,5-1 1-16,-5 1 0 0,2 0 0 16,2 0 2-16,-5 0-1 15,-1 0 1-15,1 0-1 16,-4 1 1-16,2-1-1 15,0-1 0-15,0 0 0 16,0 0-1-16,2-2 1 0,-1 0-1 16,3-1-1-16,-4 0 1 15,1 2 2-15,3-2-2 31,-1 0 0-31,2 0 0 0,0 0 0 0,-3 0 0 0,4-2 0 16,4 1-1-16,-5 0 1 16,-1-2 0-16,-3 0-1 15,-4 0 1-15,-2 0 0 31,-2 1 0-31,-2 2 0 0,-3 0 0 0,0 0-1 0,1 0 1 16,-2 2 0-16,0 0 0 16,0-1-1-16,-1 2 1 15,-5-2-1-15,-2 1 1 0,-4-1 0 16,-3 1-1-16,-3-1 1 15,-2 0-1-15,-4 1 1 16,2 1 0-16,-3-2 0 16,-2 1-1-16,1-1 1 0,-3 0-1 15,3 0 1-15,1 0-1 16,-5-1 0-16,5 1 1 15,-2-1-1-15,2 0 0 0,-1 2 0 16,5 0 0 15,-2 0 0-31,3 1 0 0,5 0 1 0,1 0-1 0,3 0 0 0,0 0 1 16,5-2 0-16,0 0 0 15,5-1 0-15,1 0 2 16,6 0 1-16,5 0 1 16,3 0-1-16,1 0 0 15,-2 5-2-15,-7-4-22 16,-22 9-51-16,5 2-6 0</inkml:trace>
  <inkml:trace contextRef="#ctx0" brushRef="#br1" timeOffset="170759">22069 15498 127 0,'0'0'1'15,"0"0"3"-15,0 6 2 0,0-6 0 16,0 0 1-16,0 0 0 31,6 13 0-31,-6-13 2 0,2 17-1 0,0 7-1 16,-1 4-1-16,0 15-1 0,-1 9 0 15,0 12-1-15,-2 10 1 16,-2 13 1-16,-4 7 4 16,3 14-1-16,-7 6 1 15,5 8 4-15,-2 8-3 0,8 10 3 16,0 5 0-16,1 6-2 15,0-76-3-15,2 10-3 16,1-4 0-16,-2 5 1 16,2-4 1-16,-1 2-1 15,-2-8 1-15,1 2-2 0,1-12 0 16,0 2-3-16,-2-13-5 15,0 1-28 1,-5-16-43-16,3-6-6 0</inkml:trace>
  <inkml:trace contextRef="#ctx0" brushRef="#br1" timeOffset="171297">22001 15595 196 0,'0'0'-2'0,"0"0"-3"0,0 0 2 16,0 0 4-16,0 10 3 15,0 0 3-15,0 2 0 16,0 1 1-16,0-1 5 0,0-1 10 15,2 1 4 1,-2-12-4-16,0 0-6 0,15-3-4 16,1-19-3-16,5-7-1 15,2-8-2-15,6-3-7 0,-2-2 0 16,-1 2 3 15,0 4 2-31,-8 5 4 0,-4 10-2 0,-6 8 1 0,-8 13 1 16,10 5 0-16,-7 13-2 15,2 11-5-15,0 9 0 0,5 5 1 16,6 6-1-16,6 6-16 15,7-5-64-15,-3-11-4 16</inkml:trace>
  <inkml:trace contextRef="#ctx0" brushRef="#br2" timeOffset="178463">4859 15868 173 0,'0'0'2'15,"0"0"0"-15,0 0 3 16,0 0 2-16,-3 11 2 0,2 2 1 15,1 6 3-15,0 11 2 16,0 8 2 0,0 17 0-16,2 17 1 0,-1 16-2 15,1 16-2-15,-2 16 0 0,5 13-2 16,-3 6-1-16,-2 7-3 15,3-3 0-15,0-77-5 16,-3 8 0-16,0-5 0 16,1 2 1-16,0-8-4 15,0 0-7-15,2-12-9 0,0 1-17 16,1-14-42-16,-2-8-6 15</inkml:trace>
  <inkml:trace contextRef="#ctx0" brushRef="#br2" timeOffset="179144">4828 15998 220 0,'0'0'1'16,"0"0"0"-16,-7 9 3 15,1 3 2-15,-4-1 2 0,3 6 3 16,-4 4 1-16,-3 3 0 15,1 1 2-15,-2 5 1 16,0 2-2 0,0-3 0-16,-1 2-2 0,-1-2-2 15,3-2-2-15,0-3 1 0,0-2-3 16,6-5-1-16,-2-6-1 15,10-11-1-15,-9 14 2 16,9-14-2-16,0 0 1 16,6-8 1-16,11-11-1 0,7-10-1 15,5-7 1-15,3-3-1 16,3-7 0-16,0-2 1 15,2 1 0-15,-9 4 1 0,-2 4 0 16,-9 7 3-16,-4 10 0 16,-3 3-1-16,-4 7-1 15,-6 12-1-15,11-13-1 16,-11 13-1-16,15 8-1 15,2 5-1-15,2 8-1 0,12 3 1 16,10 6 1-16,10 4-2 16,13-2-9-16,16 6-38 15,9 4-36-15,3-6-5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2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6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7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4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2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8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9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62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6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69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5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56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2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2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7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0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4/18/2018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916878" y="164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customXml" Target="../ink/ink7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7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0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21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3905482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30334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96000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209" y="661472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lecture #2: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Closing the loop: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749824" y="2080413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834381" y="2743512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847002" y="168710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1749417" y="3555916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833974" y="4219015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846595" y="31626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0330" y="1292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40309" y="2781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4720" y="426914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81612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59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55672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5400000">
            <a:off x="1914376" y="39615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2121565" y="4502028"/>
            <a:ext cx="199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11554" y="35682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 loop to N-elements: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98127" y="1132792"/>
            <a:ext cx="257175" cy="1488124"/>
            <a:chOff x="2666999" y="1179425"/>
            <a:chExt cx="257175" cy="1488124"/>
          </a:xfrm>
        </p:grpSpPr>
        <p:sp>
          <p:nvSpPr>
            <p:cNvPr id="8" name="Rectangle 7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91635" y="11825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1635" y="2226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073409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+…+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sz="48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1391" y="2662622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1391" y="3228288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92514" y="2176574"/>
            <a:ext cx="257175" cy="1488124"/>
            <a:chOff x="2666999" y="1179425"/>
            <a:chExt cx="257175" cy="1488124"/>
          </a:xfrm>
        </p:grpSpPr>
        <p:sp>
          <p:nvSpPr>
            <p:cNvPr id="30" name="Rectangle 29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5400000">
            <a:off x="1914374" y="547112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998931" y="613422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090471" y="5162349"/>
            <a:ext cx="25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97607" y="4819449"/>
            <a:ext cx="4357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0415" y="32953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80415" y="44024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80415" y="59870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6371" y="4918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391" y="3720816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cd</a:t>
            </a:r>
            <a:r>
              <a:rPr lang="en-US" dirty="0" smtClean="0"/>
              <a:t> = “voltage drop” across element #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1391" y="4264456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xy</a:t>
            </a:r>
            <a:r>
              <a:rPr lang="en-US" dirty="0" smtClean="0"/>
              <a:t> = “voltage drop” across element #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2873554" y="297180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4784" y="351464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83668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89" y="-28000"/>
            <a:ext cx="6222207" cy="527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application</a:t>
            </a:r>
            <a:endParaRPr lang="en-US" dirty="0"/>
          </a:p>
        </p:txBody>
      </p:sp>
      <p:grpSp>
        <p:nvGrpSpPr>
          <p:cNvPr id="45" name="Group 28"/>
          <p:cNvGrpSpPr/>
          <p:nvPr/>
        </p:nvGrpSpPr>
        <p:grpSpPr>
          <a:xfrm>
            <a:off x="1133698" y="1976322"/>
            <a:ext cx="485775" cy="1889957"/>
            <a:chOff x="1576218" y="1143005"/>
            <a:chExt cx="485775" cy="1889957"/>
          </a:xfrm>
        </p:grpSpPr>
        <p:sp>
          <p:nvSpPr>
            <p:cNvPr id="46" name="Oval 45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96241" y="3866279"/>
            <a:ext cx="160687" cy="1414811"/>
            <a:chOff x="4491655" y="3124200"/>
            <a:chExt cx="160687" cy="1414811"/>
          </a:xfrm>
        </p:grpSpPr>
        <p:grpSp>
          <p:nvGrpSpPr>
            <p:cNvPr id="5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586215" y="4023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31099" y="46515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456582" y="41980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376407" y="25231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135007" y="1976322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-1517377" y="3628706"/>
            <a:ext cx="3304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>
            <a:off x="135008" y="5281090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28"/>
          <p:cNvGrpSpPr/>
          <p:nvPr/>
        </p:nvGrpSpPr>
        <p:grpSpPr>
          <a:xfrm rot="10800000">
            <a:off x="4241404" y="2546065"/>
            <a:ext cx="485775" cy="1889957"/>
            <a:chOff x="1576218" y="1143005"/>
            <a:chExt cx="485775" cy="1889957"/>
          </a:xfrm>
        </p:grpSpPr>
        <p:sp>
          <p:nvSpPr>
            <p:cNvPr id="77" name="Oval 76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649177" y="2763700"/>
            <a:ext cx="160687" cy="1414811"/>
            <a:chOff x="4491655" y="3124200"/>
            <a:chExt cx="160687" cy="1414811"/>
          </a:xfrm>
        </p:grpSpPr>
        <p:grpSp>
          <p:nvGrpSpPr>
            <p:cNvPr id="8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5820878" y="2951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865762" y="357863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5691245" y="312519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3515250" y="317138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4481009" y="254606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484293" y="443602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5580221" y="269482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5561305" y="426835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28"/>
          <p:cNvGrpSpPr/>
          <p:nvPr/>
        </p:nvGrpSpPr>
        <p:grpSpPr>
          <a:xfrm>
            <a:off x="4237740" y="4678135"/>
            <a:ext cx="485775" cy="1889957"/>
            <a:chOff x="1576218" y="1143005"/>
            <a:chExt cx="485775" cy="1889957"/>
          </a:xfrm>
        </p:grpSpPr>
        <p:sp>
          <p:nvSpPr>
            <p:cNvPr id="140" name="Oval 13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4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645513" y="4895770"/>
            <a:ext cx="160687" cy="1414811"/>
            <a:chOff x="4491655" y="3124200"/>
            <a:chExt cx="160687" cy="1414811"/>
          </a:xfrm>
        </p:grpSpPr>
        <p:grpSp>
          <p:nvGrpSpPr>
            <p:cNvPr id="14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817214" y="5083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5862098" y="571070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687581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3505200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rot="10800000">
            <a:off x="4477345" y="467813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4480629" y="656809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5576557" y="482689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5557641" y="640042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0" y="657800"/>
            <a:ext cx="390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9" name="Group 28"/>
          <p:cNvGrpSpPr/>
          <p:nvPr/>
        </p:nvGrpSpPr>
        <p:grpSpPr>
          <a:xfrm rot="10800000">
            <a:off x="4247791" y="499030"/>
            <a:ext cx="485775" cy="1889957"/>
            <a:chOff x="1576218" y="1143005"/>
            <a:chExt cx="485775" cy="1889957"/>
          </a:xfrm>
        </p:grpSpPr>
        <p:sp>
          <p:nvSpPr>
            <p:cNvPr id="170" name="Oval 16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5655564" y="716665"/>
            <a:ext cx="160687" cy="1414811"/>
            <a:chOff x="4491655" y="3124200"/>
            <a:chExt cx="160687" cy="1414811"/>
          </a:xfrm>
        </p:grpSpPr>
        <p:grpSp>
          <p:nvGrpSpPr>
            <p:cNvPr id="17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820878" y="15811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5862098" y="9173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5697632" y="107816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3521637" y="11243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10800000">
            <a:off x="4487396" y="499029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0800000">
            <a:off x="4490680" y="2388986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5586608" y="647785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5567692" y="2221316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520" y="160200"/>
              <a:ext cx="8586000" cy="614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80" y="144360"/>
                <a:ext cx="8618400" cy="617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8" name="Group 190"/>
          <p:cNvGrpSpPr/>
          <p:nvPr/>
        </p:nvGrpSpPr>
        <p:grpSpPr>
          <a:xfrm>
            <a:off x="762001" y="2306905"/>
            <a:ext cx="257175" cy="1488124"/>
            <a:chOff x="3382667" y="1835079"/>
            <a:chExt cx="257175" cy="1488124"/>
          </a:xfrm>
        </p:grpSpPr>
        <p:sp>
          <p:nvSpPr>
            <p:cNvPr id="99" name="Rectangle 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90"/>
          <p:cNvGrpSpPr/>
          <p:nvPr/>
        </p:nvGrpSpPr>
        <p:grpSpPr>
          <a:xfrm rot="5400000">
            <a:off x="1506063" y="1562844"/>
            <a:ext cx="257175" cy="1488124"/>
            <a:chOff x="3382667" y="1835079"/>
            <a:chExt cx="257175" cy="1488124"/>
          </a:xfrm>
        </p:grpSpPr>
        <p:sp>
          <p:nvSpPr>
            <p:cNvPr id="183" name="Rectangle 1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90"/>
          <p:cNvGrpSpPr/>
          <p:nvPr/>
        </p:nvGrpSpPr>
        <p:grpSpPr>
          <a:xfrm rot="5400000">
            <a:off x="1506064" y="3050967"/>
            <a:ext cx="257175" cy="1488124"/>
            <a:chOff x="3382667" y="1835079"/>
            <a:chExt cx="257175" cy="1488124"/>
          </a:xfrm>
        </p:grpSpPr>
        <p:sp>
          <p:nvSpPr>
            <p:cNvPr id="191" name="Rectangle 190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0"/>
          <p:cNvGrpSpPr/>
          <p:nvPr/>
        </p:nvGrpSpPr>
        <p:grpSpPr>
          <a:xfrm rot="5400000">
            <a:off x="2994187" y="1562846"/>
            <a:ext cx="257175" cy="1488124"/>
            <a:chOff x="3382667" y="1835079"/>
            <a:chExt cx="257175" cy="1488124"/>
          </a:xfrm>
        </p:grpSpPr>
        <p:sp>
          <p:nvSpPr>
            <p:cNvPr id="195" name="Rectangle 194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0"/>
          <p:cNvGrpSpPr/>
          <p:nvPr/>
        </p:nvGrpSpPr>
        <p:grpSpPr>
          <a:xfrm rot="5400000">
            <a:off x="2994188" y="3050968"/>
            <a:ext cx="257175" cy="1488124"/>
            <a:chOff x="3382667" y="1835079"/>
            <a:chExt cx="257175" cy="1488124"/>
          </a:xfrm>
        </p:grpSpPr>
        <p:sp>
          <p:nvSpPr>
            <p:cNvPr id="199" name="Rectangle 1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190"/>
          <p:cNvGrpSpPr/>
          <p:nvPr/>
        </p:nvGrpSpPr>
        <p:grpSpPr>
          <a:xfrm>
            <a:off x="3738249" y="2306907"/>
            <a:ext cx="257175" cy="1488124"/>
            <a:chOff x="3382667" y="1835079"/>
            <a:chExt cx="257175" cy="1488124"/>
          </a:xfrm>
        </p:grpSpPr>
        <p:sp>
          <p:nvSpPr>
            <p:cNvPr id="203" name="Rectangle 20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1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69499" y="31829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510719" y="251916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09573" y="392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1207333" y="392361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5" name="Title 1"/>
          <p:cNvSpPr txBox="1">
            <a:spLocks/>
          </p:cNvSpPr>
          <p:nvPr/>
        </p:nvSpPr>
        <p:spPr>
          <a:xfrm>
            <a:off x="1143000" y="39576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2649576" y="3957608"/>
            <a:ext cx="1088673" cy="704673"/>
            <a:chOff x="2649576" y="3487295"/>
            <a:chExt cx="1088673" cy="704673"/>
          </a:xfrm>
        </p:grpSpPr>
        <p:sp>
          <p:nvSpPr>
            <p:cNvPr id="216" name="TextBox 215"/>
            <p:cNvSpPr txBox="1"/>
            <p:nvPr/>
          </p:nvSpPr>
          <p:spPr>
            <a:xfrm>
              <a:off x="3316149" y="34872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13909" y="348729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2649576" y="352128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 rot="10800000">
            <a:off x="2713909" y="1825983"/>
            <a:ext cx="902322" cy="369332"/>
            <a:chOff x="2713909" y="1355670"/>
            <a:chExt cx="902322" cy="369332"/>
          </a:xfrm>
        </p:grpSpPr>
        <p:sp>
          <p:nvSpPr>
            <p:cNvPr id="222" name="TextBox 221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2649576" y="149064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 rot="10800000">
            <a:off x="1207333" y="1825983"/>
            <a:ext cx="902322" cy="369332"/>
            <a:chOff x="2713909" y="1355670"/>
            <a:chExt cx="902322" cy="369332"/>
          </a:xfrm>
        </p:grpSpPr>
        <p:sp>
          <p:nvSpPr>
            <p:cNvPr id="227" name="TextBox 226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143000" y="149064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84400" y="1677600"/>
              <a:ext cx="6441840" cy="199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6120" y="1662840"/>
                <a:ext cx="6458040" cy="202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093916" y="1338675"/>
            <a:ext cx="1088673" cy="888939"/>
            <a:chOff x="1093916" y="1338675"/>
            <a:chExt cx="1088673" cy="888939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29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7702" y="2306902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80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 rot="10800000"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 rot="10800000"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60360" y="1600200"/>
              <a:ext cx="7542360" cy="209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7040" y="1586880"/>
                <a:ext cx="7570080" cy="212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(student)</a:t>
            </a:r>
            <a:endParaRPr lang="en-US" dirty="0"/>
          </a:p>
        </p:txBody>
      </p:sp>
      <p:grpSp>
        <p:nvGrpSpPr>
          <p:cNvPr id="3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1143000" y="1858282"/>
            <a:ext cx="962069" cy="369332"/>
            <a:chOff x="1143000" y="1858282"/>
            <a:chExt cx="962069" cy="369332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093916" y="133867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647701" y="2307785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1"/>
          <p:cNvGrpSpPr/>
          <p:nvPr/>
        </p:nvGrpSpPr>
        <p:grpSpPr>
          <a:xfrm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" name="Group 162"/>
          <p:cNvGrpSpPr/>
          <p:nvPr/>
        </p:nvGrpSpPr>
        <p:grpSpPr>
          <a:xfrm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6840" y="854280"/>
              <a:ext cx="7938360" cy="4417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280" y="846360"/>
                <a:ext cx="7966080" cy="443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5"/>
          <p:cNvSpPr txBox="1"/>
          <p:nvPr/>
        </p:nvSpPr>
        <p:spPr>
          <a:xfrm>
            <a:off x="140622" y="0"/>
            <a:ext cx="353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voltage across R1 (student)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465884" y="49530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1432678" y="4579898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75"/>
          <p:cNvGrpSpPr/>
          <p:nvPr/>
        </p:nvGrpSpPr>
        <p:grpSpPr>
          <a:xfrm>
            <a:off x="1432677" y="3464875"/>
            <a:ext cx="485775" cy="1488125"/>
            <a:chOff x="5172949" y="2484911"/>
            <a:chExt cx="485775" cy="1488125"/>
          </a:xfrm>
        </p:grpSpPr>
        <p:sp>
          <p:nvSpPr>
            <p:cNvPr id="154" name="Oval 15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75"/>
          <p:cNvGrpSpPr/>
          <p:nvPr/>
        </p:nvGrpSpPr>
        <p:grpSpPr>
          <a:xfrm>
            <a:off x="1432676" y="2399026"/>
            <a:ext cx="485775" cy="1488125"/>
            <a:chOff x="5172949" y="2484911"/>
            <a:chExt cx="485775" cy="1488125"/>
          </a:xfrm>
        </p:grpSpPr>
        <p:sp>
          <p:nvSpPr>
            <p:cNvPr id="166" name="Oval 165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7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75"/>
          <p:cNvGrpSpPr/>
          <p:nvPr/>
        </p:nvGrpSpPr>
        <p:grpSpPr>
          <a:xfrm>
            <a:off x="1432674" y="458523"/>
            <a:ext cx="485775" cy="1488125"/>
            <a:chOff x="5172949" y="2484911"/>
            <a:chExt cx="485775" cy="1488125"/>
          </a:xfrm>
        </p:grpSpPr>
        <p:sp>
          <p:nvSpPr>
            <p:cNvPr id="179" name="Oval 17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itle 1"/>
          <p:cNvSpPr txBox="1">
            <a:spLocks/>
          </p:cNvSpPr>
          <p:nvPr/>
        </p:nvSpPr>
        <p:spPr>
          <a:xfrm>
            <a:off x="465884" y="38871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465884" y="28213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8" name="Title 1"/>
          <p:cNvSpPr txBox="1">
            <a:spLocks/>
          </p:cNvSpPr>
          <p:nvPr/>
        </p:nvSpPr>
        <p:spPr>
          <a:xfrm>
            <a:off x="465884" y="1765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9" name="Title 1"/>
          <p:cNvSpPr txBox="1">
            <a:spLocks/>
          </p:cNvSpPr>
          <p:nvPr/>
        </p:nvSpPr>
        <p:spPr>
          <a:xfrm>
            <a:off x="465884" y="80444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0" name="Group 93"/>
          <p:cNvGrpSpPr/>
          <p:nvPr/>
        </p:nvGrpSpPr>
        <p:grpSpPr>
          <a:xfrm>
            <a:off x="2743200" y="2472341"/>
            <a:ext cx="160687" cy="1414811"/>
            <a:chOff x="4491655" y="3124200"/>
            <a:chExt cx="160687" cy="1414811"/>
          </a:xfrm>
        </p:grpSpPr>
        <p:grpSp>
          <p:nvGrpSpPr>
            <p:cNvPr id="19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75"/>
          <p:cNvGrpSpPr/>
          <p:nvPr/>
        </p:nvGrpSpPr>
        <p:grpSpPr>
          <a:xfrm>
            <a:off x="1432675" y="1371972"/>
            <a:ext cx="485775" cy="1488125"/>
            <a:chOff x="5172949" y="2484911"/>
            <a:chExt cx="485775" cy="1488125"/>
          </a:xfrm>
        </p:grpSpPr>
        <p:sp>
          <p:nvSpPr>
            <p:cNvPr id="173" name="Oval 17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/>
          <p:nvPr/>
        </p:nvCxnSpPr>
        <p:spPr>
          <a:xfrm rot="5400000" flipH="1" flipV="1">
            <a:off x="1817177" y="1465433"/>
            <a:ext cx="2013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675561" y="458523"/>
            <a:ext cx="1148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678670" y="6068024"/>
            <a:ext cx="114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732929" y="4977588"/>
            <a:ext cx="21808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itle 1"/>
          <p:cNvSpPr txBox="1">
            <a:spLocks/>
          </p:cNvSpPr>
          <p:nvPr/>
        </p:nvSpPr>
        <p:spPr>
          <a:xfrm>
            <a:off x="1918453" y="28311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0" y="308029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98920" y="2239560"/>
              <a:ext cx="3031920" cy="272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3800" y="2230200"/>
                <a:ext cx="3056400" cy="274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Resistor circuits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r>
              <a:rPr lang="en-US" dirty="0" err="1" smtClean="0"/>
              <a:t>Kirchoff’s</a:t>
            </a:r>
            <a:r>
              <a:rPr lang="en-US" dirty="0" smtClean="0"/>
              <a:t> current law (KCL)</a:t>
            </a:r>
          </a:p>
          <a:p>
            <a:pPr>
              <a:buNone/>
            </a:pPr>
            <a:r>
              <a:rPr lang="en-US" sz="3100" dirty="0" smtClean="0"/>
              <a:t>Today</a:t>
            </a:r>
          </a:p>
          <a:p>
            <a:r>
              <a:rPr lang="en-US" sz="3100" dirty="0" smtClean="0"/>
              <a:t>Examples of KCL</a:t>
            </a:r>
          </a:p>
          <a:p>
            <a:r>
              <a:rPr lang="en-US" sz="3100" dirty="0" err="1" smtClean="0"/>
              <a:t>Kirchoff’s</a:t>
            </a:r>
            <a:r>
              <a:rPr lang="en-US" sz="3100" dirty="0" smtClean="0"/>
              <a:t> voltage law (KVL)</a:t>
            </a:r>
          </a:p>
          <a:p>
            <a:r>
              <a:rPr lang="en-US" sz="3100" dirty="0" smtClean="0"/>
              <a:t>Examples with KVL, KCL, Ohm</a:t>
            </a:r>
          </a:p>
          <a:p>
            <a:r>
              <a:rPr lang="en-US" sz="3100" dirty="0" smtClean="0">
                <a:latin typeface="Symbol" pitchFamily="18" charset="2"/>
              </a:rPr>
              <a:t>D</a:t>
            </a:r>
            <a:r>
              <a:rPr lang="en-US" sz="3100" dirty="0" smtClean="0"/>
              <a:t>-Y transformations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Dimming circuit</a:t>
            </a:r>
            <a:endParaRPr lang="en-US" dirty="0"/>
          </a:p>
        </p:txBody>
      </p:sp>
      <p:sp>
        <p:nvSpPr>
          <p:cNvPr id="3" name="Litebulb"/>
          <p:cNvSpPr>
            <a:spLocks noEditPoints="1" noChangeArrowheads="1"/>
          </p:cNvSpPr>
          <p:nvPr/>
        </p:nvSpPr>
        <p:spPr bwMode="auto">
          <a:xfrm>
            <a:off x="1219200" y="2304672"/>
            <a:ext cx="838200" cy="125859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 descr="C:\Users\Peter Burke\AppData\Local\Microsoft\Windows\Temporary Internet Files\Content.IE5\OS54QNG3\MCj043264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67200"/>
            <a:ext cx="1714500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67434"/>
            <a:ext cx="885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four elements below: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a circuit that continuously dims the light. </a:t>
            </a:r>
            <a:br>
              <a:rPr lang="en-US" dirty="0" smtClean="0"/>
            </a:br>
            <a:r>
              <a:rPr lang="en-US" dirty="0" smtClean="0"/>
              <a:t>(It needs to go from completely dim to completely bright.)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power supplied by the battery when the bulb is brightest and when it is off.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77909" y="2302750"/>
            <a:ext cx="828170" cy="1665051"/>
            <a:chOff x="3877909" y="2302750"/>
            <a:chExt cx="828170" cy="1665051"/>
          </a:xfrm>
        </p:grpSpPr>
        <p:grpSp>
          <p:nvGrpSpPr>
            <p:cNvPr id="6" name="Group 5"/>
            <p:cNvGrpSpPr/>
            <p:nvPr/>
          </p:nvGrpSpPr>
          <p:grpSpPr>
            <a:xfrm>
              <a:off x="3877909" y="2427870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3913" y="1309178"/>
            <a:ext cx="828170" cy="1665051"/>
            <a:chOff x="3877909" y="2302750"/>
            <a:chExt cx="828170" cy="1665051"/>
          </a:xfrm>
        </p:grpSpPr>
        <p:grpSp>
          <p:nvGrpSpPr>
            <p:cNvPr id="3" name="Group 2"/>
            <p:cNvGrpSpPr/>
            <p:nvPr/>
          </p:nvGrpSpPr>
          <p:grpSpPr>
            <a:xfrm>
              <a:off x="3877909" y="2427870"/>
              <a:ext cx="160687" cy="1414811"/>
              <a:chOff x="4491655" y="3124200"/>
              <a:chExt cx="160687" cy="1414811"/>
            </a:xfrm>
          </p:grpSpPr>
          <p:grpSp>
            <p:nvGrpSpPr>
              <p:cNvPr id="9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8053560" y="711360"/>
              <a:ext cx="286560" cy="3837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0240" y="698760"/>
                <a:ext cx="3153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621720" y="457200"/>
              <a:ext cx="8307000" cy="57099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160" y="448200"/>
                <a:ext cx="8323560" cy="57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470160" y="327240"/>
              <a:ext cx="8316720" cy="28692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720" y="315720"/>
                <a:ext cx="8336520" cy="28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12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572760" y="273240"/>
              <a:ext cx="9437400" cy="616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85720" y="259200"/>
                <a:ext cx="9463680" cy="61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4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62960" y="2161800"/>
              <a:ext cx="3426120" cy="213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4680" y="2147400"/>
                <a:ext cx="3444120" cy="21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5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13876" y="12502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634376" y="12504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3043315" y="12508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/>
          <p:cNvCxnSpPr/>
          <p:nvPr/>
        </p:nvCxnSpPr>
        <p:spPr>
          <a:xfrm>
            <a:off x="294042" y="1250814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042" y="2665098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>
            <a:off x="3124200" y="1481378"/>
            <a:ext cx="1088673" cy="1033145"/>
            <a:chOff x="4576002" y="1786178"/>
            <a:chExt cx="1088673" cy="1033145"/>
          </a:xfrm>
        </p:grpSpPr>
        <p:sp>
          <p:nvSpPr>
            <p:cNvPr id="190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1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1672398" y="1486538"/>
            <a:ext cx="1088673" cy="1033145"/>
            <a:chOff x="4576002" y="1786178"/>
            <a:chExt cx="1088673" cy="1033145"/>
          </a:xfrm>
        </p:grpSpPr>
        <p:sp>
          <p:nvSpPr>
            <p:cNvPr id="196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7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300798" y="1481377"/>
            <a:ext cx="1088673" cy="1033145"/>
            <a:chOff x="4576002" y="1786178"/>
            <a:chExt cx="1088673" cy="1033145"/>
          </a:xfrm>
        </p:grpSpPr>
        <p:sp>
          <p:nvSpPr>
            <p:cNvPr id="201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2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21" name="Group 49"/>
          <p:cNvGrpSpPr/>
          <p:nvPr/>
        </p:nvGrpSpPr>
        <p:grpSpPr>
          <a:xfrm>
            <a:off x="1917303" y="3766966"/>
            <a:ext cx="160687" cy="1414811"/>
            <a:chOff x="4491655" y="3124200"/>
            <a:chExt cx="160687" cy="1414811"/>
          </a:xfrm>
        </p:grpSpPr>
        <p:grpSp>
          <p:nvGrpSpPr>
            <p:cNvPr id="222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109"/>
          <p:cNvGrpSpPr/>
          <p:nvPr/>
        </p:nvGrpSpPr>
        <p:grpSpPr>
          <a:xfrm>
            <a:off x="3326242" y="3767316"/>
            <a:ext cx="160687" cy="1414811"/>
            <a:chOff x="4491655" y="3124200"/>
            <a:chExt cx="160687" cy="1414811"/>
          </a:xfrm>
        </p:grpSpPr>
        <p:grpSp>
          <p:nvGrpSpPr>
            <p:cNvPr id="237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8" name="Straight Connector 23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Straight Connector 250"/>
          <p:cNvCxnSpPr/>
          <p:nvPr/>
        </p:nvCxnSpPr>
        <p:spPr>
          <a:xfrm>
            <a:off x="576969" y="3767316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6969" y="5181600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3407127" y="3997880"/>
            <a:ext cx="1088673" cy="1033145"/>
            <a:chOff x="4576002" y="1786178"/>
            <a:chExt cx="1088673" cy="1033145"/>
          </a:xfrm>
        </p:grpSpPr>
        <p:sp>
          <p:nvSpPr>
            <p:cNvPr id="254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5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58" name="Group 257"/>
          <p:cNvGrpSpPr/>
          <p:nvPr/>
        </p:nvGrpSpPr>
        <p:grpSpPr>
          <a:xfrm>
            <a:off x="1955325" y="4003040"/>
            <a:ext cx="1088673" cy="1033145"/>
            <a:chOff x="4576002" y="1786178"/>
            <a:chExt cx="1088673" cy="1033145"/>
          </a:xfrm>
        </p:grpSpPr>
        <p:sp>
          <p:nvSpPr>
            <p:cNvPr id="259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0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68" name="TextBox 267"/>
          <p:cNvSpPr txBox="1"/>
          <p:nvPr/>
        </p:nvSpPr>
        <p:spPr>
          <a:xfrm>
            <a:off x="257319" y="3397457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(students)</a:t>
            </a:r>
            <a:endParaRPr lang="en-US" dirty="0"/>
          </a:p>
        </p:txBody>
      </p:sp>
      <p:grpSp>
        <p:nvGrpSpPr>
          <p:cNvPr id="269" name="Group 75"/>
          <p:cNvGrpSpPr/>
          <p:nvPr/>
        </p:nvGrpSpPr>
        <p:grpSpPr>
          <a:xfrm>
            <a:off x="334081" y="3703992"/>
            <a:ext cx="485775" cy="1488125"/>
            <a:chOff x="5172949" y="2484911"/>
            <a:chExt cx="485775" cy="1488125"/>
          </a:xfrm>
        </p:grpSpPr>
        <p:sp>
          <p:nvSpPr>
            <p:cNvPr id="270" name="Oval 2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Title 1"/>
          <p:cNvSpPr txBox="1">
            <a:spLocks/>
          </p:cNvSpPr>
          <p:nvPr/>
        </p:nvSpPr>
        <p:spPr>
          <a:xfrm>
            <a:off x="-365730" y="40858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8160" y="1155240"/>
              <a:ext cx="7144200" cy="456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40" y="1138680"/>
                <a:ext cx="7173360" cy="458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 rot="16200000">
            <a:off x="1265138" y="2078478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978410" y="1371250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557558" y="2745079"/>
            <a:ext cx="160687" cy="1414811"/>
            <a:chOff x="4491655" y="3124200"/>
            <a:chExt cx="160687" cy="1414811"/>
          </a:xfrm>
        </p:grpSpPr>
        <p:grpSp>
          <p:nvGrpSpPr>
            <p:cNvPr id="187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rot="16200000">
            <a:off x="2679944" y="2077936"/>
            <a:ext cx="160687" cy="1414811"/>
            <a:chOff x="4491655" y="3124200"/>
            <a:chExt cx="160687" cy="1414811"/>
          </a:xfrm>
        </p:grpSpPr>
        <p:grpSp>
          <p:nvGrpSpPr>
            <p:cNvPr id="267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387349" y="1371600"/>
            <a:ext cx="160687" cy="1414811"/>
            <a:chOff x="4491655" y="3124200"/>
            <a:chExt cx="160687" cy="1414811"/>
          </a:xfrm>
        </p:grpSpPr>
        <p:grpSp>
          <p:nvGrpSpPr>
            <p:cNvPr id="28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/>
          <p:nvPr/>
        </p:nvGrpSpPr>
        <p:grpSpPr>
          <a:xfrm rot="16200000">
            <a:off x="1264786" y="3452484"/>
            <a:ext cx="160687" cy="1414811"/>
            <a:chOff x="4491655" y="3124200"/>
            <a:chExt cx="160687" cy="1414811"/>
          </a:xfrm>
        </p:grpSpPr>
        <p:grpSp>
          <p:nvGrpSpPr>
            <p:cNvPr id="304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5" name="Straight Connector 30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 rot="16200000">
            <a:off x="2686349" y="3452828"/>
            <a:ext cx="160687" cy="1414811"/>
            <a:chOff x="4491655" y="3124200"/>
            <a:chExt cx="160687" cy="1414811"/>
          </a:xfrm>
        </p:grpSpPr>
        <p:grpSp>
          <p:nvGrpSpPr>
            <p:cNvPr id="319" name="Group 52"/>
            <p:cNvGrpSpPr/>
            <p:nvPr/>
          </p:nvGrpSpPr>
          <p:grpSpPr>
            <a:xfrm rot="5400000">
              <a:off x="416940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0" name="Straight Connector 3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1978949" y="2784798"/>
            <a:ext cx="160687" cy="1414811"/>
            <a:chOff x="4491655" y="3124200"/>
            <a:chExt cx="160687" cy="1414811"/>
          </a:xfrm>
        </p:grpSpPr>
        <p:grpSp>
          <p:nvGrpSpPr>
            <p:cNvPr id="33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3387001" y="2745600"/>
            <a:ext cx="160687" cy="1414811"/>
            <a:chOff x="4491655" y="3124200"/>
            <a:chExt cx="160687" cy="1414811"/>
          </a:xfrm>
        </p:grpSpPr>
        <p:grpSp>
          <p:nvGrpSpPr>
            <p:cNvPr id="34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4" name="Title 1"/>
          <p:cNvSpPr txBox="1">
            <a:spLocks/>
          </p:cNvSpPr>
          <p:nvPr/>
        </p:nvSpPr>
        <p:spPr>
          <a:xfrm>
            <a:off x="0" y="1689623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9" name="Group 75"/>
          <p:cNvGrpSpPr/>
          <p:nvPr/>
        </p:nvGrpSpPr>
        <p:grpSpPr>
          <a:xfrm>
            <a:off x="394836" y="1378092"/>
            <a:ext cx="485775" cy="1488125"/>
            <a:chOff x="5172949" y="2484911"/>
            <a:chExt cx="485775" cy="1488125"/>
          </a:xfrm>
        </p:grpSpPr>
        <p:sp>
          <p:nvSpPr>
            <p:cNvPr id="370" name="Oval 3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6" name="Straight Connector 375"/>
          <p:cNvCxnSpPr/>
          <p:nvPr/>
        </p:nvCxnSpPr>
        <p:spPr>
          <a:xfrm>
            <a:off x="637723" y="1371600"/>
            <a:ext cx="2836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/>
          <p:cNvGrpSpPr/>
          <p:nvPr/>
        </p:nvGrpSpPr>
        <p:grpSpPr>
          <a:xfrm>
            <a:off x="2057400" y="1542785"/>
            <a:ext cx="651907" cy="1033145"/>
            <a:chOff x="5337610" y="1763730"/>
            <a:chExt cx="651907" cy="1033145"/>
          </a:xfrm>
        </p:grpSpPr>
        <p:sp>
          <p:nvSpPr>
            <p:cNvPr id="38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86" name="Group 385"/>
          <p:cNvGrpSpPr/>
          <p:nvPr/>
        </p:nvGrpSpPr>
        <p:grpSpPr>
          <a:xfrm>
            <a:off x="3462893" y="1575337"/>
            <a:ext cx="651907" cy="1033145"/>
            <a:chOff x="5337610" y="1763730"/>
            <a:chExt cx="651907" cy="1033145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1" name="Group 390"/>
          <p:cNvGrpSpPr/>
          <p:nvPr/>
        </p:nvGrpSpPr>
        <p:grpSpPr>
          <a:xfrm>
            <a:off x="643493" y="3015889"/>
            <a:ext cx="651907" cy="1033145"/>
            <a:chOff x="5337610" y="1763730"/>
            <a:chExt cx="651907" cy="1033145"/>
          </a:xfrm>
        </p:grpSpPr>
        <p:sp>
          <p:nvSpPr>
            <p:cNvPr id="39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3462893" y="2935368"/>
            <a:ext cx="651907" cy="1033145"/>
            <a:chOff x="5337610" y="1763730"/>
            <a:chExt cx="651907" cy="1033145"/>
          </a:xfrm>
        </p:grpSpPr>
        <p:sp>
          <p:nvSpPr>
            <p:cNvPr id="39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01" name="Group 400"/>
          <p:cNvGrpSpPr/>
          <p:nvPr/>
        </p:nvGrpSpPr>
        <p:grpSpPr>
          <a:xfrm>
            <a:off x="2057400" y="2976692"/>
            <a:ext cx="651907" cy="1033145"/>
            <a:chOff x="5337610" y="1763730"/>
            <a:chExt cx="651907" cy="1033145"/>
          </a:xfrm>
        </p:grpSpPr>
        <p:sp>
          <p:nvSpPr>
            <p:cNvPr id="40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404" name="TextBox 40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5" name="Group 414"/>
          <p:cNvGrpSpPr/>
          <p:nvPr/>
        </p:nvGrpSpPr>
        <p:grpSpPr>
          <a:xfrm>
            <a:off x="949973" y="2040926"/>
            <a:ext cx="797760" cy="704674"/>
            <a:chOff x="1155614" y="2530267"/>
            <a:chExt cx="797760" cy="704674"/>
          </a:xfrm>
        </p:grpSpPr>
        <p:sp>
          <p:nvSpPr>
            <p:cNvPr id="40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09" name="TextBox 40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2362200" y="2114726"/>
            <a:ext cx="797760" cy="704674"/>
            <a:chOff x="1155614" y="2530267"/>
            <a:chExt cx="797760" cy="704674"/>
          </a:xfrm>
        </p:grpSpPr>
        <p:sp>
          <p:nvSpPr>
            <p:cNvPr id="41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8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19" name="TextBox 41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422" name="Title 1"/>
          <p:cNvSpPr txBox="1">
            <a:spLocks/>
          </p:cNvSpPr>
          <p:nvPr/>
        </p:nvSpPr>
        <p:spPr>
          <a:xfrm>
            <a:off x="1020022" y="4206117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3" name="Group 410"/>
          <p:cNvGrpSpPr/>
          <p:nvPr/>
        </p:nvGrpSpPr>
        <p:grpSpPr>
          <a:xfrm>
            <a:off x="906339" y="4114800"/>
            <a:ext cx="797760" cy="369332"/>
            <a:chOff x="4912522" y="3115985"/>
            <a:chExt cx="797760" cy="369332"/>
          </a:xfrm>
        </p:grpSpPr>
        <p:sp>
          <p:nvSpPr>
            <p:cNvPr id="424" name="TextBox 423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26" name="Title 1"/>
          <p:cNvSpPr txBox="1">
            <a:spLocks/>
          </p:cNvSpPr>
          <p:nvPr/>
        </p:nvSpPr>
        <p:spPr>
          <a:xfrm>
            <a:off x="2421386" y="4224420"/>
            <a:ext cx="81457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7" name="Group 410"/>
          <p:cNvGrpSpPr/>
          <p:nvPr/>
        </p:nvGrpSpPr>
        <p:grpSpPr>
          <a:xfrm>
            <a:off x="2307703" y="4126468"/>
            <a:ext cx="797760" cy="369332"/>
            <a:chOff x="4912522" y="3115985"/>
            <a:chExt cx="797760" cy="369332"/>
          </a:xfrm>
        </p:grpSpPr>
        <p:sp>
          <p:nvSpPr>
            <p:cNvPr id="428" name="TextBox 427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9" name="TextBox 428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56720" y="1495080"/>
              <a:ext cx="2526840" cy="2652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320" y="1481400"/>
                <a:ext cx="2555280" cy="268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 rot="16200000">
            <a:off x="1265138" y="2078478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978410" y="1371250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557558" y="2745079"/>
            <a:ext cx="160687" cy="1414811"/>
            <a:chOff x="4491655" y="3124200"/>
            <a:chExt cx="160687" cy="1414811"/>
          </a:xfrm>
        </p:grpSpPr>
        <p:grpSp>
          <p:nvGrpSpPr>
            <p:cNvPr id="187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rot="16200000">
            <a:off x="2679944" y="2077936"/>
            <a:ext cx="160687" cy="1414811"/>
            <a:chOff x="4491655" y="3124200"/>
            <a:chExt cx="160687" cy="1414811"/>
          </a:xfrm>
        </p:grpSpPr>
        <p:grpSp>
          <p:nvGrpSpPr>
            <p:cNvPr id="267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387349" y="1371600"/>
            <a:ext cx="160687" cy="1414811"/>
            <a:chOff x="4491655" y="3124200"/>
            <a:chExt cx="160687" cy="1414811"/>
          </a:xfrm>
        </p:grpSpPr>
        <p:grpSp>
          <p:nvGrpSpPr>
            <p:cNvPr id="28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/>
          <p:nvPr/>
        </p:nvGrpSpPr>
        <p:grpSpPr>
          <a:xfrm rot="16200000">
            <a:off x="1264786" y="3452484"/>
            <a:ext cx="160687" cy="1414811"/>
            <a:chOff x="4491655" y="3124200"/>
            <a:chExt cx="160687" cy="1414811"/>
          </a:xfrm>
        </p:grpSpPr>
        <p:grpSp>
          <p:nvGrpSpPr>
            <p:cNvPr id="304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5" name="Straight Connector 30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 rot="16200000">
            <a:off x="2686349" y="3452828"/>
            <a:ext cx="160687" cy="1414811"/>
            <a:chOff x="4491655" y="3124200"/>
            <a:chExt cx="160687" cy="1414811"/>
          </a:xfrm>
        </p:grpSpPr>
        <p:grpSp>
          <p:nvGrpSpPr>
            <p:cNvPr id="319" name="Group 52"/>
            <p:cNvGrpSpPr/>
            <p:nvPr/>
          </p:nvGrpSpPr>
          <p:grpSpPr>
            <a:xfrm rot="5400000">
              <a:off x="416940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0" name="Straight Connector 3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1978949" y="2784798"/>
            <a:ext cx="160687" cy="1414811"/>
            <a:chOff x="4491655" y="3124200"/>
            <a:chExt cx="160687" cy="1414811"/>
          </a:xfrm>
        </p:grpSpPr>
        <p:grpSp>
          <p:nvGrpSpPr>
            <p:cNvPr id="33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3387001" y="2745600"/>
            <a:ext cx="160687" cy="1414811"/>
            <a:chOff x="4491655" y="3124200"/>
            <a:chExt cx="160687" cy="1414811"/>
          </a:xfrm>
        </p:grpSpPr>
        <p:grpSp>
          <p:nvGrpSpPr>
            <p:cNvPr id="34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4" name="Title 1"/>
          <p:cNvSpPr txBox="1">
            <a:spLocks/>
          </p:cNvSpPr>
          <p:nvPr/>
        </p:nvSpPr>
        <p:spPr>
          <a:xfrm>
            <a:off x="0" y="1689623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9" name="Group 75"/>
          <p:cNvGrpSpPr/>
          <p:nvPr/>
        </p:nvGrpSpPr>
        <p:grpSpPr>
          <a:xfrm>
            <a:off x="394836" y="1378092"/>
            <a:ext cx="485775" cy="1488125"/>
            <a:chOff x="5172949" y="2484911"/>
            <a:chExt cx="485775" cy="1488125"/>
          </a:xfrm>
        </p:grpSpPr>
        <p:sp>
          <p:nvSpPr>
            <p:cNvPr id="370" name="Oval 3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6" name="Straight Connector 375"/>
          <p:cNvCxnSpPr/>
          <p:nvPr/>
        </p:nvCxnSpPr>
        <p:spPr>
          <a:xfrm>
            <a:off x="637723" y="1371600"/>
            <a:ext cx="2836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/>
          <p:cNvGrpSpPr/>
          <p:nvPr/>
        </p:nvGrpSpPr>
        <p:grpSpPr>
          <a:xfrm>
            <a:off x="2057400" y="1542785"/>
            <a:ext cx="651907" cy="1033145"/>
            <a:chOff x="5337610" y="1763730"/>
            <a:chExt cx="651907" cy="1033145"/>
          </a:xfrm>
        </p:grpSpPr>
        <p:sp>
          <p:nvSpPr>
            <p:cNvPr id="38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86" name="Group 385"/>
          <p:cNvGrpSpPr/>
          <p:nvPr/>
        </p:nvGrpSpPr>
        <p:grpSpPr>
          <a:xfrm>
            <a:off x="3462893" y="1575337"/>
            <a:ext cx="651907" cy="1033145"/>
            <a:chOff x="5337610" y="1763730"/>
            <a:chExt cx="651907" cy="1033145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1" name="Group 390"/>
          <p:cNvGrpSpPr/>
          <p:nvPr/>
        </p:nvGrpSpPr>
        <p:grpSpPr>
          <a:xfrm>
            <a:off x="643493" y="3015889"/>
            <a:ext cx="651907" cy="1033145"/>
            <a:chOff x="5337610" y="1763730"/>
            <a:chExt cx="651907" cy="1033145"/>
          </a:xfrm>
        </p:grpSpPr>
        <p:sp>
          <p:nvSpPr>
            <p:cNvPr id="39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3462893" y="2935368"/>
            <a:ext cx="651907" cy="1033145"/>
            <a:chOff x="5337610" y="1763730"/>
            <a:chExt cx="651907" cy="1033145"/>
          </a:xfrm>
        </p:grpSpPr>
        <p:sp>
          <p:nvSpPr>
            <p:cNvPr id="39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01" name="Group 400"/>
          <p:cNvGrpSpPr/>
          <p:nvPr/>
        </p:nvGrpSpPr>
        <p:grpSpPr>
          <a:xfrm>
            <a:off x="2057400" y="2976692"/>
            <a:ext cx="651907" cy="1033145"/>
            <a:chOff x="5337610" y="1763730"/>
            <a:chExt cx="651907" cy="1033145"/>
          </a:xfrm>
        </p:grpSpPr>
        <p:sp>
          <p:nvSpPr>
            <p:cNvPr id="40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404" name="TextBox 40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5" name="Group 414"/>
          <p:cNvGrpSpPr/>
          <p:nvPr/>
        </p:nvGrpSpPr>
        <p:grpSpPr>
          <a:xfrm>
            <a:off x="949973" y="2040926"/>
            <a:ext cx="797760" cy="704674"/>
            <a:chOff x="1155614" y="2530267"/>
            <a:chExt cx="797760" cy="704674"/>
          </a:xfrm>
        </p:grpSpPr>
        <p:sp>
          <p:nvSpPr>
            <p:cNvPr id="40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09" name="TextBox 40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2362200" y="2114726"/>
            <a:ext cx="797760" cy="704674"/>
            <a:chOff x="1155614" y="2530267"/>
            <a:chExt cx="797760" cy="704674"/>
          </a:xfrm>
        </p:grpSpPr>
        <p:sp>
          <p:nvSpPr>
            <p:cNvPr id="41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8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19" name="TextBox 41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422" name="Title 1"/>
          <p:cNvSpPr txBox="1">
            <a:spLocks/>
          </p:cNvSpPr>
          <p:nvPr/>
        </p:nvSpPr>
        <p:spPr>
          <a:xfrm>
            <a:off x="1020022" y="4206117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3" name="Group 410"/>
          <p:cNvGrpSpPr/>
          <p:nvPr/>
        </p:nvGrpSpPr>
        <p:grpSpPr>
          <a:xfrm>
            <a:off x="906339" y="4114800"/>
            <a:ext cx="797760" cy="369332"/>
            <a:chOff x="4912522" y="3115985"/>
            <a:chExt cx="797760" cy="369332"/>
          </a:xfrm>
        </p:grpSpPr>
        <p:sp>
          <p:nvSpPr>
            <p:cNvPr id="424" name="TextBox 423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26" name="Title 1"/>
          <p:cNvSpPr txBox="1">
            <a:spLocks/>
          </p:cNvSpPr>
          <p:nvPr/>
        </p:nvSpPr>
        <p:spPr>
          <a:xfrm>
            <a:off x="2421386" y="4224420"/>
            <a:ext cx="81457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7" name="Group 410"/>
          <p:cNvGrpSpPr/>
          <p:nvPr/>
        </p:nvGrpSpPr>
        <p:grpSpPr>
          <a:xfrm>
            <a:off x="2307703" y="4126468"/>
            <a:ext cx="797760" cy="369332"/>
            <a:chOff x="4912522" y="3115985"/>
            <a:chExt cx="797760" cy="369332"/>
          </a:xfrm>
        </p:grpSpPr>
        <p:sp>
          <p:nvSpPr>
            <p:cNvPr id="428" name="TextBox 427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9" name="TextBox 428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93520" y="1657440"/>
              <a:ext cx="2254320" cy="240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040" y="1641600"/>
                <a:ext cx="2282040" cy="24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6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of voltage drop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762000" y="936963"/>
            <a:ext cx="2667000" cy="760984"/>
            <a:chOff x="762000" y="936963"/>
            <a:chExt cx="2667000" cy="760984"/>
          </a:xfrm>
        </p:grpSpPr>
        <p:grpSp>
          <p:nvGrpSpPr>
            <p:cNvPr id="6" name="Group 78"/>
            <p:cNvGrpSpPr/>
            <p:nvPr/>
          </p:nvGrpSpPr>
          <p:grpSpPr>
            <a:xfrm rot="16200000">
              <a:off x="2074862" y="910198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1953902" y="1034534"/>
              <a:ext cx="402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190449" y="1455218"/>
              <a:ext cx="40975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042464" y="93696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10800000">
              <a:off x="762000" y="1617781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>
              <a:off x="2743200" y="1617782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78"/>
          <p:cNvGrpSpPr/>
          <p:nvPr/>
        </p:nvGrpSpPr>
        <p:grpSpPr>
          <a:xfrm rot="16200000">
            <a:off x="5630069" y="909833"/>
            <a:ext cx="160687" cy="1414811"/>
            <a:chOff x="4491660" y="3124200"/>
            <a:chExt cx="160687" cy="1414811"/>
          </a:xfrm>
        </p:grpSpPr>
        <p:grpSp>
          <p:nvGrpSpPr>
            <p:cNvPr id="164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5509109" y="1034174"/>
            <a:ext cx="40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cxnSp>
        <p:nvCxnSpPr>
          <p:cNvPr id="154" name="Straight Arrow Connector 153"/>
          <p:cNvCxnSpPr/>
          <p:nvPr/>
        </p:nvCxnSpPr>
        <p:spPr>
          <a:xfrm flipH="1" flipV="1">
            <a:off x="4745656" y="1454858"/>
            <a:ext cx="409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4597671" y="93660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rot="10800000">
            <a:off x="4317207" y="1617421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298407" y="1617422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600200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+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139592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-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6" name="Arc 185"/>
          <p:cNvSpPr/>
          <p:nvPr/>
        </p:nvSpPr>
        <p:spPr>
          <a:xfrm rot="18949938">
            <a:off x="1142570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c 186"/>
          <p:cNvSpPr/>
          <p:nvPr/>
        </p:nvSpPr>
        <p:spPr>
          <a:xfrm rot="18949938">
            <a:off x="4697777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Ohm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-292986" y="569645"/>
            <a:ext cx="5299235" cy="2972799"/>
            <a:chOff x="-292986" y="685800"/>
            <a:chExt cx="5299235" cy="2972799"/>
          </a:xfrm>
        </p:grpSpPr>
        <p:sp>
          <p:nvSpPr>
            <p:cNvPr id="206" name="TextBox 205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212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8"/>
            <p:cNvGrpSpPr/>
            <p:nvPr/>
          </p:nvGrpSpPr>
          <p:grpSpPr>
            <a:xfrm rot="16200000">
              <a:off x="1543757" y="926367"/>
              <a:ext cx="160687" cy="1414811"/>
              <a:chOff x="4491655" y="3124200"/>
              <a:chExt cx="160687" cy="1414811"/>
            </a:xfrm>
          </p:grpSpPr>
          <p:grpSp>
            <p:nvGrpSpPr>
              <p:cNvPr id="6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11"/>
            <p:cNvGrpSpPr/>
            <p:nvPr/>
          </p:nvGrpSpPr>
          <p:grpSpPr>
            <a:xfrm rot="16200000">
              <a:off x="1546862" y="2414489"/>
              <a:ext cx="160687" cy="1414811"/>
              <a:chOff x="4491655" y="3124200"/>
              <a:chExt cx="160687" cy="1414811"/>
            </a:xfrm>
          </p:grpSpPr>
          <p:grpSp>
            <p:nvGrpSpPr>
              <p:cNvPr id="8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78"/>
            <p:cNvGrpSpPr/>
            <p:nvPr/>
          </p:nvGrpSpPr>
          <p:grpSpPr>
            <a:xfrm>
              <a:off x="2254267" y="1669080"/>
              <a:ext cx="160687" cy="1414811"/>
              <a:chOff x="4491655" y="3124200"/>
              <a:chExt cx="160687" cy="1414811"/>
            </a:xfrm>
          </p:grpSpPr>
          <p:grpSp>
            <p:nvGrpSpPr>
              <p:cNvPr id="50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-292986" y="3657600"/>
            <a:ext cx="5299235" cy="2972799"/>
            <a:chOff x="-292986" y="685800"/>
            <a:chExt cx="5299235" cy="2972799"/>
          </a:xfrm>
        </p:grpSpPr>
        <p:sp>
          <p:nvSpPr>
            <p:cNvPr id="94" name="TextBox 93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95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78"/>
            <p:cNvGrpSpPr/>
            <p:nvPr/>
          </p:nvGrpSpPr>
          <p:grpSpPr>
            <a:xfrm rot="16200000">
              <a:off x="1543757" y="926362"/>
              <a:ext cx="160687" cy="1414811"/>
              <a:chOff x="4491660" y="3124200"/>
              <a:chExt cx="160687" cy="1414811"/>
            </a:xfrm>
          </p:grpSpPr>
          <p:grpSp>
            <p:nvGrpSpPr>
              <p:cNvPr id="146" name="Group 52"/>
              <p:cNvGrpSpPr/>
              <p:nvPr/>
            </p:nvGrpSpPr>
            <p:grpSpPr>
              <a:xfrm rot="5400000">
                <a:off x="4169398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11"/>
            <p:cNvGrpSpPr/>
            <p:nvPr/>
          </p:nvGrpSpPr>
          <p:grpSpPr>
            <a:xfrm rot="16200000">
              <a:off x="1546862" y="2414482"/>
              <a:ext cx="160687" cy="1414811"/>
              <a:chOff x="4491662" y="3124200"/>
              <a:chExt cx="160687" cy="1414811"/>
            </a:xfrm>
          </p:grpSpPr>
          <p:grpSp>
            <p:nvGrpSpPr>
              <p:cNvPr id="132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78"/>
            <p:cNvGrpSpPr/>
            <p:nvPr/>
          </p:nvGrpSpPr>
          <p:grpSpPr>
            <a:xfrm>
              <a:off x="2254274" y="1669080"/>
              <a:ext cx="160687" cy="1414811"/>
              <a:chOff x="4491662" y="3124200"/>
              <a:chExt cx="160687" cy="1414811"/>
            </a:xfrm>
          </p:grpSpPr>
          <p:grpSp>
            <p:nvGrpSpPr>
              <p:cNvPr id="105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58120" y="510840"/>
              <a:ext cx="7248960" cy="3088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7680" y="499680"/>
                <a:ext cx="7274520" cy="311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KCL + Ohm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2431" y="685800"/>
            <a:ext cx="555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currents flowing in the circuit below (instructor):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198084" y="20626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768710" y="1689581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638659" y="982179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3053470" y="982881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641764" y="2470301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3053470" y="247065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2349169" y="1683250"/>
            <a:ext cx="160687" cy="1494983"/>
            <a:chOff x="2228161" y="2300571"/>
            <a:chExt cx="160687" cy="1494983"/>
          </a:xfrm>
        </p:grpSpPr>
        <p:grpSp>
          <p:nvGrpSpPr>
            <p:cNvPr id="99" name="Group 93"/>
            <p:cNvGrpSpPr/>
            <p:nvPr/>
          </p:nvGrpSpPr>
          <p:grpSpPr>
            <a:xfrm>
              <a:off x="2228161" y="2300571"/>
              <a:ext cx="160687" cy="1414811"/>
              <a:chOff x="4491655" y="3124200"/>
              <a:chExt cx="160687" cy="1414811"/>
            </a:xfrm>
          </p:grpSpPr>
          <p:grpSp>
            <p:nvGrpSpPr>
              <p:cNvPr id="10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760875" y="1690464"/>
            <a:ext cx="160687" cy="1494983"/>
            <a:chOff x="2228161" y="2300571"/>
            <a:chExt cx="160687" cy="1494983"/>
          </a:xfrm>
        </p:grpSpPr>
        <p:grpSp>
          <p:nvGrpSpPr>
            <p:cNvPr id="186" name="Group 93"/>
            <p:cNvGrpSpPr/>
            <p:nvPr/>
          </p:nvGrpSpPr>
          <p:grpSpPr>
            <a:xfrm>
              <a:off x="2228170" y="2300571"/>
              <a:ext cx="160687" cy="1414811"/>
              <a:chOff x="4491664" y="3124200"/>
              <a:chExt cx="160687" cy="1414811"/>
            </a:xfrm>
          </p:grpSpPr>
          <p:grpSp>
            <p:nvGrpSpPr>
              <p:cNvPr id="188" name="Group 52"/>
              <p:cNvGrpSpPr/>
              <p:nvPr/>
            </p:nvGrpSpPr>
            <p:grpSpPr>
              <a:xfrm rot="5400000">
                <a:off x="4169402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Connector 186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>
            <a:off x="1468306" y="12399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851988" y="124026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921571" y="210883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827292" y="325839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858454" y="22226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468306" y="32583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7440" y="382680"/>
              <a:ext cx="8606520" cy="5612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40" y="373320"/>
                <a:ext cx="8630640" cy="563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1200" y="245880"/>
              <a:ext cx="8043120" cy="581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640" y="229320"/>
                <a:ext cx="8066520" cy="58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155200" y="3566160"/>
              <a:ext cx="2985480" cy="235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0080" y="3552120"/>
                <a:ext cx="3008880" cy="23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2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2320" y="118080"/>
              <a:ext cx="7375320" cy="614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000" y="102960"/>
                <a:ext cx="7403400" cy="61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0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93440" y="627840"/>
              <a:ext cx="8069040" cy="559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20" y="614160"/>
                <a:ext cx="8092800" cy="56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4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Equation" r:id="rId4" imgW="1218960" imgH="685800" progId="Equation.3">
                  <p:embed/>
                </p:oleObj>
              </mc:Choice>
              <mc:Fallback>
                <p:oleObj name="Equation" r:id="rId4" imgW="1218960" imgH="685800" progId="Equation.3">
                  <p:embed/>
                  <p:pic>
                    <p:nvPicPr>
                      <p:cNvPr id="198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62520" y="123120"/>
              <a:ext cx="8366760" cy="645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840" y="112680"/>
                <a:ext cx="8396280" cy="64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4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Equation" r:id="rId4" imgW="1002960" imgH="1193760" progId="Equation.3">
                  <p:embed/>
                </p:oleObj>
              </mc:Choice>
              <mc:Fallback>
                <p:oleObj name="Equation" r:id="rId4" imgW="1002960" imgH="1193760" progId="Equation.3">
                  <p:embed/>
                  <p:pic>
                    <p:nvPicPr>
                      <p:cNvPr id="198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40280" y="1050840"/>
              <a:ext cx="7035120" cy="387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400" y="1036080"/>
                <a:ext cx="7056000" cy="39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2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640" y="273600"/>
              <a:ext cx="8459640" cy="5806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" y="257040"/>
                <a:ext cx="8482680" cy="58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43892" y="1531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769" y="1354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42304" y="5151058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308" y="1724099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876268" y="1688631"/>
            <a:ext cx="227012" cy="22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2514600"/>
            <a:ext cx="1524000" cy="15240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rot="16200000" flipV="1">
            <a:off x="899495" y="1890093"/>
            <a:ext cx="824464" cy="870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</p:cNvCxnSpPr>
          <p:nvPr/>
        </p:nvCxnSpPr>
        <p:spPr>
          <a:xfrm rot="5400000" flipH="1" flipV="1">
            <a:off x="2822107" y="1958072"/>
            <a:ext cx="782420" cy="777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1" idx="3"/>
          </p:cNvCxnSpPr>
          <p:nvPr/>
        </p:nvCxnSpPr>
        <p:spPr>
          <a:xfrm rot="5400000">
            <a:off x="902202" y="3835935"/>
            <a:ext cx="865503" cy="824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5"/>
          </p:cNvCxnSpPr>
          <p:nvPr/>
        </p:nvCxnSpPr>
        <p:spPr>
          <a:xfrm rot="16200000" flipH="1">
            <a:off x="2824816" y="3815415"/>
            <a:ext cx="865503" cy="8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6"/>
          </p:cNvCxnSpPr>
          <p:nvPr/>
        </p:nvCxnSpPr>
        <p:spPr>
          <a:xfrm flipV="1">
            <a:off x="3048000" y="3246852"/>
            <a:ext cx="1066800" cy="29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</p:cNvCxnSpPr>
          <p:nvPr/>
        </p:nvCxnSpPr>
        <p:spPr>
          <a:xfrm rot="5400000" flipH="1" flipV="1">
            <a:off x="1794858" y="2023458"/>
            <a:ext cx="982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2"/>
          </p:cNvCxnSpPr>
          <p:nvPr/>
        </p:nvCxnSpPr>
        <p:spPr>
          <a:xfrm rot="10800000">
            <a:off x="457200" y="32766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4"/>
          </p:cNvCxnSpPr>
          <p:nvPr/>
        </p:nvCxnSpPr>
        <p:spPr>
          <a:xfrm rot="5400000">
            <a:off x="1729374" y="4595226"/>
            <a:ext cx="1113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81000" y="3124200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907677" y="3124197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64098" y="4419907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1819" y="4323374"/>
            <a:ext cx="217357" cy="190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1579048" y="10744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83369" y="13961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968446" y="25649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320" y="40386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117863" y="506273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18159" y="41216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18159" y="24581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94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14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07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06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76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52"/>
          <p:cNvGrpSpPr/>
          <p:nvPr/>
        </p:nvGrpSpPr>
        <p:grpSpPr>
          <a:xfrm rot="10800000">
            <a:off x="952544" y="2990592"/>
            <a:ext cx="805211" cy="160687"/>
            <a:chOff x="457201" y="2514600"/>
            <a:chExt cx="9144001" cy="1824765"/>
          </a:xfrm>
        </p:grpSpPr>
        <p:cxnSp>
          <p:nvCxnSpPr>
            <p:cNvPr id="87" name="Straight Connector 86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1757753" y="3070754"/>
            <a:ext cx="80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08154" y="3071465"/>
            <a:ext cx="44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itle 1"/>
          <p:cNvSpPr txBox="1">
            <a:spLocks/>
          </p:cNvSpPr>
          <p:nvPr/>
        </p:nvSpPr>
        <p:spPr>
          <a:xfrm>
            <a:off x="851073" y="29868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-Y transformations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09072" y="14048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39"/>
          <p:cNvGrpSpPr/>
          <p:nvPr/>
        </p:nvGrpSpPr>
        <p:grpSpPr>
          <a:xfrm>
            <a:off x="6521520" y="2115822"/>
            <a:ext cx="160687" cy="1414811"/>
            <a:chOff x="4491667" y="3124200"/>
            <a:chExt cx="160687" cy="1414811"/>
          </a:xfrm>
        </p:grpSpPr>
        <p:grpSp>
          <p:nvGrpSpPr>
            <p:cNvPr id="2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rot="2700000">
            <a:off x="7027626" y="925290"/>
            <a:ext cx="160687" cy="1414811"/>
            <a:chOff x="4491655" y="3124200"/>
            <a:chExt cx="160687" cy="1414811"/>
          </a:xfrm>
        </p:grpSpPr>
        <p:grpSp>
          <p:nvGrpSpPr>
            <p:cNvPr id="99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18900000">
            <a:off x="6020931" y="947693"/>
            <a:ext cx="160687" cy="1414811"/>
            <a:chOff x="4491655" y="3124200"/>
            <a:chExt cx="160687" cy="1414811"/>
          </a:xfrm>
        </p:grpSpPr>
        <p:grpSp>
          <p:nvGrpSpPr>
            <p:cNvPr id="11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itle 1"/>
          <p:cNvSpPr txBox="1">
            <a:spLocks/>
          </p:cNvSpPr>
          <p:nvPr/>
        </p:nvSpPr>
        <p:spPr>
          <a:xfrm>
            <a:off x="5272130" y="14274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6519383" y="255514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>
          <a:xfrm>
            <a:off x="2566923" y="220001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2" name="Group 39"/>
          <p:cNvGrpSpPr/>
          <p:nvPr/>
        </p:nvGrpSpPr>
        <p:grpSpPr>
          <a:xfrm rot="5400000">
            <a:off x="2130100" y="1163525"/>
            <a:ext cx="160687" cy="1414811"/>
            <a:chOff x="4491667" y="3124200"/>
            <a:chExt cx="160687" cy="1414811"/>
          </a:xfrm>
        </p:grpSpPr>
        <p:grpSp>
          <p:nvGrpSpPr>
            <p:cNvPr id="133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rot="2700000">
            <a:off x="2727384" y="1663050"/>
            <a:ext cx="160687" cy="1414811"/>
            <a:chOff x="4491655" y="3124200"/>
            <a:chExt cx="160687" cy="1414811"/>
          </a:xfrm>
        </p:grpSpPr>
        <p:grpSp>
          <p:nvGrpSpPr>
            <p:cNvPr id="148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18900000">
            <a:off x="1720689" y="1685453"/>
            <a:ext cx="160687" cy="1414811"/>
            <a:chOff x="4491655" y="3124200"/>
            <a:chExt cx="160687" cy="1414811"/>
          </a:xfrm>
        </p:grpSpPr>
        <p:grpSp>
          <p:nvGrpSpPr>
            <p:cNvPr id="163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itle 1"/>
          <p:cNvSpPr txBox="1">
            <a:spLocks/>
          </p:cNvSpPr>
          <p:nvPr/>
        </p:nvSpPr>
        <p:spPr>
          <a:xfrm>
            <a:off x="929981" y="222266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1763556" y="119943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2917849" y="1870741"/>
            <a:ext cx="389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1300696" y="1870741"/>
            <a:ext cx="202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2073298" y="3099369"/>
            <a:ext cx="456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3307814" y="1544990"/>
            <a:ext cx="347782" cy="347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929981" y="1499404"/>
            <a:ext cx="370714" cy="370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343400" y="2193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609599" y="3886200"/>
            <a:ext cx="6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If:</a:t>
            </a:r>
            <a:endParaRPr 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641946" y="3954431"/>
          <a:ext cx="1968523" cy="76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1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46" y="3954431"/>
                        <a:ext cx="1968523" cy="769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2"/>
          <p:cNvGraphicFramePr>
            <a:graphicFrameLocks noChangeAspect="1"/>
          </p:cNvGraphicFramePr>
          <p:nvPr/>
        </p:nvGraphicFramePr>
        <p:xfrm>
          <a:off x="1555750" y="4876800"/>
          <a:ext cx="1992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2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876800"/>
                        <a:ext cx="19923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2"/>
          <p:cNvGraphicFramePr>
            <a:graphicFrameLocks noChangeAspect="1"/>
          </p:cNvGraphicFramePr>
          <p:nvPr/>
        </p:nvGraphicFramePr>
        <p:xfrm>
          <a:off x="1533525" y="5715000"/>
          <a:ext cx="1990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3" name="Equation" r:id="rId7" imgW="1117440" imgH="431640" progId="Equation.3">
                  <p:embed/>
                </p:oleObj>
              </mc:Choice>
              <mc:Fallback>
                <p:oleObj name="Equation" r:id="rId7" imgW="1117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5715000"/>
                        <a:ext cx="19907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2"/>
          <p:cNvGraphicFramePr>
            <a:graphicFrameLocks noChangeAspect="1"/>
          </p:cNvGraphicFramePr>
          <p:nvPr/>
        </p:nvGraphicFramePr>
        <p:xfrm>
          <a:off x="4965700" y="3954463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4" name="Equation" r:id="rId9" imgW="1523880" imgH="431640" progId="Equation.3">
                  <p:embed/>
                </p:oleObj>
              </mc:Choice>
              <mc:Fallback>
                <p:oleObj name="Equation" r:id="rId9" imgW="15238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3954463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4965700" y="5494337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5" name="Equation" r:id="rId11" imgW="1523880" imgH="431640" progId="Equation.3">
                  <p:embed/>
                </p:oleObj>
              </mc:Choice>
              <mc:Fallback>
                <p:oleObj name="Equation" r:id="rId11" imgW="1523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5494337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5000056" y="4724400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6" name="Equation" r:id="rId13" imgW="1523880" imgH="431640" progId="Equation.3">
                  <p:embed/>
                </p:oleObj>
              </mc:Choice>
              <mc:Fallback>
                <p:oleObj name="Equation" r:id="rId13" imgW="1523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056" y="4724400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249" y="111400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5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(students)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171132" y="41166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932522" y="39429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3483099"/>
            <a:ext cx="6096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657601" y="1546608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941599" y="1546610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657601" y="4116682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60797" y="4092699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72661" y="1651327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657600" y="1780164"/>
            <a:ext cx="256023" cy="25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16290" y="4413626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54004" y="4124876"/>
            <a:ext cx="434701" cy="41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304125" y="139362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2513259" y="2948358"/>
            <a:ext cx="1069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362200" y="2413617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74331" y="2801484"/>
            <a:ext cx="775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1" y="3219101"/>
            <a:ext cx="53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426058" y="2816359"/>
            <a:ext cx="8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122858" y="2948357"/>
            <a:ext cx="1069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1807102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3228974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3537879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thru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9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171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90"/>
          <p:cNvGrpSpPr/>
          <p:nvPr/>
        </p:nvGrpSpPr>
        <p:grpSpPr>
          <a:xfrm rot="5400000">
            <a:off x="1506059" y="818047"/>
            <a:ext cx="257175" cy="1488124"/>
            <a:chOff x="3382667" y="1835079"/>
            <a:chExt cx="257175" cy="148812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0"/>
          <p:cNvGrpSpPr/>
          <p:nvPr/>
        </p:nvGrpSpPr>
        <p:grpSpPr>
          <a:xfrm rot="5400000">
            <a:off x="1506059" y="2306171"/>
            <a:ext cx="257175" cy="1488124"/>
            <a:chOff x="3382667" y="1835079"/>
            <a:chExt cx="257175" cy="1488124"/>
          </a:xfrm>
        </p:grpSpPr>
        <p:sp>
          <p:nvSpPr>
            <p:cNvPr id="196" name="Rectangle 19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90"/>
          <p:cNvGrpSpPr/>
          <p:nvPr/>
        </p:nvGrpSpPr>
        <p:grpSpPr>
          <a:xfrm>
            <a:off x="3738247" y="1562111"/>
            <a:ext cx="257175" cy="1488124"/>
            <a:chOff x="3382667" y="1835079"/>
            <a:chExt cx="257175" cy="1488124"/>
          </a:xfrm>
        </p:grpSpPr>
        <p:sp>
          <p:nvSpPr>
            <p:cNvPr id="204" name="Rectangle 20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90"/>
          <p:cNvGrpSpPr/>
          <p:nvPr/>
        </p:nvGrpSpPr>
        <p:grpSpPr>
          <a:xfrm rot="5400000">
            <a:off x="2994184" y="818050"/>
            <a:ext cx="257175" cy="1488124"/>
            <a:chOff x="3382667" y="1835079"/>
            <a:chExt cx="257175" cy="1488124"/>
          </a:xfrm>
        </p:grpSpPr>
        <p:sp>
          <p:nvSpPr>
            <p:cNvPr id="208" name="Rectangle 20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90"/>
          <p:cNvGrpSpPr/>
          <p:nvPr/>
        </p:nvGrpSpPr>
        <p:grpSpPr>
          <a:xfrm rot="5400000">
            <a:off x="2994180" y="2306173"/>
            <a:ext cx="257175" cy="1488124"/>
            <a:chOff x="3382667" y="1835079"/>
            <a:chExt cx="257175" cy="1488124"/>
          </a:xfrm>
        </p:grpSpPr>
        <p:sp>
          <p:nvSpPr>
            <p:cNvPr id="212" name="Rectangle 21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90"/>
          <p:cNvGrpSpPr/>
          <p:nvPr/>
        </p:nvGrpSpPr>
        <p:grpSpPr>
          <a:xfrm>
            <a:off x="761996" y="3050231"/>
            <a:ext cx="257175" cy="1488124"/>
            <a:chOff x="3382667" y="1835079"/>
            <a:chExt cx="257175" cy="1488124"/>
          </a:xfrm>
        </p:grpSpPr>
        <p:sp>
          <p:nvSpPr>
            <p:cNvPr id="216" name="Rectangle 21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190"/>
          <p:cNvGrpSpPr/>
          <p:nvPr/>
        </p:nvGrpSpPr>
        <p:grpSpPr>
          <a:xfrm rot="5400000">
            <a:off x="1506055" y="3794293"/>
            <a:ext cx="257175" cy="1488124"/>
            <a:chOff x="3382667" y="1835079"/>
            <a:chExt cx="257175" cy="1488124"/>
          </a:xfrm>
        </p:grpSpPr>
        <p:sp>
          <p:nvSpPr>
            <p:cNvPr id="220" name="Rectangle 21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190"/>
          <p:cNvGrpSpPr/>
          <p:nvPr/>
        </p:nvGrpSpPr>
        <p:grpSpPr>
          <a:xfrm>
            <a:off x="2250117" y="3050229"/>
            <a:ext cx="257175" cy="1488124"/>
            <a:chOff x="3382667" y="1835079"/>
            <a:chExt cx="257175" cy="1488124"/>
          </a:xfrm>
        </p:grpSpPr>
        <p:sp>
          <p:nvSpPr>
            <p:cNvPr id="224" name="Rectangle 22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90"/>
          <p:cNvGrpSpPr/>
          <p:nvPr/>
        </p:nvGrpSpPr>
        <p:grpSpPr>
          <a:xfrm>
            <a:off x="3738242" y="3050228"/>
            <a:ext cx="257175" cy="1488124"/>
            <a:chOff x="3382667" y="1835079"/>
            <a:chExt cx="257175" cy="1488124"/>
          </a:xfrm>
        </p:grpSpPr>
        <p:sp>
          <p:nvSpPr>
            <p:cNvPr id="228" name="Rectangle 22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190"/>
          <p:cNvGrpSpPr/>
          <p:nvPr/>
        </p:nvGrpSpPr>
        <p:grpSpPr>
          <a:xfrm rot="5400000">
            <a:off x="2994180" y="3794290"/>
            <a:ext cx="257175" cy="1488124"/>
            <a:chOff x="3382667" y="1835079"/>
            <a:chExt cx="257175" cy="1488124"/>
          </a:xfrm>
        </p:grpSpPr>
        <p:sp>
          <p:nvSpPr>
            <p:cNvPr id="232" name="Rectangle 23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rot="5400000" flipH="1" flipV="1">
            <a:off x="476609" y="17167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Title 1"/>
          <p:cNvSpPr txBox="1">
            <a:spLocks/>
          </p:cNvSpPr>
          <p:nvPr/>
        </p:nvSpPr>
        <p:spPr>
          <a:xfrm>
            <a:off x="76200" y="149038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 rot="5400000" flipH="1" flipV="1">
            <a:off x="579290" y="327659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9" name="Title 1"/>
          <p:cNvSpPr txBox="1">
            <a:spLocks/>
          </p:cNvSpPr>
          <p:nvPr/>
        </p:nvSpPr>
        <p:spPr>
          <a:xfrm>
            <a:off x="176499" y="305023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0" y="249099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 rot="5400000" flipH="1" flipV="1">
            <a:off x="551517" y="276621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 flipH="1" flipV="1">
            <a:off x="1981201" y="29216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itle 1"/>
          <p:cNvSpPr txBox="1">
            <a:spLocks/>
          </p:cNvSpPr>
          <p:nvPr/>
        </p:nvSpPr>
        <p:spPr>
          <a:xfrm>
            <a:off x="1671758" y="2438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2062784" y="177528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2443498" y="168911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" name="Title 1"/>
          <p:cNvSpPr txBox="1">
            <a:spLocks/>
          </p:cNvSpPr>
          <p:nvPr/>
        </p:nvSpPr>
        <p:spPr>
          <a:xfrm>
            <a:off x="2277813" y="15771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 flipH="1" flipV="1">
            <a:off x="2087593" y="3267382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Title 1"/>
          <p:cNvSpPr txBox="1">
            <a:spLocks/>
          </p:cNvSpPr>
          <p:nvPr/>
        </p:nvSpPr>
        <p:spPr>
          <a:xfrm>
            <a:off x="1771383" y="3145928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2377439" y="2603667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0800000" flipH="1" flipV="1">
            <a:off x="2427768" y="2953546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Title 1"/>
          <p:cNvSpPr txBox="1">
            <a:spLocks/>
          </p:cNvSpPr>
          <p:nvPr/>
        </p:nvSpPr>
        <p:spPr>
          <a:xfrm>
            <a:off x="1703656" y="15452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rot="5400000" flipH="1" flipV="1">
            <a:off x="3873863" y="278891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Title 1"/>
          <p:cNvSpPr txBox="1">
            <a:spLocks/>
          </p:cNvSpPr>
          <p:nvPr/>
        </p:nvSpPr>
        <p:spPr>
          <a:xfrm>
            <a:off x="3801814" y="255890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66774" y="326029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5" name="Title 1"/>
          <p:cNvSpPr txBox="1">
            <a:spLocks/>
          </p:cNvSpPr>
          <p:nvPr/>
        </p:nvSpPr>
        <p:spPr>
          <a:xfrm>
            <a:off x="3858520" y="29983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2436409" y="461660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>
            <a:off x="2270724" y="45046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H="1" flipV="1">
            <a:off x="2014651" y="460951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Title 1"/>
          <p:cNvSpPr txBox="1">
            <a:spLocks/>
          </p:cNvSpPr>
          <p:nvPr/>
        </p:nvSpPr>
        <p:spPr>
          <a:xfrm>
            <a:off x="1848966" y="449757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rot="5400000" flipH="1" flipV="1">
            <a:off x="2335686" y="4281019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7" name="Title 1"/>
          <p:cNvSpPr txBox="1">
            <a:spLocks/>
          </p:cNvSpPr>
          <p:nvPr/>
        </p:nvSpPr>
        <p:spPr>
          <a:xfrm>
            <a:off x="2263637" y="40510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3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0"/>
          <p:cNvGrpSpPr/>
          <p:nvPr/>
        </p:nvGrpSpPr>
        <p:grpSpPr>
          <a:xfrm>
            <a:off x="5147717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90"/>
          <p:cNvGrpSpPr/>
          <p:nvPr/>
        </p:nvGrpSpPr>
        <p:grpSpPr>
          <a:xfrm>
            <a:off x="6378667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90585" y="3050233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76302" y="1562901"/>
            <a:ext cx="2472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10800000">
            <a:off x="3666086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547173" y="1578152"/>
            <a:ext cx="402824" cy="1472873"/>
            <a:chOff x="3409473" y="1458273"/>
            <a:chExt cx="402824" cy="1472873"/>
          </a:xfrm>
        </p:grpSpPr>
        <p:sp>
          <p:nvSpPr>
            <p:cNvPr id="103" name="Rectangle 102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890585" y="1562109"/>
            <a:ext cx="2980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1371600" y="99060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H="1" flipV="1">
            <a:off x="1531745" y="139993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2408391" y="180232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Title 1"/>
          <p:cNvSpPr txBox="1">
            <a:spLocks/>
          </p:cNvSpPr>
          <p:nvPr/>
        </p:nvSpPr>
        <p:spPr>
          <a:xfrm>
            <a:off x="2443000" y="154041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866107" y="1723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5572125" y="1054894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H="1" flipV="1">
            <a:off x="5732270" y="146422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6504141" y="178327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6538750" y="15213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7833269" y="191834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732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(students)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in this circuit. (students)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5" name="Group 190"/>
          <p:cNvGrpSpPr/>
          <p:nvPr/>
        </p:nvGrpSpPr>
        <p:grpSpPr>
          <a:xfrm>
            <a:off x="3711823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5272086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464344" y="3050233"/>
            <a:ext cx="5606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61952" y="1562901"/>
            <a:ext cx="1310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6"/>
          <p:cNvGrpSpPr/>
          <p:nvPr/>
        </p:nvGrpSpPr>
        <p:grpSpPr>
          <a:xfrm rot="10800000">
            <a:off x="4566198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485775" y="1562109"/>
            <a:ext cx="3364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250121" y="1540410"/>
            <a:ext cx="899831" cy="1509823"/>
            <a:chOff x="2250121" y="1540410"/>
            <a:chExt cx="899831" cy="1509823"/>
          </a:xfrm>
        </p:grpSpPr>
        <p:grpSp>
          <p:nvGrpSpPr>
            <p:cNvPr id="4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200" name="Rectangle 19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4144713" y="170165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844033" y="154041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H="1" flipV="1">
            <a:off x="5118239" y="178327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588134" y="1521361"/>
            <a:ext cx="899831" cy="1509823"/>
            <a:chOff x="2250121" y="1540410"/>
            <a:chExt cx="899831" cy="1509823"/>
          </a:xfrm>
        </p:grpSpPr>
        <p:grpSp>
          <p:nvGrpSpPr>
            <p:cNvPr id="58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8058" y="1542792"/>
            <a:ext cx="899831" cy="1509823"/>
            <a:chOff x="2250121" y="1540410"/>
            <a:chExt cx="899831" cy="1509823"/>
          </a:xfrm>
        </p:grpSpPr>
        <p:grpSp>
          <p:nvGrpSpPr>
            <p:cNvPr id="65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8" name="Rectangle 6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02" y="1545173"/>
            <a:ext cx="899831" cy="1509823"/>
            <a:chOff x="2250121" y="1540410"/>
            <a:chExt cx="899831" cy="1509823"/>
          </a:xfrm>
        </p:grpSpPr>
        <p:grpSp>
          <p:nvGrpSpPr>
            <p:cNvPr id="72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28724" y="1545173"/>
            <a:ext cx="485775" cy="1509822"/>
            <a:chOff x="6422231" y="1545173"/>
            <a:chExt cx="485775" cy="1509822"/>
          </a:xfrm>
        </p:grpSpPr>
        <p:sp>
          <p:nvSpPr>
            <p:cNvPr id="93" name="Oval 92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3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6172200" y="198074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1013</Words>
  <Application>Microsoft Office PowerPoint</Application>
  <PresentationFormat>On-screen Show (4:3)</PresentationFormat>
  <Paragraphs>428</Paragraphs>
  <Slides>52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Review &amp; agenda</vt:lpstr>
      <vt:lpstr>Kirchoff’s current law</vt:lpstr>
      <vt:lpstr>KCL examples</vt:lpstr>
      <vt:lpstr>KCL examples</vt:lpstr>
      <vt:lpstr>KCL examples</vt:lpstr>
      <vt:lpstr>KCL examples</vt:lpstr>
      <vt:lpstr>KCL examples</vt:lpstr>
      <vt:lpstr>KCL examples</vt:lpstr>
      <vt:lpstr>Questions?</vt:lpstr>
      <vt:lpstr>Voltage addition in circuits</vt:lpstr>
      <vt:lpstr>Closing the loop:</vt:lpstr>
      <vt:lpstr>Generalize loop to N-elements:</vt:lpstr>
      <vt:lpstr>Kirchoff’s voltage law</vt:lpstr>
      <vt:lpstr>KVL application</vt:lpstr>
      <vt:lpstr>KVL examples</vt:lpstr>
      <vt:lpstr>KVL examples</vt:lpstr>
      <vt:lpstr>KVL examples</vt:lpstr>
      <vt:lpstr>PowerPoint Presentation</vt:lpstr>
      <vt:lpstr>Dimming circuit</vt:lpstr>
      <vt:lpstr>Potentiometer</vt:lpstr>
      <vt:lpstr>PowerPoint Presentation</vt:lpstr>
      <vt:lpstr>PowerPoint Presentation</vt:lpstr>
      <vt:lpstr>PowerPoint Presentation</vt:lpstr>
      <vt:lpstr>PowerPoint Presentation</vt:lpstr>
      <vt:lpstr>KVL examples</vt:lpstr>
      <vt:lpstr>KVL examples</vt:lpstr>
      <vt:lpstr>KVL examples</vt:lpstr>
      <vt:lpstr>Questions?</vt:lpstr>
      <vt:lpstr>Sign of voltage drop</vt:lpstr>
      <vt:lpstr>Combining KVL + Ohm</vt:lpstr>
      <vt:lpstr>Combining KVL + KCL + Ohm</vt:lpstr>
      <vt:lpstr>PowerPoint Presentation</vt:lpstr>
      <vt:lpstr>PowerPoint Presentation</vt:lpstr>
      <vt:lpstr>PowerPoint Presentation</vt:lpstr>
      <vt:lpstr>Kramer’s rule</vt:lpstr>
      <vt:lpstr>Determinants: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Example problems</vt:lpstr>
      <vt:lpstr>Example problems</vt:lpstr>
      <vt:lpstr>Example problems</vt:lpstr>
      <vt:lpstr>D-Y transformations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547</cp:revision>
  <dcterms:created xsi:type="dcterms:W3CDTF">2010-03-26T00:11:49Z</dcterms:created>
  <dcterms:modified xsi:type="dcterms:W3CDTF">2018-04-18T19:40:28Z</dcterms:modified>
</cp:coreProperties>
</file>