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64" r:id="rId3"/>
    <p:sldId id="370" r:id="rId4"/>
    <p:sldId id="369" r:id="rId5"/>
    <p:sldId id="371" r:id="rId6"/>
    <p:sldId id="372" r:id="rId7"/>
    <p:sldId id="377" r:id="rId8"/>
    <p:sldId id="378" r:id="rId9"/>
    <p:sldId id="379" r:id="rId10"/>
    <p:sldId id="380" r:id="rId11"/>
    <p:sldId id="381" r:id="rId12"/>
    <p:sldId id="389" r:id="rId13"/>
    <p:sldId id="357" r:id="rId14"/>
    <p:sldId id="360" r:id="rId15"/>
    <p:sldId id="362" r:id="rId16"/>
    <p:sldId id="363" r:id="rId17"/>
    <p:sldId id="385" r:id="rId18"/>
    <p:sldId id="386" r:id="rId19"/>
    <p:sldId id="387" r:id="rId20"/>
    <p:sldId id="390" r:id="rId21"/>
    <p:sldId id="388" r:id="rId22"/>
    <p:sldId id="354" r:id="rId23"/>
    <p:sldId id="365" r:id="rId24"/>
    <p:sldId id="366" r:id="rId25"/>
    <p:sldId id="367" r:id="rId26"/>
    <p:sldId id="395" r:id="rId27"/>
    <p:sldId id="393" r:id="rId28"/>
    <p:sldId id="394" r:id="rId29"/>
    <p:sldId id="283" r:id="rId30"/>
    <p:sldId id="291" r:id="rId31"/>
    <p:sldId id="325" r:id="rId32"/>
  </p:sldIdLst>
  <p:sldSz cx="9144000" cy="6858000" type="screen4x3"/>
  <p:notesSz cx="6950075" cy="9167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8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>
        <p:scale>
          <a:sx n="120" d="100"/>
          <a:sy n="120" d="100"/>
        </p:scale>
        <p:origin x="204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274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2888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549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18T19:42:29.6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20864 1256 198 0,'0'0'2'0,"0"0"0"15,0 0-2-15,3-8 0 16,-3 8-2-16,0 0 2 16,11-3 2-16,-1 3-2 0,-2 6 1 15,7 8 1-15,2 5 2 16,3 9 2-16,2 17 4 15,26 54 0-15,2 26 2 16,1 27 6-16,2 25 1 0,-3 25 0 16,-9 3 1-16,-9 10 0 15,-5-5-1 1,2-4-2-16,1-2-2 0,7 2-5 15,2-7-3-15,1-9-2 16,6-5 0-16,-3-21-3 16,0-12 0-16,-7-20-1 15,-2-14-2-15,-7-24-4 0,-8-20-8 16,-4-14-20-16,-3-12-47 0,-12-20-5 15</inkml:trace>
  <inkml:trace contextRef="#ctx0" brushRef="#br0" timeOffset="615">18900 2962 152 0,'0'0'1'0,"0"0"0"15,0 0-3-15,0 0 1 0,0 0 0 16,0 4 3-16,0-4 5 16,12 14 3-16,3-1 4 15,5-3 2-15,13 6 5 16,10 0 0-16,25 1 1 0,23-1-2 15,32-6-2-15,29 0-3 16,31-5 0 0,31-4 1-16,32 1-1 0,26-6 1 15,15-7 1-15,11 4-2 0,6-4-1 16,0 0 0-16,0 1-4 15,-5-2-2-15,-15 1 0 32,-7-1-3-32,-18 5-1 0,-19-1-3 0,-23 9-6 0,-29-1-8 15,-26 2-23-15,-24 3-47 16,-40 1-6-16</inkml:trace>
  <inkml:trace contextRef="#ctx0" brushRef="#br0" timeOffset="1071">21575 772 373 0,'0'0'4'0,"0"0"-2"15,0 0-1-15,0 0-1 16,0 0-1-16,0 0 1 15,25 36-2-15,-13-9 0 16,3 4-3-16,1 7 0 0,1 6-2 16,2 6-9-16,1 5-39 15,2 4-25-15</inkml:trace>
  <inkml:trace contextRef="#ctx0" brushRef="#br0" timeOffset="2040">23240 3649 222 0,'0'0'1'16,"0"12"2"-16,4 0 0 15,3 5-1-15,4 4 3 0,1 3 2 16,3 5 3-16,1 3 3 15,4-1 0-15,-1 1 0 16,-1-2 1-16,1 0 2 16,-2-3-2-16,0 2-2 0,-1-1-1 15,2 0-1-15,-1 1-2 16,2-2 0-16,-1-4-3 15,1-1 0-15,1-3-2 0,-3-3 1 16,1-3-2-16,-5-3 1 16,-1-2 0-16,-12-8 2 15,13 8 4-15,-13-8-1 16,0 0 1-16,0 0-1 15,14-15 1-15,-5-10-1 0,8-16-2 32,12-13-1-32,11-15-3 0,10-11 2 0,10-8-3 15,3 7-1-15,-3-2-9 16,1-1-70 15,-9 32-7-31</inkml:trace>
  <inkml:trace contextRef="#ctx0" brushRef="#br0" timeOffset="8772">18626 3267 97 0,'0'0'3'15,"0"0"5"-15,0 0-2 16,0 0 4-16,0 0-1 15,7-7 2-15,-7 7 0 16,14 0 2-16,-6 0-2 0,1-3-4 16,0 3 1-16,2 0-3 15,-1 2 2-15,2-2-1 16,0 1 1-16,-1 2-2 15,2-3 1-15,1 7 1 0,1-4 0 16,0-1 1-16,2-1-3 16,-2 1 2-16,1 4-4 15,1-2 0-15,0 1 0 16,2-2-1-16,-5 3 1 0,3 1-3 15,-4-3 3-15,4 2-2 16,-4-1 2 15,1-2-1-31,-1 0-1 0,-1 2 1 0,0-3 0 0,-1-1-1 16,-2 3-2-16,3-4 3 0,-4 0-3 15,4 0 2-15,-3 3-1 16,3-2-1-16,-2 1 3 16,3-2-3-16,-2 2 2 0,5 1-1 15,1-1 2-15,-4 1-1 16,3-1-1-16,-4 0 0 31,2 0 0-31,-4 0 1 0,7 0-1 0,-7 0 2 0,1-1-3 16,1-1 3-16,-1 0-2 15,2 0 1-15,0 0 0 16,-1 0-1-16,-1 0 1 15,1 0-1-15,1 0 2 16,0 0-2-16,2 2 3 0,0-2-2 16,1 0 1-16,-2 0 0 15,2 0 1-15,-1 0 3 16,1 0-2-16,0 1 2 15,1-4-2-15,0-1 1 0,-1 0 0 16,3 0-1-16,3 1-2 16,-1-1-2-16,-1 0 1 31,3 1-2-31,-2 2 3 0,1 1-3 0,-3-2 2 0,2 1-1 15,-3-1 1-15,1 2-1 16,4-1-1 0,-3 1 3-16,4-3-3 0,-3-1 2 15,2 0-2-15,-3 0 2 0,6 2-1 16,-5-1 0-16,1 0 1 15,-1 1-2-15,2 2 3 16,2-1-4 0,0 1 3-16,0 1-1 0,1-1 1 15,1 0-1-15,0 0 1 0,1 1 1 16,-1-2-2-16,-1-3 4 15,-1-2-2 1,1 2 1-16,-3-2 0 0,4 3 0 16,1-1-1-16,-2-1 1 0,2 1-1 15,-4 4-1 1,5 1 1-16,-2-2-1 0,1 1 0 31,-4-1 0-31,-2-1-1 0,-1 2 1 0,0-3-1 0,-1 1 1 16,-1-4-1-16,0 0 0 15,-3-1 0-15,1 2 0 31,-1 0 0-31,-3 0 0 0,1 4 0 0,2-3-1 0,-4 4 2 16,4 0-1-16,-2 1 1 16,2-1-1-16,-1 0 0 15,0-1 1-15,0-4 0 16,-1 4 0-16,-1-2-1 0,-3 0 2 15,5-4-2-15,-4 5 0 16,0-1 0-16,1 1 0 16,-2 0 0-16,2-2 0 31,-2 2 0-31,0 2 0 0,-1 0 1 0,1 0-1 0,-2 0 1 15,-8 0-1-15,13 0 1 16,-13 0 0-16,13 0-1 0,-13 0 1 16,10 1-1-16,-10-1 2 15,0 0-1-15,14-3 0 16,-14 3 0-16,11-3 0 15,-11 3 1-15,12-6-2 0,-12 6 1 47,13-3 0-47,-4 3 0 0,0-4 0 0,2 1-1 0,-3 0 0 0,3-2 0 16,-1 3 0-16,1 1-1 15,2-2 2-15,-1-2-2 16,0 1 1-16,3 1 0 0,2 0 0 16,2 1 0-16,0-1 0 15,-1-2 0-15,2 0-1 16,0 2 2-16,-1 0-1 15,-1 2 0-15,-3-2 0 0,-3 1 1 16,-1-1-1-16,-1 3 1 16,-1-2 0-16,0 1-2 15,-1 1 2-15,1-6-2 0,0 6 2 31,-9 0-2-31,16-3 1 0,-16 3 1 0,14-3-1 16,-14 3 1-16,0 0 0 0,0 0 1 16,9-1 0-16,-9 1-1 15,0 0 1-15,0 0-1 16,10-4 0-16,-10 4-1 15,11-6 1-15,-4-3-2 16,-7 9 3-16,13-16-1 16,-4 7 0 15,-3-1 0-31,2-1 0 0,-1 0 0 0,2-1-1 0,-2 2 2 0,2 0-2 15,-1 0 1-15,0 1 1 16,-1-1 0-16,0 1-1 0,0-1 1 16,3 1 0-16,-1 1-1 15,-1-2 0-15,3-2 0 16,-1-1-1-16,0 3 0 0,1 1 0 15,-1 0 0-15,-3 0 0 32,-7 9 0-32,15-16 0 0,-15 16 2 0,10-7-2 15,-10 7 2-15,9-10-1 0,-9 10-1 16,10-12 1-16,-10 12-1 47,12-10 0-47,-5-1-1 0,-7 11 2 0,13-18-1 0,-7 9 0 0,-6 9 2 0,11-13-2 15,-11 13 1-15,10-19-1 16,-10 19 3-16,9-21-3 15,-4 11 2-15,0-2-2 16,0-4 1-16,1-2 0 0,1-2-1 16,0 1 0-16,0 0 0 15,1 1 0-15,2-2-1 16,-2 2 2-16,1-1-2 15,-1 2 1-15,0 3-1 16,1-2 1-16,-1-1-1 0,2-2 0 16,-2 1-1-16,2 0-2 15,1-1 2 32,0 1-1-47,-1 2 0 0,-1-2 1 0,0 2 0 0,0 2 0 0,0-2 1 0,-1 2 2 0,1-2-1 16,-1 0 1-16,2-3-1 15,-2 1 1-15,3-2-1 16,-3-1 0-16,3 1 1 0,-3 1-1 15,0-4 1-15,3-2 0 16,-1 1 0-16,-1-1 0 31,2 0 0-31,-3 3 0 0,1-3-1 0,1 1 1 0,-1-1-1 16,-1 8 1-16,1-3-1 15,-3 3 1-15,2-2 0 16,-1 0 0-16,-4 8-2 16,2 0-1-16,2 1 2 0,0-3-2 15,-2 0 1-15,3-1-1 16,-2-1 0-16,4-1 1 15,-3 0 2 17,2-2 0-32,1 0 0 0,-2 0 0 0,1-2 0 0,1 0 0 0,0-1-1 15,0-1 1-15,0 0 0 16,2 0-1-16,-4-1 0 15,2 2 0-15,0-1 1 0,0-1 0 16,-1 0 0-16,2 0-1 16,-1-3 1-16,1 3 0 15,-1 0 0 1,-1 0 0-16,3 0 0 0,-3 0 1 0,1 2-2 15,-2-1 2-15,-8 22-1 16,9-21 0-16,-1-1 1 16,1 0-2-16,-2 0 2 31,3 1-1-16,-2 0 0-15,-8 21 1 0,11-28-1 0,0-1 1 0,-4 10-1 16,0-2 0-16,2 1 2 16,-1-2-2-16,1-3 2 0,-1 0 0 15,2 1 0-15,-1 0 0 16,-1-1-1-16,0-1 0 15,-1 5-8-15,1 0-13 16,-2-1-43 0,1 1-25-16</inkml:trace>
  <inkml:trace contextRef="#ctx0" brushRef="#br0" timeOffset="42308">13195 4368 217 0,'0'0'8'16,"0"0"1"-16,0 0 1 0,0 0 1 15,5-5 1-15,-5 5 3 16,22-3 0-16,-4 0 0 15,9 2-5-15,4-1-2 16,9-1 0-16,9 0-1 0,2-2-1 16,4-3-2-16,2 1-1 15,2-1 0-15,-2-1-3 16,-4-2-5-16,-9 3-8 15,-6 2-16-15,-5 1-22 16,-6 5-25-16</inkml:trace>
  <inkml:trace contextRef="#ctx0" brushRef="#br0" timeOffset="42682">13617 4063 212 0,'0'0'0'0,"0"0"2"16,0 0 0-16,0 8 4 15,0 3 2-15,0 9 2 0,3 3-1 16,-2 4 7-16,3 6 0 15,-2-1-2-15,0 4 1 16,0-5-1-16,1 3-4 0,-1-9-1 31,1-1-1-31,0-1-7 0,1-4-10 0,4-1-15 16,3 4-41-16,-2-10-13 15</inkml:trace>
  <inkml:trace contextRef="#ctx0" brushRef="#br0" timeOffset="43239">14319 4282 204 0,'0'0'2'16,"0"4"4"-16,0 6 5 16,0 5 5-16,0 5 2 0,0 6 3 15,0 5 0-15,1 4-1 16,2 3 0-16,-3-1-5 15,1-3-4-15,0-3-4 0,3-3-3 16,-2-6-1-16,1-4-3 16,-1-8-3-16,1 0-4 15,-3-10-7-15,0 0-23 16,13 13-39-16,-13-13-6 0</inkml:trace>
  <inkml:trace contextRef="#ctx0" brushRef="#br0" timeOffset="43584">14042 4341 303 0,'0'0'0'16,"16"0"1"-16,13-2-1 16,12-2 1-16,13-4 0 0,13-2 1 15,9-4 0-15,9-1 0 16,5-1 1-16,1-1-1 15,-11 2 1-15,-7-3-4 16,-6 6-4-16,-8-6-17 0,-9 7-27 16,5 8-23-16</inkml:trace>
  <inkml:trace contextRef="#ctx0" brushRef="#br0" timeOffset="43865">14339 4601 298 0,'0'0'1'0,"0"0"0"16,9 2 2-16,7-2 1 16,5-1-1-16,8-3 2 15,11-1-1-15,3 0 2 31,10-3-2-31,-2-1-5 0,7 3-15 0,0 5-38 0,-4-4-20 16</inkml:trace>
  <inkml:trace contextRef="#ctx0" brushRef="#br0" timeOffset="44242">14115 4682 273 0,'0'0'-2'0,"0"0"-1"16,0 0 1-16,0 0 1 16,9-5 2-16,7 4 3 15,8-1 4-15,9-1 3 16,12 2 5-16,1-5-1 15,15 0 1-15,0-4-1 0,2 1-3 16,9 1-6-16,-6-1-14 16,0-1-28-16,1 5-40 15,-12-2-6-15</inkml:trace>
  <inkml:trace contextRef="#ctx0" brushRef="#br0" timeOffset="44902">15189 4517 82 0,'0'0'7'0,"-15"0"9"15,4 0 4-15,-4 0 1 16,0 3 2-16,-5 0 2 0,1-2-3 15,2 3-1-15,3 0-6 16,14-4-4-16,-10 10-4 16,10-10 1-16,11 11-3 0,13-1-1 15,3 2 1-15,7 2 4 16,1-1-3-16,9 3-2 15,-7-3-2-15,0 5-2 16,-8-3 3-16,-5 1 3 16,-9-2 0-1,-13-2 2-15,-2 0 1 0,-16-2 0 0,-5-2 0 16,-11-2 3-16,2-2-4 15,-4-1-4-15,2-2-5 0,5 1-9 32,8-2-12-32,8-4-32 0,11 4-25 0</inkml:trace>
  <inkml:trace contextRef="#ctx0" brushRef="#br0" timeOffset="45356">15662 4622 257 0,'0'0'0'0,"0"0"0"16,0 0 2-16,-7 9 3 15,-5-2 3-15,0 0 2 0,-1 1 0 16,0 0 1-16,1-1 1 15,1 4 0-15,7-2-1 16,4 0-3-16,13-3-3 16,6-2 0-16,8 1-3 0,3-4 2 15,5-1-1-15,-2 0-1 16,0-8 0-16,-3 2 1 15,-8-8 0-15,-8 3 0 16,-6-2 0-16,-7 2 0 0,-6-3 0 16,-10 3-1-1,-8 4-1-15,-5 2 0 0,1 5-2 16,-5-1 1-16,3 7-4 0,2 0-4 15,2 8-11-15,3 2-39 16,9-3-22-16</inkml:trace>
  <inkml:trace contextRef="#ctx0" brushRef="#br0" timeOffset="45855">15962 4295 313 0,'0'0'1'15,"2"6"-2"-15,4 8 0 0,1 7 1 16,2 6 1-16,2 5 2 31,-3 5 4-31,2 5 2 0,-3 4 1 0,1-3 3 16,-4-2-1-16,-1-3 1 0,-3-4 0 15,0-5-4-15,1-6-3 16,-1-5-6-16,1-4-7 16,-1-14-18-16,-5 12-52 15,5-12-7-15</inkml:trace>
  <inkml:trace contextRef="#ctx0" brushRef="#br0" timeOffset="46380">16363 4556 258 0,'0'0'1'15,"0"0"0"1,-13 7-1-16,5 2 0 0,-3 5 0 15,-1 1 3-15,1 7-1 16,2-2 2-16,2 5 1 0,5-3 2 16,2-3 1-16,11-1 1 15,5-6-1 1,4-3 1-1,4-7-1-15,-1-2-2 0,2-7-3 0,-3-5-2 0,-3-5-2 16,-5-3 1-16,-4-4-2 16,-7 2 0-16,-3-2-1 15,-6 4 0-15,-3 2 1 16,-1 6 1-16,-3 5 4 0,1 7-1 15,-3 1 1-15,3 11 2 32,2 6-1-32,4 6 2 0,1 2 0 0,5 2 0 15,2 1 1-15,10-2-1 0,7-1-6 16,3-3-5-16,5-6-16 15,-1 5-46 17,2-16-11-32</inkml:trace>
  <inkml:trace contextRef="#ctx0" brushRef="#br0" timeOffset="46725">16617 4524 243 0,'0'0'6'0,"13"9"3"16,0 1 4-16,4 4 1 15,2 4 2-15,1 2-1 16,3 3 4-16,0 2-2 15,-6-2-3-15,-2-3-3 0,-4-4-1 16,-4-2 1-16,-7-14-2 16,10 10 0-1,-10-10-2-15,1-16 1 0,3-5-3 16,2-8 3-16,3-8-3 0,4-4-1 15,6-3 0-15,5-1-1 16,13 5 0-16,12 5-1 16,6 6 1 15,9 6-8-31,13 12-20 0,7 4-60 0,1 3-1 0</inkml:trace>
  <inkml:trace contextRef="#ctx0" brushRef="#br1" timeOffset="58772">21127 2326 67 0,'0'0'7'0,"0"0"-2"16,0 0 4-16,0 0-3 16,0 0 0-16,0-7 0 15,0 7 1-15,7-10-1 0,-7 10-5 16,15-12 0-16,-4 9-2 15,4-6 2-15,1 6 2 16,2-1 0-16,1 1-2 16,-2 1 2-16,-2-1 0 15,0 1 2-15,-2 0 2 0,-4 1-1 16,-9 1 1-16,15-2 0 15,-15 2 3-15,0 0 4 16,10-4 0-16,-10 4-3 31,0 0-1-31,-7 0 1 0,-1 0-1 0,-4-1 0 0,-5 3-3 16,0 1-3-16,-4 0-3 15,1-2 2-15,2 2 0 16,1 0 1-16,4-2-1 0,5 0-1 16,8-1 1-1,0 0-1-15,0 0 0 0,15-8 0 16,5 4-4-16,3-2-4 0,5 2-9 15,1 0-17-15,1-1-36 16,3 7-6-16</inkml:trace>
  <inkml:trace contextRef="#ctx0" brushRef="#br1" timeOffset="61246">19159 2544 5 0,'11'2'11'15,"3"0"1"-15,-2 1-5 16,4-2-2-16,-2 3-2 0,3-3-1 15,-2-1 4-15,-2 0-1 16,4 0 1-16,-2 0 0 16,3-2 1-16,-1 1 0 15,2-4 0-15,0 1 1 0,2 3-1 16,-1-4-1-16,2 2-3 15,-1-2 1-15,1 4 0 16,-2-4 0-16,2 4 1 16,-3-2-2-16,2 0 2 15,-4 0-2-15,6 0 2 0,-5 3 1 16,6-6 0-16,-3 3 3 15,6-2-2-15,-3 0 2 16,7 0-2-16,4 1 2 0,-1-2-2 16,4-1-2-16,-4 3-2 15,4 1-3-15,-5 0 1 16,5-1 1-16,-10 2 3 15,-2 0-2-15,1-1 2 0,-2 1-1 16,3-1 1-16,-1 3 1 16,0-4 0-16,0 3-1 15,1-1-3 1,-3 1 3-16,2-2-1 0,-3 3-1 15,3-2 1-15,-1 0 0 16,-3 3 0-16,1-2-1 0,-4-2 1 16,2 0-1-16,-4 3 0 15,5 0 1-15,-7 0 0 16,0-1-1-16,1-1-1 0,0 0 0 15,1 2-1-15,-1 0 1 16,1 0-1-16,-3 1-1 16,2-1 1-16,-3 0-1 15,-1-1 0-15,-1 0 0 0,-4 1 1 16,3 0-1-16,-11 0 1 15,13-3 0-15,-13 3 1 16,14-3 0-16,-5 0 0 16,0 1 0-16,2-2-2 0,0 2 2 15,3-3-1-15,-1 3 0 16,4-1-1-16,-4 1 1 15,0-2 0-15,-1 3 0 16,1 0-1-16,-2-1 0 16,0 1 2-16,0-4-1 0,3 3 1 15,-1-2-1-15,4 1 0 16,1 0 1-16,0-1 0 15,3 0 0-15,-4 0 0 0,3 3 1 16,-7-1-1-16,1 0 3 16,-2 0-1-16,0-2-1 15,-1 1-2-15,1-2 2 16,5 2 1-16,-1-3-3 0,4 3 1 15,-2-3-4-15,0 2 1 16,-2 0 1-16,-1 3 0 16,-5 0 0-16,-10 1-2 15,13-4 2-15,-13 4 0 16,0 0 1-16,11-1 0 0,-11 1 0 15,10-1 0-15,-10 1-1 16,15-6 1-16,-6 3 0 16,0 1 0-16,0-1-1 15,0-1 1-15,-9 4-1 0,18-12 0 16,-9 8 1-16,0 0-1 15,3-1 0-15,-3-1-1 16,1 1 2-16,1-1-1 16,-1 3 1-1,0-4 1-15,1 0-2 0,1-2 1 0,1-2-1 16,2 0 1-16,0-2-1 15,3 2 2-15,-4-2-2 32,3 1 1-32,-5 1 0 0,2 0 0 0,-3 1 0 0,-1-3-1 15,2 2 1-15,-2-4-1 16,2 2 1-16,2-3-1 0,0-1 1 15,0-1 0-15,-1 1-1 16,1 1 1-16,-2-2 0 16,0 1 0-16,0 1-1 15,-3 2 1-15,1-1-1 16,-1 0 0-16,1-1 1 0,1-1-1 15,-1 2 1-15,0 1 0 16,-1 0 0-16,1 0-1 16,-1-1 2-16,-1 1-1 15,-8 14-2-15,9-13 0 0,-4 4 0 31,0-1 0-31,1 0 0 0,-1-1 0 0,3 0-1 16,-2-1 0-16,1-1 2 0,2-1 1 16,0-1-1-16,1-1-1 15,-2-1 1-15,3 0 0 16,-1 0 1-16,0-1-1 15,3 0 0-15,-3 0 1 16,1 1-1-16,0-2 1 0,-1 2 0 16,0 1 0 15,0-2-1-31,0-1 1 0,0 1 0 0,2-2-1 0,-2-1 1 15,1 1-1-15,2 1 1 0,-3 1-1 16,1-3 2-16,-1 2-1 16,0-2 1-16,1 0 0 15,-11 21-1-15,8-22 1 16,1-1 0-16,-2 3-1 15,3-4 0-15,-2 3 0 0,2-2-1 32,-1 2 1-32,3-1 0 0,-5 2-1 0,4-2 1 15,-2 3-1-15,1-2 0 16,-1 2 1-16,3-1 0 15,-2-1 0-15,0 0-1 16,-10 21 1-16,20-26 0 16,0-1 1-16,-20 27 1 0,18-26 2 15,1-1-2-15,-19 27 1 16,15-30 0-16,2 0 0 15,-7 7 1-15,1 0-1 16,-1-4 0-16,0-2-1 16,1 0-1-16,-1-2-3 15,0-3-4 16,12-40-9-31,-10 31-33 0,4 3-33 0,3-8-4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8975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507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56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28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36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22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35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9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69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1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47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4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07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2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92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29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8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2018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4/18/2018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://www.coloradocollege.edu/dept/PC/RepresentativePhy/Pages/Photoshop/Problem%20Pictures/Nuclear%20Plant.jpg" TargetMode="External"/><Relationship Id="rId2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pubs.usgs.gov/circ/c1143/html/fig3.jpg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3.bp.blogspot.com/_tUGQsLoAUMs/SKDCcJcMdSI/AAAAAAAAAww/Hkpk6CcrDoA/s400/brightsource-solar-mojave2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lectricwiringdiagram.com/wp-content/uploads/2009/12/grumman-american-tiger-wiring-diagram-aircraft-499x375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jspallanzani.free.fr/ppl/skycanada/a38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arm2.static.flickr.com/1157/1485288493_34e601ce24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upload.wikimedia.org/wikipedia/commons/d/d3/Airbus-319-cockpit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nhlbi.nih.gov/health/dci/images/ek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le-west.co.uk/photos/SO-M0721-1-F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ipperybrick.com/wp-content/uploads/2008/03/roadrunner-bluetooth-communicator.jpg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12" Type="http://schemas.openxmlformats.org/officeDocument/2006/relationships/hyperlink" Target="http://www.warepin.com/wp-content/uploads/2010/01/what-common-types-of-computer-hardware-are-2.jpg" TargetMode="External"/><Relationship Id="rId2" Type="http://schemas.openxmlformats.org/officeDocument/2006/relationships/hyperlink" Target="http://mayang.com/textures/Manmade/images/Plastics%20and%20Related/electronic_circuit_board_913107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openxmlformats.org/officeDocument/2006/relationships/image" Target="../media/image14.jpeg"/><Relationship Id="rId10" Type="http://schemas.openxmlformats.org/officeDocument/2006/relationships/hyperlink" Target="http://www.slipperybrick.com/wp-content/uploads/2008/01/joby-bluetooth-headset.jpg" TargetMode="External"/><Relationship Id="rId4" Type="http://schemas.openxmlformats.org/officeDocument/2006/relationships/hyperlink" Target="http://www.microsoft.com/library/media/1033/windowsxp/mediacenter/images/en-us/wireless_04.jpg" TargetMode="Externa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5</a:t>
            </a:r>
          </a:p>
        </p:txBody>
      </p:sp>
      <p:sp>
        <p:nvSpPr>
          <p:cNvPr id="4" name="Rectangle 3"/>
          <p:cNvSpPr/>
          <p:nvPr/>
        </p:nvSpPr>
        <p:spPr>
          <a:xfrm>
            <a:off x="4883603" y="0"/>
            <a:ext cx="2072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1"/>
            <a:ext cx="8229600" cy="885071"/>
          </a:xfrm>
        </p:spPr>
        <p:txBody>
          <a:bodyPr/>
          <a:lstStyle/>
          <a:p>
            <a:r>
              <a:rPr lang="en-US" dirty="0" smtClean="0"/>
              <a:t>Diode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2604900" y="863640"/>
            <a:ext cx="450058" cy="1767516"/>
            <a:chOff x="1139426" y="1048306"/>
            <a:chExt cx="450058" cy="1767516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1019572" y="1393190"/>
              <a:ext cx="6897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Isosceles Triangle 4"/>
            <p:cNvSpPr/>
            <p:nvPr/>
          </p:nvSpPr>
          <p:spPr>
            <a:xfrm rot="10800000">
              <a:off x="1139427" y="1738074"/>
              <a:ext cx="450057" cy="387980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39426" y="2126054"/>
              <a:ext cx="45005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1019572" y="2470938"/>
              <a:ext cx="6897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30211" y="308052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Solar cell is a diode.</a:t>
            </a:r>
          </a:p>
          <a:p>
            <a:r>
              <a:rPr lang="en-US" dirty="0" smtClean="0"/>
              <a:t>Behaves like:</a:t>
            </a:r>
            <a:endParaRPr lang="en-US" dirty="0"/>
          </a:p>
        </p:txBody>
      </p:sp>
      <p:grpSp>
        <p:nvGrpSpPr>
          <p:cNvPr id="11" name="Group 452"/>
          <p:cNvGrpSpPr/>
          <p:nvPr/>
        </p:nvGrpSpPr>
        <p:grpSpPr>
          <a:xfrm rot="10800000">
            <a:off x="534254" y="4059381"/>
            <a:ext cx="485775" cy="1542982"/>
            <a:chOff x="3455209" y="1743238"/>
            <a:chExt cx="485775" cy="1542982"/>
          </a:xfrm>
        </p:grpSpPr>
        <p:sp>
          <p:nvSpPr>
            <p:cNvPr id="12" name="Oval 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6610" name="Object 2"/>
          <p:cNvGraphicFramePr>
            <a:graphicFrameLocks noChangeAspect="1"/>
          </p:cNvGraphicFramePr>
          <p:nvPr/>
        </p:nvGraphicFramePr>
        <p:xfrm>
          <a:off x="4336552" y="1002140"/>
          <a:ext cx="207327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6" name="Equation" r:id="rId4" imgW="1015920" imgH="241200" progId="Equation.3">
                  <p:embed/>
                </p:oleObj>
              </mc:Choice>
              <mc:Fallback>
                <p:oleObj name="Equation" r:id="rId4" imgW="10159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6552" y="1002140"/>
                        <a:ext cx="207327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18955" y="3024872"/>
            <a:ext cx="3113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 wave detector is a diode.</a:t>
            </a:r>
          </a:p>
          <a:p>
            <a:r>
              <a:rPr lang="en-US" dirty="0" smtClean="0"/>
              <a:t>Behaves like: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6294588" y="5794272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85489" y="60997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2924796" y="609971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76"/>
          <p:cNvGrpSpPr/>
          <p:nvPr/>
        </p:nvGrpSpPr>
        <p:grpSpPr>
          <a:xfrm>
            <a:off x="2681908" y="4909409"/>
            <a:ext cx="485775" cy="485775"/>
            <a:chOff x="1869750" y="2046339"/>
            <a:chExt cx="485775" cy="485775"/>
          </a:xfrm>
        </p:grpSpPr>
        <p:sp>
          <p:nvSpPr>
            <p:cNvPr id="27" name="Oval 26"/>
            <p:cNvSpPr/>
            <p:nvPr/>
          </p:nvSpPr>
          <p:spPr>
            <a:xfrm>
              <a:off x="1869750" y="204633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943100" y="2168515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/>
          <p:cNvCxnSpPr/>
          <p:nvPr/>
        </p:nvCxnSpPr>
        <p:spPr>
          <a:xfrm rot="5400000" flipH="1" flipV="1">
            <a:off x="2576008" y="5750928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2600490" y="459205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2924799" y="426774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 flipH="1">
            <a:off x="3591551" y="420518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>
            <a:off x="3591551" y="603715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2700000">
            <a:off x="6445863" y="5005189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524540" y="493296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524540" y="519195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16200000" flipV="1">
            <a:off x="6415174" y="4703971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V="1">
            <a:off x="6415968" y="5719644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6319068" y="459205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6643377" y="426774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 flipH="1">
            <a:off x="7310129" y="420518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rot="10800000" flipV="1">
            <a:off x="6643376" y="6143063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 flipH="1">
            <a:off x="7310131" y="608050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6200000">
            <a:off x="4595097" y="506337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4108971" y="6107948"/>
            <a:ext cx="9648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>
            <a:off x="4882433" y="589839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>
            <a:off x="4882431" y="448552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90802" y="4275971"/>
            <a:ext cx="10011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983851" y="421341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983851" y="60453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185644" y="4494689"/>
            <a:ext cx="2086944" cy="87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0.1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479351" y="3857859"/>
            <a:ext cx="2706293" cy="2531223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373190" y="3559820"/>
            <a:ext cx="98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Detector</a:t>
            </a:r>
            <a:endParaRPr lang="en-US" i="1" dirty="0"/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 rot="16200000">
            <a:off x="1385489" y="4688755"/>
            <a:ext cx="2086944" cy="87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83447" y="1712858"/>
            <a:ext cx="446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Nodal/mesh analysis won’t work on this but…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01302" y="6389082"/>
            <a:ext cx="540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Nodal/mesh analysis works on these equivalent circuits!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750200" y="111600"/>
              <a:ext cx="3915360" cy="1626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40840" y="102600"/>
                <a:ext cx="3935880" cy="1643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1"/>
            <a:ext cx="8229600" cy="885071"/>
          </a:xfrm>
        </p:spPr>
        <p:txBody>
          <a:bodyPr/>
          <a:lstStyle/>
          <a:p>
            <a:r>
              <a:rPr lang="en-US" dirty="0" smtClean="0"/>
              <a:t>Transistors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118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switch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3916357" y="1766455"/>
            <a:ext cx="5165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3838168" y="1766293"/>
            <a:ext cx="857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3762221" y="1766293"/>
            <a:ext cx="412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266793" y="1508165"/>
            <a:ext cx="212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266798" y="2024743"/>
            <a:ext cx="212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4222815" y="2281281"/>
            <a:ext cx="513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4222646" y="1251467"/>
            <a:ext cx="5133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 flipH="1">
            <a:off x="4416785" y="86964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flipH="1">
            <a:off x="4416785" y="25378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 flipH="1">
            <a:off x="3637101" y="170373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544878" y="738842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4576690" y="2484426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3100539" y="1635488"/>
            <a:ext cx="499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gate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4785489" y="1508165"/>
            <a:ext cx="446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Nodal/mesh analysis won’t work on this but…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435921" y="3869356"/>
            <a:ext cx="656309" cy="990601"/>
            <a:chOff x="3693191" y="1904999"/>
            <a:chExt cx="656309" cy="990601"/>
          </a:xfrm>
        </p:grpSpPr>
        <p:cxnSp>
          <p:nvCxnSpPr>
            <p:cNvPr id="79" name="Straight Connector 78"/>
            <p:cNvCxnSpPr/>
            <p:nvPr/>
          </p:nvCxnSpPr>
          <p:spPr>
            <a:xfrm rot="10800000">
              <a:off x="3962400" y="1905000"/>
              <a:ext cx="387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0800000">
              <a:off x="3961688" y="2895600"/>
              <a:ext cx="387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3864025" y="2003375"/>
              <a:ext cx="1967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3864026" y="2797225"/>
              <a:ext cx="1967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V="1">
              <a:off x="3566103" y="2309360"/>
              <a:ext cx="523388" cy="2692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Oval 83"/>
          <p:cNvSpPr/>
          <p:nvPr/>
        </p:nvSpPr>
        <p:spPr>
          <a:xfrm flipH="1">
            <a:off x="1091519" y="382817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219612" y="3697368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87" name="Oval 86"/>
          <p:cNvSpPr/>
          <p:nvPr/>
        </p:nvSpPr>
        <p:spPr>
          <a:xfrm flipH="1">
            <a:off x="1092230" y="479106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516892" y="5130278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graphicFrame>
        <p:nvGraphicFramePr>
          <p:cNvPr id="96" name="Table 95"/>
          <p:cNvGraphicFramePr>
            <a:graphicFrameLocks noGrp="1"/>
          </p:cNvGraphicFramePr>
          <p:nvPr/>
        </p:nvGraphicFramePr>
        <p:xfrm>
          <a:off x="192133" y="5046992"/>
          <a:ext cx="164208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6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baseline="-25000" dirty="0" err="1" smtClean="0"/>
                        <a:t>gate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Switch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6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+ 5 V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610">
                <a:tc>
                  <a:txBody>
                    <a:bodyPr/>
                    <a:lstStyle/>
                    <a:p>
                      <a:r>
                        <a:rPr lang="en-US" dirty="0" smtClean="0"/>
                        <a:t>0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2867240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potentiometer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98" name="Straight Arrow Connector 97"/>
          <p:cNvCxnSpPr/>
          <p:nvPr/>
        </p:nvCxnSpPr>
        <p:spPr>
          <a:xfrm rot="5400000">
            <a:off x="2990834" y="4577556"/>
            <a:ext cx="645762" cy="158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9" name="Group 5"/>
          <p:cNvGrpSpPr/>
          <p:nvPr/>
        </p:nvGrpSpPr>
        <p:grpSpPr>
          <a:xfrm>
            <a:off x="3465855" y="3869356"/>
            <a:ext cx="160687" cy="1414811"/>
            <a:chOff x="4491663" y="3124200"/>
            <a:chExt cx="160687" cy="1414811"/>
          </a:xfrm>
        </p:grpSpPr>
        <p:grpSp>
          <p:nvGrpSpPr>
            <p:cNvPr id="100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8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Arrow Connector 113"/>
          <p:cNvCxnSpPr/>
          <p:nvPr/>
        </p:nvCxnSpPr>
        <p:spPr>
          <a:xfrm rot="10800000">
            <a:off x="3626540" y="4536499"/>
            <a:ext cx="827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4081292" y="4911127"/>
            <a:ext cx="746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3587758" y="4719658"/>
            <a:ext cx="363139" cy="158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itle 1"/>
          <p:cNvSpPr txBox="1">
            <a:spLocks/>
          </p:cNvSpPr>
          <p:nvPr/>
        </p:nvSpPr>
        <p:spPr>
          <a:xfrm>
            <a:off x="3465490" y="4387063"/>
            <a:ext cx="1319999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 flipH="1">
            <a:off x="3501424" y="376561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 flipH="1">
            <a:off x="4391772" y="528416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3600484" y="3697368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121" name="Title 1"/>
          <p:cNvSpPr txBox="1">
            <a:spLocks/>
          </p:cNvSpPr>
          <p:nvPr/>
        </p:nvSpPr>
        <p:spPr>
          <a:xfrm>
            <a:off x="2440539" y="4203540"/>
            <a:ext cx="1319999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2670884" y="5613631"/>
            <a:ext cx="3191817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sd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= (constant) x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gate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862701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VCCS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124" name="Group 454"/>
          <p:cNvGrpSpPr/>
          <p:nvPr/>
        </p:nvGrpSpPr>
        <p:grpSpPr>
          <a:xfrm rot="10800000">
            <a:off x="7332552" y="3866304"/>
            <a:ext cx="402824" cy="1542983"/>
            <a:chOff x="5317373" y="1743238"/>
            <a:chExt cx="402824" cy="1542983"/>
          </a:xfrm>
        </p:grpSpPr>
        <p:sp>
          <p:nvSpPr>
            <p:cNvPr id="125" name="Rectangle 124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9" name="TextBox 128"/>
          <p:cNvSpPr txBox="1"/>
          <p:nvPr/>
        </p:nvSpPr>
        <p:spPr>
          <a:xfrm>
            <a:off x="1219612" y="4720334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7598579" y="5233641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131" name="Oval 130"/>
          <p:cNvSpPr/>
          <p:nvPr/>
        </p:nvSpPr>
        <p:spPr>
          <a:xfrm flipH="1">
            <a:off x="7473459" y="538753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 flipH="1">
            <a:off x="7472194" y="37504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7571254" y="3682235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134" name="Title 1"/>
          <p:cNvSpPr txBox="1">
            <a:spLocks/>
          </p:cNvSpPr>
          <p:nvPr/>
        </p:nvSpPr>
        <p:spPr>
          <a:xfrm>
            <a:off x="7744686" y="4367130"/>
            <a:ext cx="1046486" cy="531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gate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562147" y="6389470"/>
            <a:ext cx="540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Nodal/mesh analysis works on these equivalent circuits!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4417"/>
            <a:ext cx="8229600" cy="1143000"/>
          </a:xfrm>
        </p:spPr>
        <p:txBody>
          <a:bodyPr/>
          <a:lstStyle/>
          <a:p>
            <a:r>
              <a:rPr lang="en-US" dirty="0" smtClean="0"/>
              <a:t>Nodal vs. mesh analysis</a:t>
            </a:r>
            <a:endParaRPr lang="en-US" dirty="0"/>
          </a:p>
        </p:txBody>
      </p:sp>
      <p:grpSp>
        <p:nvGrpSpPr>
          <p:cNvPr id="20" name="Group 54"/>
          <p:cNvGrpSpPr/>
          <p:nvPr/>
        </p:nvGrpSpPr>
        <p:grpSpPr>
          <a:xfrm>
            <a:off x="2997870" y="1723732"/>
            <a:ext cx="160687" cy="1414811"/>
            <a:chOff x="4491667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itle 1"/>
          <p:cNvSpPr txBox="1">
            <a:spLocks/>
          </p:cNvSpPr>
          <p:nvPr/>
        </p:nvSpPr>
        <p:spPr>
          <a:xfrm>
            <a:off x="2263580" y="203432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6200000" flipH="1">
            <a:off x="2721086" y="192294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2287625" y="169960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98429" y="1948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343313" y="25759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3078749" y="21066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63498" y="19335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008382" y="256109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52" name="Group 39"/>
          <p:cNvGrpSpPr/>
          <p:nvPr/>
        </p:nvGrpSpPr>
        <p:grpSpPr>
          <a:xfrm>
            <a:off x="1759154" y="1732907"/>
            <a:ext cx="160687" cy="1414811"/>
            <a:chOff x="4491665" y="3124200"/>
            <a:chExt cx="160687" cy="1414811"/>
          </a:xfrm>
        </p:grpSpPr>
        <p:grpSp>
          <p:nvGrpSpPr>
            <p:cNvPr id="53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itle 1"/>
          <p:cNvSpPr txBox="1">
            <a:spLocks/>
          </p:cNvSpPr>
          <p:nvPr/>
        </p:nvSpPr>
        <p:spPr>
          <a:xfrm>
            <a:off x="1759514" y="20917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rot="16200000" flipH="1">
            <a:off x="1510343" y="1926324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Title 1"/>
          <p:cNvSpPr txBox="1">
            <a:spLocks/>
          </p:cNvSpPr>
          <p:nvPr/>
        </p:nvSpPr>
        <p:spPr>
          <a:xfrm>
            <a:off x="1076882" y="1702986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874825" y="20917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0" y="622325"/>
            <a:ext cx="5408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2 examples, each with 2 resistors.</a:t>
            </a:r>
          </a:p>
          <a:p>
            <a:r>
              <a:rPr lang="en-US" dirty="0" smtClean="0"/>
              <a:t>For both problems, find i</a:t>
            </a:r>
            <a:r>
              <a:rPr lang="en-US" baseline="-25000" dirty="0" smtClean="0"/>
              <a:t>1</a:t>
            </a:r>
            <a:r>
              <a:rPr lang="en-US" dirty="0" smtClean="0"/>
              <a:t>, i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Is it easier to solve for the currents or the voltages first?</a:t>
            </a:r>
            <a:endParaRPr lang="en-US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7063588" y="666655"/>
            <a:ext cx="1943405" cy="1574106"/>
            <a:chOff x="7063588" y="666655"/>
            <a:chExt cx="1943405" cy="1574106"/>
          </a:xfrm>
        </p:grpSpPr>
        <p:grpSp>
          <p:nvGrpSpPr>
            <p:cNvPr id="74" name="Group 54"/>
            <p:cNvGrpSpPr/>
            <p:nvPr/>
          </p:nvGrpSpPr>
          <p:grpSpPr>
            <a:xfrm>
              <a:off x="7837441" y="825950"/>
              <a:ext cx="160687" cy="1414811"/>
              <a:chOff x="4491667" y="3124200"/>
              <a:chExt cx="160687" cy="1414811"/>
            </a:xfrm>
          </p:grpSpPr>
          <p:grpSp>
            <p:nvGrpSpPr>
              <p:cNvPr id="75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itle 1"/>
            <p:cNvSpPr txBox="1">
              <a:spLocks/>
            </p:cNvSpPr>
            <p:nvPr/>
          </p:nvSpPr>
          <p:spPr>
            <a:xfrm>
              <a:off x="7103151" y="11444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rot="16200000" flipH="1">
              <a:off x="7497049" y="889993"/>
              <a:ext cx="3200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1" name="Title 1"/>
            <p:cNvSpPr txBox="1">
              <a:spLocks/>
            </p:cNvSpPr>
            <p:nvPr/>
          </p:nvSpPr>
          <p:spPr>
            <a:xfrm>
              <a:off x="7063588" y="666655"/>
              <a:ext cx="854007" cy="477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138000" y="105863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182884" y="168616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7918320" y="121678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6" name="Group 451"/>
          <p:cNvGrpSpPr/>
          <p:nvPr/>
        </p:nvGrpSpPr>
        <p:grpSpPr>
          <a:xfrm>
            <a:off x="18428" y="1716652"/>
            <a:ext cx="994846" cy="1542982"/>
            <a:chOff x="1676400" y="1743238"/>
            <a:chExt cx="994846" cy="1542982"/>
          </a:xfrm>
        </p:grpSpPr>
        <p:grpSp>
          <p:nvGrpSpPr>
            <p:cNvPr id="12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2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7" name="Group 525"/>
          <p:cNvGrpSpPr/>
          <p:nvPr/>
        </p:nvGrpSpPr>
        <p:grpSpPr>
          <a:xfrm rot="16200000">
            <a:off x="17665" y="1647472"/>
            <a:ext cx="706952" cy="559236"/>
            <a:chOff x="5620837" y="2038275"/>
            <a:chExt cx="706952" cy="559236"/>
          </a:xfrm>
        </p:grpSpPr>
        <p:cxnSp>
          <p:nvCxnSpPr>
            <p:cNvPr id="118" name="Straight Arrow Connector 11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31" name="Straight Connector 130"/>
          <p:cNvCxnSpPr/>
          <p:nvPr/>
        </p:nvCxnSpPr>
        <p:spPr>
          <a:xfrm>
            <a:off x="770387" y="1732907"/>
            <a:ext cx="23076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773492" y="3259635"/>
            <a:ext cx="2304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1778764" y="3199089"/>
            <a:ext cx="121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3017478" y="3199089"/>
            <a:ext cx="121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5135110" y="670037"/>
            <a:ext cx="1928478" cy="1587850"/>
            <a:chOff x="5135110" y="670037"/>
            <a:chExt cx="1928478" cy="158785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5974915" y="120188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5228675" y="670037"/>
              <a:ext cx="1250306" cy="1587850"/>
              <a:chOff x="5228675" y="670037"/>
              <a:chExt cx="1250306" cy="1587850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6178899" y="104373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223783" y="1671261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  <p:grpSp>
            <p:nvGrpSpPr>
              <p:cNvPr id="97" name="Group 39"/>
              <p:cNvGrpSpPr/>
              <p:nvPr/>
            </p:nvGrpSpPr>
            <p:grpSpPr>
              <a:xfrm>
                <a:off x="5974555" y="843076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98" name="Group 52"/>
                <p:cNvGrpSpPr/>
                <p:nvPr/>
              </p:nvGrpSpPr>
              <p:grpSpPr>
                <a:xfrm rot="5400000">
                  <a:off x="4169409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01" name="Straight Connector 10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9" name="Straight Connector 9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3" name="Straight Arrow Connector 112"/>
              <p:cNvCxnSpPr/>
              <p:nvPr/>
            </p:nvCxnSpPr>
            <p:spPr>
              <a:xfrm rot="16200000" flipH="1">
                <a:off x="5662136" y="893375"/>
                <a:ext cx="32003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5228675" y="670037"/>
                <a:ext cx="854007" cy="47783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5135110" y="113075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190246" y="4783743"/>
            <a:ext cx="1943405" cy="1574106"/>
            <a:chOff x="7063588" y="666655"/>
            <a:chExt cx="1943405" cy="1574106"/>
          </a:xfrm>
        </p:grpSpPr>
        <p:grpSp>
          <p:nvGrpSpPr>
            <p:cNvPr id="148" name="Group 54"/>
            <p:cNvGrpSpPr/>
            <p:nvPr/>
          </p:nvGrpSpPr>
          <p:grpSpPr>
            <a:xfrm>
              <a:off x="7837447" y="825950"/>
              <a:ext cx="160687" cy="1414811"/>
              <a:chOff x="4491673" y="3124200"/>
              <a:chExt cx="160687" cy="1414811"/>
            </a:xfrm>
          </p:grpSpPr>
          <p:grpSp>
            <p:nvGrpSpPr>
              <p:cNvPr id="155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58" name="Straight Connector 15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Title 1"/>
            <p:cNvSpPr txBox="1">
              <a:spLocks/>
            </p:cNvSpPr>
            <p:nvPr/>
          </p:nvSpPr>
          <p:spPr>
            <a:xfrm>
              <a:off x="7103151" y="11444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 rot="16200000" flipH="1">
              <a:off x="7497049" y="889993"/>
              <a:ext cx="3200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1" name="Title 1"/>
            <p:cNvSpPr txBox="1">
              <a:spLocks/>
            </p:cNvSpPr>
            <p:nvPr/>
          </p:nvSpPr>
          <p:spPr>
            <a:xfrm>
              <a:off x="7063588" y="666655"/>
              <a:ext cx="854007" cy="477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8138000" y="105863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182884" y="168616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7918320" y="121678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70" name="Title 1"/>
          <p:cNvSpPr txBox="1">
            <a:spLocks/>
          </p:cNvSpPr>
          <p:nvPr/>
        </p:nvSpPr>
        <p:spPr>
          <a:xfrm>
            <a:off x="1965902" y="41197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169886" y="39615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2214770" y="45890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175" name="Group 39"/>
          <p:cNvGrpSpPr/>
          <p:nvPr/>
        </p:nvGrpSpPr>
        <p:grpSpPr>
          <a:xfrm>
            <a:off x="1965550" y="3760914"/>
            <a:ext cx="160687" cy="1414811"/>
            <a:chOff x="4491673" y="3124200"/>
            <a:chExt cx="160687" cy="1414811"/>
          </a:xfrm>
        </p:grpSpPr>
        <p:grpSp>
          <p:nvGrpSpPr>
            <p:cNvPr id="178" name="Group 52"/>
            <p:cNvGrpSpPr/>
            <p:nvPr/>
          </p:nvGrpSpPr>
          <p:grpSpPr>
            <a:xfrm rot="5400000">
              <a:off x="416941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9" name="Straight Connector 17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6" name="Straight Arrow Connector 175"/>
          <p:cNvCxnSpPr/>
          <p:nvPr/>
        </p:nvCxnSpPr>
        <p:spPr>
          <a:xfrm rot="16200000" flipH="1">
            <a:off x="1653123" y="397023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7" name="Title 1"/>
          <p:cNvSpPr txBox="1">
            <a:spLocks/>
          </p:cNvSpPr>
          <p:nvPr/>
        </p:nvSpPr>
        <p:spPr>
          <a:xfrm>
            <a:off x="1219662" y="374689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2" name="Title 1"/>
          <p:cNvSpPr txBox="1">
            <a:spLocks/>
          </p:cNvSpPr>
          <p:nvPr/>
        </p:nvSpPr>
        <p:spPr>
          <a:xfrm>
            <a:off x="1126097" y="404858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81844" y="4267015"/>
            <a:ext cx="969184" cy="1542982"/>
            <a:chOff x="2971800" y="1743238"/>
            <a:chExt cx="969184" cy="1542982"/>
          </a:xfrm>
        </p:grpSpPr>
        <p:sp>
          <p:nvSpPr>
            <p:cNvPr id="193" name="Oval 192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Arrow Connector 193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93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93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99" name="Straight Connector 198"/>
          <p:cNvCxnSpPr/>
          <p:nvPr/>
        </p:nvCxnSpPr>
        <p:spPr>
          <a:xfrm rot="10800000">
            <a:off x="808937" y="3760914"/>
            <a:ext cx="12374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 flipH="1" flipV="1">
            <a:off x="548876" y="4006955"/>
            <a:ext cx="520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10800000">
            <a:off x="808937" y="6357849"/>
            <a:ext cx="12353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5400000">
            <a:off x="514034" y="6064536"/>
            <a:ext cx="5866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Notation: two elements in series</a:t>
            </a:r>
            <a:endParaRPr lang="en-US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1899348" y="1509243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48693" y="609600"/>
            <a:ext cx="294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Textbook chapter 2 notation: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706091" y="16630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750975" y="229060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824086" y="1462421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824086" y="2822387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itle 1"/>
          <p:cNvSpPr txBox="1">
            <a:spLocks/>
          </p:cNvSpPr>
          <p:nvPr/>
        </p:nvSpPr>
        <p:spPr>
          <a:xfrm>
            <a:off x="0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89808" y="18880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37833" y="119761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897812" y="26857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932223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rot="16200000" flipH="1">
            <a:off x="304503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-128958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3971" name="Object 2"/>
          <p:cNvGraphicFramePr>
            <a:graphicFrameLocks noChangeAspect="1"/>
          </p:cNvGraphicFramePr>
          <p:nvPr/>
        </p:nvGraphicFramePr>
        <p:xfrm>
          <a:off x="1974850" y="1455738"/>
          <a:ext cx="91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3" name="Equation" r:id="rId4" imgW="457200" imgH="431640" progId="Equation.3">
                  <p:embed/>
                </p:oleObj>
              </mc:Choice>
              <mc:Fallback>
                <p:oleObj name="Equation" r:id="rId4" imgW="4572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455738"/>
                        <a:ext cx="914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2"/>
          <p:cNvGraphicFramePr>
            <a:graphicFrameLocks noChangeAspect="1"/>
          </p:cNvGraphicFramePr>
          <p:nvPr/>
        </p:nvGraphicFramePr>
        <p:xfrm>
          <a:off x="1974850" y="3127185"/>
          <a:ext cx="88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4" name="Equation" r:id="rId6" imgW="444240" imgH="431640" progId="Equation.3">
                  <p:embed/>
                </p:oleObj>
              </mc:Choice>
              <mc:Fallback>
                <p:oleObj name="Equation" r:id="rId6" imgW="4442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3127185"/>
                        <a:ext cx="889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1" name="Straight Arrow Connector 140"/>
          <p:cNvCxnSpPr/>
          <p:nvPr/>
        </p:nvCxnSpPr>
        <p:spPr>
          <a:xfrm rot="16200000" flipH="1">
            <a:off x="304503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2" name="Title 1"/>
          <p:cNvSpPr txBox="1">
            <a:spLocks/>
          </p:cNvSpPr>
          <p:nvPr/>
        </p:nvSpPr>
        <p:spPr>
          <a:xfrm>
            <a:off x="-128958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 rot="16200000" flipH="1">
            <a:off x="304503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4" name="Title 1"/>
          <p:cNvSpPr txBox="1">
            <a:spLocks/>
          </p:cNvSpPr>
          <p:nvPr/>
        </p:nvSpPr>
        <p:spPr>
          <a:xfrm>
            <a:off x="-128958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39"/>
          <p:cNvGrpSpPr/>
          <p:nvPr/>
        </p:nvGrpSpPr>
        <p:grpSpPr>
          <a:xfrm>
            <a:off x="5501747" y="1462421"/>
            <a:ext cx="160687" cy="1414811"/>
            <a:chOff x="4491665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4"/>
          <p:cNvGrpSpPr/>
          <p:nvPr/>
        </p:nvGrpSpPr>
        <p:grpSpPr>
          <a:xfrm>
            <a:off x="5501749" y="2822387"/>
            <a:ext cx="160687" cy="1414811"/>
            <a:chOff x="4491667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6" name="Straight Connector 20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Title 1"/>
          <p:cNvSpPr txBox="1">
            <a:spLocks/>
          </p:cNvSpPr>
          <p:nvPr/>
        </p:nvSpPr>
        <p:spPr>
          <a:xfrm>
            <a:off x="4767459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3" name="Title 1"/>
          <p:cNvSpPr txBox="1">
            <a:spLocks/>
          </p:cNvSpPr>
          <p:nvPr/>
        </p:nvSpPr>
        <p:spPr>
          <a:xfrm>
            <a:off x="5609874" y="18212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609874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97" name="Straight Arrow Connector 196"/>
          <p:cNvCxnSpPr/>
          <p:nvPr/>
        </p:nvCxnSpPr>
        <p:spPr>
          <a:xfrm rot="16200000" flipH="1">
            <a:off x="4982154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8" name="Title 1"/>
          <p:cNvSpPr txBox="1">
            <a:spLocks/>
          </p:cNvSpPr>
          <p:nvPr/>
        </p:nvSpPr>
        <p:spPr>
          <a:xfrm>
            <a:off x="4548693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99" name="Object 2"/>
          <p:cNvGraphicFramePr>
            <a:graphicFrameLocks noChangeAspect="1"/>
          </p:cNvGraphicFramePr>
          <p:nvPr/>
        </p:nvGraphicFramePr>
        <p:xfrm>
          <a:off x="7089775" y="1455738"/>
          <a:ext cx="812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5" name="Equation" r:id="rId8" imgW="406080" imgH="431640" progId="Equation.3">
                  <p:embed/>
                </p:oleObj>
              </mc:Choice>
              <mc:Fallback>
                <p:oleObj name="Equation" r:id="rId8" imgW="40608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5" y="1455738"/>
                        <a:ext cx="8128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" name="Object 2"/>
          <p:cNvGraphicFramePr>
            <a:graphicFrameLocks noChangeAspect="1"/>
          </p:cNvGraphicFramePr>
          <p:nvPr/>
        </p:nvGraphicFramePr>
        <p:xfrm>
          <a:off x="7123113" y="3127375"/>
          <a:ext cx="838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6" name="Equation" r:id="rId10" imgW="419040" imgH="431640" progId="Equation.3">
                  <p:embed/>
                </p:oleObj>
              </mc:Choice>
              <mc:Fallback>
                <p:oleObj name="Equation" r:id="rId10" imgW="41904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113" y="3127375"/>
                        <a:ext cx="838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1" name="Straight Arrow Connector 200"/>
          <p:cNvCxnSpPr/>
          <p:nvPr/>
        </p:nvCxnSpPr>
        <p:spPr>
          <a:xfrm rot="16200000" flipH="1">
            <a:off x="4982154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2" name="Title 1"/>
          <p:cNvSpPr txBox="1">
            <a:spLocks/>
          </p:cNvSpPr>
          <p:nvPr/>
        </p:nvSpPr>
        <p:spPr>
          <a:xfrm>
            <a:off x="4548693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03" name="Straight Arrow Connector 202"/>
          <p:cNvCxnSpPr/>
          <p:nvPr/>
        </p:nvCxnSpPr>
        <p:spPr>
          <a:xfrm rot="16200000" flipH="1">
            <a:off x="4982154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" name="Title 1"/>
          <p:cNvSpPr txBox="1">
            <a:spLocks/>
          </p:cNvSpPr>
          <p:nvPr/>
        </p:nvSpPr>
        <p:spPr>
          <a:xfrm>
            <a:off x="4548693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3" name="Title 1"/>
          <p:cNvSpPr txBox="1">
            <a:spLocks/>
          </p:cNvSpPr>
          <p:nvPr/>
        </p:nvSpPr>
        <p:spPr>
          <a:xfrm>
            <a:off x="4617418" y="18212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5802308" y="30550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5" name="TextBox 234"/>
          <p:cNvSpPr txBox="1"/>
          <p:nvPr/>
        </p:nvSpPr>
        <p:spPr>
          <a:xfrm>
            <a:off x="5847192" y="368260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36" name="Title 1"/>
          <p:cNvSpPr txBox="1">
            <a:spLocks/>
          </p:cNvSpPr>
          <p:nvPr/>
        </p:nvSpPr>
        <p:spPr>
          <a:xfrm>
            <a:off x="5706091" y="321322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7" name="Title 1"/>
          <p:cNvSpPr txBox="1">
            <a:spLocks/>
          </p:cNvSpPr>
          <p:nvPr/>
        </p:nvSpPr>
        <p:spPr>
          <a:xfrm>
            <a:off x="279757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8" name="Title 1"/>
          <p:cNvSpPr txBox="1">
            <a:spLocks/>
          </p:cNvSpPr>
          <p:nvPr/>
        </p:nvSpPr>
        <p:spPr>
          <a:xfrm>
            <a:off x="5402700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Nodal analysis</a:t>
            </a:r>
            <a:endParaRPr lang="en-US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1899348" y="1509243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824086" y="1462421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824086" y="2822387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itle 1"/>
          <p:cNvSpPr txBox="1">
            <a:spLocks/>
          </p:cNvSpPr>
          <p:nvPr/>
        </p:nvSpPr>
        <p:spPr>
          <a:xfrm>
            <a:off x="0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89808" y="18880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37833" y="119761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897812" y="26857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932223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rot="16200000" flipH="1">
            <a:off x="304503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-128958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3971" name="Object 2"/>
          <p:cNvGraphicFramePr>
            <a:graphicFrameLocks noChangeAspect="1"/>
          </p:cNvGraphicFramePr>
          <p:nvPr/>
        </p:nvGraphicFramePr>
        <p:xfrm>
          <a:off x="1974850" y="1455738"/>
          <a:ext cx="91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9" name="Equation" r:id="rId4" imgW="457200" imgH="431640" progId="Equation.3">
                  <p:embed/>
                </p:oleObj>
              </mc:Choice>
              <mc:Fallback>
                <p:oleObj name="Equation" r:id="rId4" imgW="4572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455738"/>
                        <a:ext cx="914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2"/>
          <p:cNvGraphicFramePr>
            <a:graphicFrameLocks noChangeAspect="1"/>
          </p:cNvGraphicFramePr>
          <p:nvPr/>
        </p:nvGraphicFramePr>
        <p:xfrm>
          <a:off x="1974850" y="3127185"/>
          <a:ext cx="88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0" name="Equation" r:id="rId6" imgW="444240" imgH="431640" progId="Equation.3">
                  <p:embed/>
                </p:oleObj>
              </mc:Choice>
              <mc:Fallback>
                <p:oleObj name="Equation" r:id="rId6" imgW="4442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3127185"/>
                        <a:ext cx="889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1" name="Straight Arrow Connector 140"/>
          <p:cNvCxnSpPr/>
          <p:nvPr/>
        </p:nvCxnSpPr>
        <p:spPr>
          <a:xfrm rot="16200000" flipH="1">
            <a:off x="304503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2" name="Title 1"/>
          <p:cNvSpPr txBox="1">
            <a:spLocks/>
          </p:cNvSpPr>
          <p:nvPr/>
        </p:nvSpPr>
        <p:spPr>
          <a:xfrm>
            <a:off x="-128958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 rot="16200000" flipH="1">
            <a:off x="304503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4" name="Title 1"/>
          <p:cNvSpPr txBox="1">
            <a:spLocks/>
          </p:cNvSpPr>
          <p:nvPr/>
        </p:nvSpPr>
        <p:spPr>
          <a:xfrm>
            <a:off x="-128958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7" name="Title 1"/>
          <p:cNvSpPr txBox="1">
            <a:spLocks/>
          </p:cNvSpPr>
          <p:nvPr/>
        </p:nvSpPr>
        <p:spPr>
          <a:xfrm>
            <a:off x="279757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2" name="Title 1"/>
          <p:cNvSpPr txBox="1">
            <a:spLocks/>
          </p:cNvSpPr>
          <p:nvPr/>
        </p:nvSpPr>
        <p:spPr>
          <a:xfrm>
            <a:off x="3417367" y="659045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Example (Ch. 2 notation)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1" name="Group 278"/>
          <p:cNvGrpSpPr/>
          <p:nvPr/>
        </p:nvGrpSpPr>
        <p:grpSpPr>
          <a:xfrm>
            <a:off x="1905000" y="897148"/>
            <a:ext cx="2493800" cy="671206"/>
            <a:chOff x="1905000" y="913877"/>
            <a:chExt cx="2493800" cy="671206"/>
          </a:xfrm>
        </p:grpSpPr>
        <p:grpSp>
          <p:nvGrpSpPr>
            <p:cNvPr id="185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191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66" name="TextBox 265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67" name="TextBox 266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65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193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62" name="TextBox 261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63" name="TextBox 262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61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4" name="Group 279"/>
          <p:cNvGrpSpPr/>
          <p:nvPr/>
        </p:nvGrpSpPr>
        <p:grpSpPr>
          <a:xfrm>
            <a:off x="1905000" y="2376794"/>
            <a:ext cx="2493800" cy="671206"/>
            <a:chOff x="1905000" y="913877"/>
            <a:chExt cx="2493800" cy="671206"/>
          </a:xfrm>
        </p:grpSpPr>
        <p:grpSp>
          <p:nvGrpSpPr>
            <p:cNvPr id="196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198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89" name="TextBox 288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90" name="TextBox 289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88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9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201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85" name="TextBox 284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86" name="TextBox 285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84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3" name="Group 290"/>
          <p:cNvGrpSpPr/>
          <p:nvPr/>
        </p:nvGrpSpPr>
        <p:grpSpPr>
          <a:xfrm>
            <a:off x="1905000" y="3748394"/>
            <a:ext cx="2493800" cy="671206"/>
            <a:chOff x="1905000" y="913877"/>
            <a:chExt cx="2493800" cy="671206"/>
          </a:xfrm>
        </p:grpSpPr>
        <p:grpSp>
          <p:nvGrpSpPr>
            <p:cNvPr id="204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205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300" name="TextBox 299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01" name="TextBox 300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99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6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207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96" name="TextBox 295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97" name="TextBox 296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95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8" name="Group 401"/>
          <p:cNvGrpSpPr/>
          <p:nvPr/>
        </p:nvGrpSpPr>
        <p:grpSpPr>
          <a:xfrm>
            <a:off x="4397727" y="1724065"/>
            <a:ext cx="1088673" cy="2410351"/>
            <a:chOff x="4397727" y="1724065"/>
            <a:chExt cx="1088673" cy="2410351"/>
          </a:xfrm>
        </p:grpSpPr>
        <p:grpSp>
          <p:nvGrpSpPr>
            <p:cNvPr id="209" name="Group 312"/>
            <p:cNvGrpSpPr/>
            <p:nvPr/>
          </p:nvGrpSpPr>
          <p:grpSpPr>
            <a:xfrm>
              <a:off x="4397727" y="1724065"/>
              <a:ext cx="1088673" cy="1006312"/>
              <a:chOff x="5057597" y="1954753"/>
              <a:chExt cx="1088673" cy="1006312"/>
            </a:xfrm>
          </p:grpSpPr>
          <p:grpSp>
            <p:nvGrpSpPr>
              <p:cNvPr id="210" name="Group 202"/>
              <p:cNvGrpSpPr/>
              <p:nvPr/>
            </p:nvGrpSpPr>
            <p:grpSpPr>
              <a:xfrm rot="16200000">
                <a:off x="4914112" y="2304020"/>
                <a:ext cx="1006312" cy="307777"/>
                <a:chOff x="1155827" y="1889057"/>
                <a:chExt cx="1006312" cy="307777"/>
              </a:xfrm>
            </p:grpSpPr>
            <p:sp>
              <p:nvSpPr>
                <p:cNvPr id="311" name="TextBox 310"/>
                <p:cNvSpPr txBox="1"/>
                <p:nvPr/>
              </p:nvSpPr>
              <p:spPr>
                <a:xfrm rot="10800000">
                  <a:off x="1155827" y="188905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12" name="TextBox 311"/>
                <p:cNvSpPr txBox="1"/>
                <p:nvPr/>
              </p:nvSpPr>
              <p:spPr>
                <a:xfrm rot="5400000">
                  <a:off x="1888667" y="1881043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310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11" name="Group 313"/>
            <p:cNvGrpSpPr/>
            <p:nvPr/>
          </p:nvGrpSpPr>
          <p:grpSpPr>
            <a:xfrm>
              <a:off x="4397727" y="3128104"/>
              <a:ext cx="1088673" cy="1006312"/>
              <a:chOff x="5057597" y="1954754"/>
              <a:chExt cx="1088673" cy="1006312"/>
            </a:xfrm>
          </p:grpSpPr>
          <p:grpSp>
            <p:nvGrpSpPr>
              <p:cNvPr id="212" name="Group 202"/>
              <p:cNvGrpSpPr/>
              <p:nvPr/>
            </p:nvGrpSpPr>
            <p:grpSpPr>
              <a:xfrm rot="16200000">
                <a:off x="4914114" y="2304021"/>
                <a:ext cx="1006312" cy="307777"/>
                <a:chOff x="1155831" y="1889054"/>
                <a:chExt cx="1006312" cy="307777"/>
              </a:xfrm>
            </p:grpSpPr>
            <p:sp>
              <p:nvSpPr>
                <p:cNvPr id="317" name="TextBox 316"/>
                <p:cNvSpPr txBox="1"/>
                <p:nvPr/>
              </p:nvSpPr>
              <p:spPr>
                <a:xfrm rot="10800000">
                  <a:off x="1155831" y="1889054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18" name="TextBox 317"/>
                <p:cNvSpPr txBox="1"/>
                <p:nvPr/>
              </p:nvSpPr>
              <p:spPr>
                <a:xfrm rot="5400000">
                  <a:off x="1888671" y="1881040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316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3" name="Group 402"/>
          <p:cNvGrpSpPr/>
          <p:nvPr/>
        </p:nvGrpSpPr>
        <p:grpSpPr>
          <a:xfrm>
            <a:off x="2949927" y="1752604"/>
            <a:ext cx="1088673" cy="2410351"/>
            <a:chOff x="4397727" y="1724067"/>
            <a:chExt cx="1088673" cy="2410351"/>
          </a:xfrm>
        </p:grpSpPr>
        <p:grpSp>
          <p:nvGrpSpPr>
            <p:cNvPr id="214" name="Group 312"/>
            <p:cNvGrpSpPr/>
            <p:nvPr/>
          </p:nvGrpSpPr>
          <p:grpSpPr>
            <a:xfrm>
              <a:off x="4397727" y="1724067"/>
              <a:ext cx="1088673" cy="1006312"/>
              <a:chOff x="5057597" y="1954755"/>
              <a:chExt cx="1088673" cy="1006312"/>
            </a:xfrm>
          </p:grpSpPr>
          <p:grpSp>
            <p:nvGrpSpPr>
              <p:cNvPr id="215" name="Group 202"/>
              <p:cNvGrpSpPr/>
              <p:nvPr/>
            </p:nvGrpSpPr>
            <p:grpSpPr>
              <a:xfrm rot="16200000">
                <a:off x="4914114" y="2304022"/>
                <a:ext cx="1006312" cy="307777"/>
                <a:chOff x="1155828" y="1889056"/>
                <a:chExt cx="1006312" cy="307777"/>
              </a:xfrm>
            </p:grpSpPr>
            <p:sp>
              <p:nvSpPr>
                <p:cNvPr id="412" name="TextBox 411"/>
                <p:cNvSpPr txBox="1"/>
                <p:nvPr/>
              </p:nvSpPr>
              <p:spPr>
                <a:xfrm rot="10800000">
                  <a:off x="1155828" y="1889056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13" name="TextBox 412"/>
                <p:cNvSpPr txBox="1"/>
                <p:nvPr/>
              </p:nvSpPr>
              <p:spPr>
                <a:xfrm rot="5400000">
                  <a:off x="1888668" y="1881042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11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16" name="Group 313"/>
            <p:cNvGrpSpPr/>
            <p:nvPr/>
          </p:nvGrpSpPr>
          <p:grpSpPr>
            <a:xfrm>
              <a:off x="4397727" y="3128106"/>
              <a:ext cx="1088673" cy="1006312"/>
              <a:chOff x="5057597" y="1954756"/>
              <a:chExt cx="1088673" cy="1006312"/>
            </a:xfrm>
          </p:grpSpPr>
          <p:grpSp>
            <p:nvGrpSpPr>
              <p:cNvPr id="217" name="Group 202"/>
              <p:cNvGrpSpPr/>
              <p:nvPr/>
            </p:nvGrpSpPr>
            <p:grpSpPr>
              <a:xfrm rot="16200000">
                <a:off x="4914116" y="2304023"/>
                <a:ext cx="1006312" cy="307777"/>
                <a:chOff x="1155825" y="1889060"/>
                <a:chExt cx="1006312" cy="307777"/>
              </a:xfrm>
            </p:grpSpPr>
            <p:sp>
              <p:nvSpPr>
                <p:cNvPr id="408" name="TextBox 407"/>
                <p:cNvSpPr txBox="1"/>
                <p:nvPr/>
              </p:nvSpPr>
              <p:spPr>
                <a:xfrm rot="10800000">
                  <a:off x="1155825" y="1889060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09" name="TextBox 408"/>
                <p:cNvSpPr txBox="1"/>
                <p:nvPr/>
              </p:nvSpPr>
              <p:spPr>
                <a:xfrm rot="5400000">
                  <a:off x="1888665" y="1881046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07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8" name="Group 413"/>
          <p:cNvGrpSpPr/>
          <p:nvPr/>
        </p:nvGrpSpPr>
        <p:grpSpPr>
          <a:xfrm>
            <a:off x="1524000" y="1691629"/>
            <a:ext cx="1088673" cy="2410351"/>
            <a:chOff x="4397727" y="1724067"/>
            <a:chExt cx="1088673" cy="2410351"/>
          </a:xfrm>
        </p:grpSpPr>
        <p:grpSp>
          <p:nvGrpSpPr>
            <p:cNvPr id="219" name="Group 312"/>
            <p:cNvGrpSpPr/>
            <p:nvPr/>
          </p:nvGrpSpPr>
          <p:grpSpPr>
            <a:xfrm>
              <a:off x="4397727" y="1724067"/>
              <a:ext cx="1088673" cy="1006312"/>
              <a:chOff x="5057597" y="1954755"/>
              <a:chExt cx="1088673" cy="1006312"/>
            </a:xfrm>
          </p:grpSpPr>
          <p:grpSp>
            <p:nvGrpSpPr>
              <p:cNvPr id="220" name="Group 202"/>
              <p:cNvGrpSpPr/>
              <p:nvPr/>
            </p:nvGrpSpPr>
            <p:grpSpPr>
              <a:xfrm rot="16200000">
                <a:off x="4914114" y="2304022"/>
                <a:ext cx="1006312" cy="307777"/>
                <a:chOff x="1155827" y="1889057"/>
                <a:chExt cx="1006312" cy="307777"/>
              </a:xfrm>
            </p:grpSpPr>
            <p:sp>
              <p:nvSpPr>
                <p:cNvPr id="423" name="TextBox 422"/>
                <p:cNvSpPr txBox="1"/>
                <p:nvPr/>
              </p:nvSpPr>
              <p:spPr>
                <a:xfrm rot="10800000">
                  <a:off x="1155827" y="188905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24" name="TextBox 423"/>
                <p:cNvSpPr txBox="1"/>
                <p:nvPr/>
              </p:nvSpPr>
              <p:spPr>
                <a:xfrm rot="5400000">
                  <a:off x="1888667" y="1881042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22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1" name="Group 313"/>
            <p:cNvGrpSpPr/>
            <p:nvPr/>
          </p:nvGrpSpPr>
          <p:grpSpPr>
            <a:xfrm>
              <a:off x="4397727" y="3128106"/>
              <a:ext cx="1088673" cy="1006312"/>
              <a:chOff x="5057597" y="1954756"/>
              <a:chExt cx="1088673" cy="1006312"/>
            </a:xfrm>
          </p:grpSpPr>
          <p:grpSp>
            <p:nvGrpSpPr>
              <p:cNvPr id="222" name="Group 202"/>
              <p:cNvGrpSpPr/>
              <p:nvPr/>
            </p:nvGrpSpPr>
            <p:grpSpPr>
              <a:xfrm rot="16200000">
                <a:off x="4914116" y="2304023"/>
                <a:ext cx="1006312" cy="307777"/>
                <a:chOff x="1155825" y="1889060"/>
                <a:chExt cx="1006312" cy="307777"/>
              </a:xfrm>
            </p:grpSpPr>
            <p:sp>
              <p:nvSpPr>
                <p:cNvPr id="419" name="TextBox 418"/>
                <p:cNvSpPr txBox="1"/>
                <p:nvPr/>
              </p:nvSpPr>
              <p:spPr>
                <a:xfrm rot="10800000">
                  <a:off x="1155825" y="1889060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20" name="TextBox 419"/>
                <p:cNvSpPr txBox="1"/>
                <p:nvPr/>
              </p:nvSpPr>
              <p:spPr>
                <a:xfrm rot="5400000">
                  <a:off x="1888665" y="1881045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18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23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6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7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8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9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0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4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268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69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0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1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272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3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4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5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276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7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8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7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80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1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19" name="TextBox 318"/>
          <p:cNvSpPr txBox="1"/>
          <p:nvPr/>
        </p:nvSpPr>
        <p:spPr>
          <a:xfrm>
            <a:off x="457201" y="5105400"/>
            <a:ext cx="3376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Label voltages as </a:t>
            </a:r>
            <a:r>
              <a:rPr lang="en-US" u="sng" dirty="0" smtClean="0"/>
              <a:t>drops</a:t>
            </a:r>
            <a:r>
              <a:rPr lang="en-US" dirty="0" smtClean="0"/>
              <a:t> across resistors.</a:t>
            </a:r>
            <a:endParaRPr lang="en-US" dirty="0"/>
          </a:p>
        </p:txBody>
      </p:sp>
      <p:sp>
        <p:nvSpPr>
          <p:cNvPr id="320" name="TextBox 319"/>
          <p:cNvSpPr txBox="1"/>
          <p:nvPr/>
        </p:nvSpPr>
        <p:spPr>
          <a:xfrm>
            <a:off x="4911289" y="4951805"/>
            <a:ext cx="2852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drop across R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28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29" name="Group 328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0" name="Oval 329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Arrow Connector 330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330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stCxn id="330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Same circuit: Nodal analysis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3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6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7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8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9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0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4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268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69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0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1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272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3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4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5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276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7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8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7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80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1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457200" y="4951805"/>
            <a:ext cx="4395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 (Same as before)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of node 1 relative to </a:t>
            </a:r>
          </a:p>
          <a:p>
            <a:r>
              <a:rPr lang="en-US" dirty="0" smtClean="0"/>
              <a:t>	reference node. (Different from before)</a:t>
            </a:r>
          </a:p>
        </p:txBody>
      </p:sp>
      <p:sp>
        <p:nvSpPr>
          <p:cNvPr id="321" name="Title 1"/>
          <p:cNvSpPr txBox="1">
            <a:spLocks/>
          </p:cNvSpPr>
          <p:nvPr/>
        </p:nvSpPr>
        <p:spPr>
          <a:xfrm>
            <a:off x="241707" y="457200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KCL + ohm.</a:t>
            </a:r>
          </a:p>
        </p:txBody>
      </p:sp>
      <p:cxnSp>
        <p:nvCxnSpPr>
          <p:cNvPr id="331" name="Straight Connector 330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34" name="Group 333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Kramer’s rule</a:t>
            </a:r>
            <a:endParaRPr lang="en-US" sz="2800" dirty="0"/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457200" y="798702"/>
          <a:ext cx="2906422" cy="1634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4" name="Equation" r:id="rId3" imgW="1218960" imgH="685800" progId="Equation.3">
                  <p:embed/>
                </p:oleObj>
              </mc:Choice>
              <mc:Fallback>
                <p:oleObj name="Equation" r:id="rId3" imgW="121896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98702"/>
                        <a:ext cx="2906422" cy="16343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247" y="429370"/>
            <a:ext cx="591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for </a:t>
            </a:r>
            <a:r>
              <a:rPr lang="en-US" dirty="0" err="1" smtClean="0"/>
              <a:t>x,y,z</a:t>
            </a:r>
            <a:r>
              <a:rPr lang="en-US" dirty="0" smtClean="0"/>
              <a:t> in terms of known constants a</a:t>
            </a:r>
            <a:r>
              <a:rPr lang="en-US" baseline="-25000" dirty="0" smtClean="0"/>
              <a:t>1-3</a:t>
            </a:r>
            <a:r>
              <a:rPr lang="en-US" dirty="0" smtClean="0"/>
              <a:t>, b</a:t>
            </a:r>
            <a:r>
              <a:rPr lang="en-US" baseline="-25000" dirty="0" smtClean="0"/>
              <a:t>1-3</a:t>
            </a:r>
            <a:r>
              <a:rPr lang="en-US" dirty="0" smtClean="0"/>
              <a:t>, c</a:t>
            </a:r>
            <a:r>
              <a:rPr lang="en-US" baseline="-25000" dirty="0" smtClean="0"/>
              <a:t>1-3</a:t>
            </a:r>
            <a:r>
              <a:rPr lang="en-US" dirty="0" smtClean="0"/>
              <a:t>, d</a:t>
            </a:r>
            <a:r>
              <a:rPr lang="en-US" baseline="-25000" dirty="0" smtClean="0"/>
              <a:t>1-3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Determinants:</a:t>
            </a:r>
            <a:endParaRPr lang="en-US" sz="2800" dirty="0"/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457200" y="846138"/>
          <a:ext cx="2392363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8" name="Equation" r:id="rId3" imgW="1002960" imgH="1193760" progId="Equation.3">
                  <p:embed/>
                </p:oleObj>
              </mc:Choice>
              <mc:Fallback>
                <p:oleObj name="Equation" r:id="rId3" imgW="1002960" imgH="1193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46138"/>
                        <a:ext cx="2392363" cy="284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247" y="429370"/>
            <a:ext cx="591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for </a:t>
            </a:r>
            <a:r>
              <a:rPr lang="en-US" dirty="0" err="1" smtClean="0"/>
              <a:t>x,y,z</a:t>
            </a:r>
            <a:r>
              <a:rPr lang="en-US" dirty="0" smtClean="0"/>
              <a:t> in terms of known constants a</a:t>
            </a:r>
            <a:r>
              <a:rPr lang="en-US" baseline="-25000" dirty="0" smtClean="0"/>
              <a:t>1-3</a:t>
            </a:r>
            <a:r>
              <a:rPr lang="en-US" dirty="0" smtClean="0"/>
              <a:t>, b</a:t>
            </a:r>
            <a:r>
              <a:rPr lang="en-US" baseline="-25000" dirty="0" smtClean="0"/>
              <a:t>1-3</a:t>
            </a:r>
            <a:r>
              <a:rPr lang="en-US" dirty="0" smtClean="0"/>
              <a:t>, c</a:t>
            </a:r>
            <a:r>
              <a:rPr lang="en-US" baseline="-25000" dirty="0" smtClean="0"/>
              <a:t>1-3</a:t>
            </a:r>
            <a:r>
              <a:rPr lang="en-US" dirty="0" smtClean="0"/>
              <a:t>, d</a:t>
            </a:r>
            <a:r>
              <a:rPr lang="en-US" baseline="-25000" dirty="0" smtClean="0"/>
              <a:t>1-3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8502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8502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188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baseline="-25000" dirty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baseline="-25000" dirty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</p:grpSp>
      <p:grpSp>
        <p:nvGrpSpPr>
          <p:cNvPr id="189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190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1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96793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06" name="Group 333"/>
          <p:cNvGrpSpPr/>
          <p:nvPr/>
        </p:nvGrpSpPr>
        <p:grpSpPr>
          <a:xfrm>
            <a:off x="301696" y="1543504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525"/>
          <p:cNvGrpSpPr/>
          <p:nvPr/>
        </p:nvGrpSpPr>
        <p:grpSpPr>
          <a:xfrm>
            <a:off x="3012652" y="964764"/>
            <a:ext cx="706952" cy="559236"/>
            <a:chOff x="5620837" y="2038275"/>
            <a:chExt cx="706952" cy="559236"/>
          </a:xfrm>
        </p:grpSpPr>
        <p:cxnSp>
          <p:nvCxnSpPr>
            <p:cNvPr id="466" name="Straight Arrow Connector 465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7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1" name="Group 526"/>
          <p:cNvGrpSpPr/>
          <p:nvPr/>
        </p:nvGrpSpPr>
        <p:grpSpPr>
          <a:xfrm>
            <a:off x="1617185" y="964764"/>
            <a:ext cx="706952" cy="559236"/>
            <a:chOff x="5620837" y="2038275"/>
            <a:chExt cx="706952" cy="559236"/>
          </a:xfrm>
        </p:grpSpPr>
        <p:cxnSp>
          <p:nvCxnSpPr>
            <p:cNvPr id="528" name="Straight Arrow Connector 52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2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2" name="Group 526"/>
          <p:cNvGrpSpPr/>
          <p:nvPr/>
        </p:nvGrpSpPr>
        <p:grpSpPr>
          <a:xfrm>
            <a:off x="787471" y="984268"/>
            <a:ext cx="706952" cy="559236"/>
            <a:chOff x="5620837" y="2038275"/>
            <a:chExt cx="706952" cy="559236"/>
          </a:xfrm>
        </p:grpSpPr>
        <p:cxnSp>
          <p:nvCxnSpPr>
            <p:cNvPr id="253" name="Straight Arrow Connector 252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54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256" name="Straight Connector 255"/>
          <p:cNvCxnSpPr/>
          <p:nvPr/>
        </p:nvCxnSpPr>
        <p:spPr>
          <a:xfrm>
            <a:off x="550792" y="2962809"/>
            <a:ext cx="40246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5400000">
            <a:off x="3871864" y="2259212"/>
            <a:ext cx="14071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937303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Ground?</a:t>
            </a:r>
            <a:endParaRPr lang="en-US" dirty="0"/>
          </a:p>
        </p:txBody>
      </p:sp>
      <p:pic>
        <p:nvPicPr>
          <p:cNvPr id="201730" name="Picture 2" descr="C:\Users\Peter Burke\AppData\Local\Microsoft\Windows\Temporary Internet Files\Content.IE5\C7WT3379\MPj0438504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506" y="1808342"/>
            <a:ext cx="3296506" cy="3199213"/>
          </a:xfrm>
          <a:prstGeom prst="rect">
            <a:avLst/>
          </a:prstGeom>
          <a:noFill/>
        </p:spPr>
      </p:pic>
      <p:pic>
        <p:nvPicPr>
          <p:cNvPr id="201732" name="Picture 4" descr="C:\Users\Peter Burke\AppData\Local\Microsoft\Windows\Temporary Internet Files\Content.IE5\OS54QNG3\MPj030582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773" y="1600200"/>
            <a:ext cx="2609088" cy="3657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729161" y="3102597"/>
            <a:ext cx="877929" cy="1588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9374" y="1808342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38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39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40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2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9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14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12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43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3467892" y="3177522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198048" y="124353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5869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Lecture 3, Week 2: 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715292" y="3147774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2590797" y="4034585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2298090" y="17267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3563219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916695" y="38328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2450490" y="39627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1018124" y="368318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361816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33600" y="2563333"/>
            <a:ext cx="1269564" cy="126956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403164" y="1696327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1246398" y="1676131"/>
            <a:ext cx="887202" cy="887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3403164" y="3832896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246399" y="3832897"/>
            <a:ext cx="887203" cy="887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H="1">
            <a:off x="2590796" y="2285996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77460" y="1780848"/>
            <a:ext cx="327540" cy="276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3610747" y="1829290"/>
            <a:ext cx="299547" cy="202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861853" y="4129840"/>
            <a:ext cx="329149" cy="26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370320" y="3964078"/>
            <a:ext cx="346252" cy="343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3157442" y="149816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71600" y="1828800"/>
            <a:ext cx="2613542" cy="261850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Supernode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348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node with a voltage source in it…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916237" y="1960412"/>
            <a:ext cx="1050374" cy="170236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173999" y="2908394"/>
            <a:ext cx="25348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1425" y="1640968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41425" y="2326768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9425" y="349002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41425" y="417582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1911902" y="1488568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2088640" y="12504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 flipH="1">
            <a:off x="1887564" y="219848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2064302" y="196041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 flipH="1">
            <a:off x="457200" y="3616174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633938" y="337810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 flipH="1">
            <a:off x="1898625" y="400823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2075363" y="377016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198537" y="2133600"/>
            <a:ext cx="485775" cy="1488125"/>
            <a:chOff x="5172949" y="2484911"/>
            <a:chExt cx="485775" cy="1488125"/>
          </a:xfrm>
        </p:grpSpPr>
        <p:sp>
          <p:nvSpPr>
            <p:cNvPr id="49" name="Oval 48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171201" y="4572000"/>
            <a:ext cx="777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Must</a:t>
            </a:r>
            <a:r>
              <a:rPr lang="en-US" dirty="0" smtClean="0"/>
              <a:t> define a </a:t>
            </a:r>
            <a:r>
              <a:rPr lang="en-US" dirty="0" err="1" smtClean="0"/>
              <a:t>supernode</a:t>
            </a:r>
            <a:r>
              <a:rPr lang="en-US" dirty="0" smtClean="0"/>
              <a:t> if a voltage source appears when doing nodal analysis…</a:t>
            </a:r>
          </a:p>
          <a:p>
            <a:r>
              <a:rPr lang="en-US" dirty="0" smtClean="0"/>
              <a:t>(unless one end of voltage source connected to reference node)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267682" y="1591080"/>
            <a:ext cx="57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KCL:</a:t>
            </a:r>
            <a:endParaRPr lang="en-US" dirty="0"/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2265378" y="5334000"/>
            <a:ext cx="3373422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KCL + ohm to all nodes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supernodes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KVL to loop with voltage source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>
            <a:off x="516203" y="198084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49"/>
          <p:cNvGrpSpPr/>
          <p:nvPr/>
        </p:nvGrpSpPr>
        <p:grpSpPr>
          <a:xfrm>
            <a:off x="2068450" y="1973070"/>
            <a:ext cx="160687" cy="1414811"/>
            <a:chOff x="4491655" y="3124200"/>
            <a:chExt cx="160687" cy="1414811"/>
          </a:xfrm>
        </p:grpSpPr>
        <p:grpSp>
          <p:nvGrpSpPr>
            <p:cNvPr id="3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>
            <a:off x="365781" y="227597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322599" y="22680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157" name="Group 450"/>
          <p:cNvGrpSpPr/>
          <p:nvPr/>
        </p:nvGrpSpPr>
        <p:grpSpPr>
          <a:xfrm rot="16200000">
            <a:off x="1125690" y="1204699"/>
            <a:ext cx="485775" cy="1542982"/>
            <a:chOff x="2185471" y="1743238"/>
            <a:chExt cx="485775" cy="1542982"/>
          </a:xfrm>
        </p:grpSpPr>
        <p:grpSp>
          <p:nvGrpSpPr>
            <p:cNvPr id="159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itle 1"/>
          <p:cNvSpPr txBox="1">
            <a:spLocks/>
          </p:cNvSpPr>
          <p:nvPr/>
        </p:nvSpPr>
        <p:spPr>
          <a:xfrm>
            <a:off x="887038" y="12242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2934374" y="1856558"/>
            <a:ext cx="969184" cy="1542982"/>
            <a:chOff x="2971800" y="1743238"/>
            <a:chExt cx="969184" cy="1542982"/>
          </a:xfrm>
        </p:grpSpPr>
        <p:sp>
          <p:nvSpPr>
            <p:cNvPr id="166" name="Oval 16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Arrow Connector 16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6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6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72" name="Straight Connector 171"/>
          <p:cNvCxnSpPr/>
          <p:nvPr/>
        </p:nvCxnSpPr>
        <p:spPr>
          <a:xfrm>
            <a:off x="597087" y="3395655"/>
            <a:ext cx="3068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3" name="Group 449"/>
          <p:cNvGrpSpPr/>
          <p:nvPr/>
        </p:nvGrpSpPr>
        <p:grpSpPr>
          <a:xfrm rot="5400000">
            <a:off x="2558768" y="945294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209"/>
          <p:cNvGrpSpPr/>
          <p:nvPr/>
        </p:nvGrpSpPr>
        <p:grpSpPr>
          <a:xfrm rot="5400000">
            <a:off x="1533151" y="-113516"/>
            <a:ext cx="969184" cy="1542982"/>
            <a:chOff x="2971800" y="1743238"/>
            <a:chExt cx="969184" cy="1542982"/>
          </a:xfrm>
        </p:grpSpPr>
        <p:sp>
          <p:nvSpPr>
            <p:cNvPr id="211" name="Oval 21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Arrow Connector 21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1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1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217" name="Straight Connector 216"/>
          <p:cNvCxnSpPr/>
          <p:nvPr/>
        </p:nvCxnSpPr>
        <p:spPr>
          <a:xfrm>
            <a:off x="2773332" y="900475"/>
            <a:ext cx="892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 flipH="1" flipV="1">
            <a:off x="3186768" y="1377722"/>
            <a:ext cx="957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5400000" flipH="1" flipV="1">
            <a:off x="56185" y="1440660"/>
            <a:ext cx="10803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0800000">
            <a:off x="597088" y="898886"/>
            <a:ext cx="6491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>
            <a:off x="516203" y="198084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9"/>
          <p:cNvGrpSpPr/>
          <p:nvPr/>
        </p:nvGrpSpPr>
        <p:grpSpPr>
          <a:xfrm>
            <a:off x="2068450" y="1973070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>
            <a:off x="365781" y="227597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322599" y="22680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4848952" y="239805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Arrow Connector 166"/>
          <p:cNvCxnSpPr/>
          <p:nvPr/>
        </p:nvCxnSpPr>
        <p:spPr>
          <a:xfrm rot="5400000" flipH="1" flipV="1">
            <a:off x="4934678" y="262188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66" idx="0"/>
          </p:cNvCxnSpPr>
          <p:nvPr/>
        </p:nvCxnSpPr>
        <p:spPr>
          <a:xfrm rot="5400000" flipH="1" flipV="1">
            <a:off x="4885180" y="2191390"/>
            <a:ext cx="413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66" idx="4"/>
          </p:cNvCxnSpPr>
          <p:nvPr/>
        </p:nvCxnSpPr>
        <p:spPr>
          <a:xfrm rot="5400000">
            <a:off x="4834682" y="314098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itle 1"/>
          <p:cNvSpPr txBox="1">
            <a:spLocks/>
          </p:cNvSpPr>
          <p:nvPr/>
        </p:nvSpPr>
        <p:spPr>
          <a:xfrm rot="16200000">
            <a:off x="4156548" y="227562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72" name="Straight Connector 171"/>
          <p:cNvCxnSpPr/>
          <p:nvPr/>
        </p:nvCxnSpPr>
        <p:spPr>
          <a:xfrm>
            <a:off x="597087" y="3395655"/>
            <a:ext cx="4495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449"/>
          <p:cNvGrpSpPr/>
          <p:nvPr/>
        </p:nvGrpSpPr>
        <p:grpSpPr>
          <a:xfrm rot="5400000">
            <a:off x="2665292" y="-114699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09"/>
          <p:cNvGrpSpPr/>
          <p:nvPr/>
        </p:nvGrpSpPr>
        <p:grpSpPr>
          <a:xfrm rot="5400000">
            <a:off x="2436234" y="961456"/>
            <a:ext cx="969184" cy="1542982"/>
            <a:chOff x="2971800" y="1743238"/>
            <a:chExt cx="969184" cy="1542982"/>
          </a:xfrm>
        </p:grpSpPr>
        <p:sp>
          <p:nvSpPr>
            <p:cNvPr id="211" name="Oval 21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Arrow Connector 21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1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1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4" name="Group 49"/>
          <p:cNvGrpSpPr/>
          <p:nvPr/>
        </p:nvGrpSpPr>
        <p:grpSpPr>
          <a:xfrm>
            <a:off x="3585260" y="1984730"/>
            <a:ext cx="160687" cy="1414811"/>
            <a:chOff x="4491655" y="3124200"/>
            <a:chExt cx="160687" cy="1414811"/>
          </a:xfrm>
        </p:grpSpPr>
        <p:grpSp>
          <p:nvGrpSpPr>
            <p:cNvPr id="75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Connector 7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 rot="10800000">
            <a:off x="596369" y="1973070"/>
            <a:ext cx="16324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665426" y="1984730"/>
            <a:ext cx="14256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3214874" y="1442343"/>
            <a:ext cx="1061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 flipH="1" flipV="1">
            <a:off x="1618245" y="1442699"/>
            <a:ext cx="10607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0800000">
            <a:off x="2149335" y="912327"/>
            <a:ext cx="79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itle 1"/>
          <p:cNvSpPr txBox="1">
            <a:spLocks/>
          </p:cNvSpPr>
          <p:nvPr/>
        </p:nvSpPr>
        <p:spPr>
          <a:xfrm>
            <a:off x="3480849" y="233187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 rot="10800000">
            <a:off x="3104888" y="154889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9"/>
          <p:cNvGrpSpPr/>
          <p:nvPr/>
        </p:nvGrpSpPr>
        <p:grpSpPr>
          <a:xfrm rot="5400000">
            <a:off x="1171971" y="152107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 rot="5400000">
            <a:off x="3056218" y="188312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 rot="5400000">
            <a:off x="785092" y="161128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450"/>
          <p:cNvGrpSpPr/>
          <p:nvPr/>
        </p:nvGrpSpPr>
        <p:grpSpPr>
          <a:xfrm>
            <a:off x="318492" y="2242570"/>
            <a:ext cx="485775" cy="1542982"/>
            <a:chOff x="2185471" y="1743238"/>
            <a:chExt cx="485775" cy="1542982"/>
          </a:xfrm>
        </p:grpSpPr>
        <p:grpSp>
          <p:nvGrpSpPr>
            <p:cNvPr id="21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49"/>
          <p:cNvGrpSpPr/>
          <p:nvPr/>
        </p:nvGrpSpPr>
        <p:grpSpPr>
          <a:xfrm rot="10800000">
            <a:off x="480859" y="686040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23" name="Straight Connector 222"/>
          <p:cNvCxnSpPr/>
          <p:nvPr/>
        </p:nvCxnSpPr>
        <p:spPr>
          <a:xfrm>
            <a:off x="591350" y="3785553"/>
            <a:ext cx="25940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1166871" y="2242570"/>
            <a:ext cx="995797" cy="1542983"/>
            <a:chOff x="4724400" y="1743238"/>
            <a:chExt cx="995797" cy="1542983"/>
          </a:xfrm>
        </p:grpSpPr>
        <p:sp>
          <p:nvSpPr>
            <p:cNvPr id="76" name="Rectangle 75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0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82" name="Group 449"/>
          <p:cNvGrpSpPr/>
          <p:nvPr/>
        </p:nvGrpSpPr>
        <p:grpSpPr>
          <a:xfrm rot="10800000">
            <a:off x="1878948" y="702448"/>
            <a:ext cx="670688" cy="1542982"/>
            <a:chOff x="785404" y="1743244"/>
            <a:chExt cx="670688" cy="1542982"/>
          </a:xfrm>
        </p:grpSpPr>
        <p:sp>
          <p:nvSpPr>
            <p:cNvPr id="8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7" name="Straight Connector 96"/>
          <p:cNvCxnSpPr/>
          <p:nvPr/>
        </p:nvCxnSpPr>
        <p:spPr>
          <a:xfrm>
            <a:off x="564485" y="702446"/>
            <a:ext cx="26209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 flipH="1" flipV="1">
            <a:off x="2747476" y="1140380"/>
            <a:ext cx="875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2768266" y="3368408"/>
            <a:ext cx="8342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itle 1"/>
          <p:cNvSpPr txBox="1">
            <a:spLocks/>
          </p:cNvSpPr>
          <p:nvPr/>
        </p:nvSpPr>
        <p:spPr>
          <a:xfrm rot="5400000">
            <a:off x="-334769" y="261592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http://electricwiringdiagram.com/wp-content/uploads/2009/12/wiring-diagram-grumman-aa-5b-ultralight-airplane-electric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611"/>
            <a:ext cx="8458200" cy="6758389"/>
          </a:xfrm>
          <a:prstGeom prst="rect">
            <a:avLst/>
          </a:prstGeom>
          <a:noFill/>
        </p:spPr>
      </p:pic>
      <p:pic>
        <p:nvPicPr>
          <p:cNvPr id="153602" name="Picture 2" descr="grumman american tiger wiring diagram aircraft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5791200" y="228600"/>
            <a:ext cx="3200400" cy="240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Symbol &amp; circuit library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5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http://jspallanzani.free.fr/ppl/skycanada/a38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6134"/>
          </a:xfrm>
          <a:prstGeom prst="rect">
            <a:avLst/>
          </a:prstGeom>
          <a:noFill/>
        </p:spPr>
      </p:pic>
      <p:pic>
        <p:nvPicPr>
          <p:cNvPr id="184326" name="Picture 6" descr="http://upload.wikimedia.org/wikipedia/commons/d/d3/Airbus-319-cockpi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2881"/>
            <a:ext cx="3806825" cy="2855119"/>
          </a:xfrm>
          <a:prstGeom prst="rect">
            <a:avLst/>
          </a:prstGeom>
          <a:noFill/>
        </p:spPr>
      </p:pic>
      <p:pic>
        <p:nvPicPr>
          <p:cNvPr id="184328" name="Picture 8" descr="http://farm2.static.flickr.com/1157/1485288493_34e601ce24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352800" cy="223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http://www.nhlbi.nih.gov/health/dci/images/ek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600200"/>
            <a:ext cx="4524375" cy="3743325"/>
          </a:xfrm>
          <a:prstGeom prst="rect">
            <a:avLst/>
          </a:prstGeom>
          <a:noFill/>
        </p:spPr>
      </p:pic>
      <p:pic>
        <p:nvPicPr>
          <p:cNvPr id="192516" name="Picture 4" descr="http://www.le-west.co.uk/photos/SO-M0721-1-F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009775"/>
            <a:ext cx="4191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http://mayang.com/textures/Manmade/images/Plastics%20and%20Related/electronic_circuit_board_913107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3542" name="Picture 6" descr="http://www.microsoft.com/library/media/1033/windowsxp/mediacenter/images/en-us/wireless_0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81000"/>
            <a:ext cx="3505200" cy="2609851"/>
          </a:xfrm>
          <a:prstGeom prst="rect">
            <a:avLst/>
          </a:prstGeom>
          <a:noFill/>
        </p:spPr>
      </p:pic>
      <p:pic>
        <p:nvPicPr>
          <p:cNvPr id="193544" name="Picture 8" descr="http://t2.gstatic.com/images?q=tbn:JU8aTaqnzgRaoM:http://www.thetechherald.com/media/images/200836/wifilogo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9662" y="381000"/>
            <a:ext cx="1285875" cy="857251"/>
          </a:xfrm>
          <a:prstGeom prst="rect">
            <a:avLst/>
          </a:prstGeom>
          <a:noFill/>
        </p:spPr>
      </p:pic>
      <p:pic>
        <p:nvPicPr>
          <p:cNvPr id="193546" name="Picture 10" descr="http://t3.gstatic.com/images?q=tbn:H9pH5wsYmnHIVM:http://i303.photobucket.com/albums/nn146/razerserver/BlueTooth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0"/>
            <a:ext cx="1057275" cy="1057276"/>
          </a:xfrm>
          <a:prstGeom prst="rect">
            <a:avLst/>
          </a:prstGeom>
          <a:noFill/>
        </p:spPr>
      </p:pic>
      <p:pic>
        <p:nvPicPr>
          <p:cNvPr id="193550" name="Picture 14" descr="http://www.slipperybrick.com/wp-content/uploads/2008/03/roadrunner-bluetooth-communicator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0695" y="4351210"/>
            <a:ext cx="2446210" cy="2446210"/>
          </a:xfrm>
          <a:prstGeom prst="rect">
            <a:avLst/>
          </a:prstGeom>
          <a:noFill/>
        </p:spPr>
      </p:pic>
      <p:pic>
        <p:nvPicPr>
          <p:cNvPr id="193552" name="Picture 16" descr="http://www.slipperybrick.com/wp-content/uploads/2008/01/joby-bluetooth-headse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4351210"/>
            <a:ext cx="3429000" cy="2359153"/>
          </a:xfrm>
          <a:prstGeom prst="rect">
            <a:avLst/>
          </a:prstGeom>
          <a:noFill/>
        </p:spPr>
      </p:pic>
      <p:pic>
        <p:nvPicPr>
          <p:cNvPr id="193554" name="Picture 18" descr="http://www.warepin.com/wp-content/uploads/2010/01/what-common-types-of-computer-hardware-are-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180251"/>
            <a:ext cx="2362200" cy="21159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9"/>
          <p:cNvGrpSpPr/>
          <p:nvPr/>
        </p:nvGrpSpPr>
        <p:grpSpPr>
          <a:xfrm>
            <a:off x="-79810" y="548856"/>
            <a:ext cx="670683" cy="1542982"/>
            <a:chOff x="785404" y="1743238"/>
            <a:chExt cx="670683" cy="1542982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" name="Group 405"/>
            <p:cNvGrpSpPr/>
            <p:nvPr/>
          </p:nvGrpSpPr>
          <p:grpSpPr>
            <a:xfrm rot="5400000">
              <a:off x="604252" y="2434385"/>
              <a:ext cx="1542982" cy="160687"/>
              <a:chOff x="1809818" y="1385407"/>
              <a:chExt cx="1542982" cy="160687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452"/>
          <p:cNvGrpSpPr/>
          <p:nvPr/>
        </p:nvGrpSpPr>
        <p:grpSpPr>
          <a:xfrm rot="10800000">
            <a:off x="3343813" y="550396"/>
            <a:ext cx="969184" cy="1542982"/>
            <a:chOff x="2971800" y="1743238"/>
            <a:chExt cx="969184" cy="1542982"/>
          </a:xfrm>
        </p:grpSpPr>
        <p:sp>
          <p:nvSpPr>
            <p:cNvPr id="391" name="Oval 39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Arrow Connector 39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9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453"/>
          <p:cNvGrpSpPr/>
          <p:nvPr/>
        </p:nvGrpSpPr>
        <p:grpSpPr>
          <a:xfrm>
            <a:off x="1298572" y="548063"/>
            <a:ext cx="955385" cy="1542983"/>
            <a:chOff x="3810000" y="1743238"/>
            <a:chExt cx="955385" cy="1542983"/>
          </a:xfrm>
        </p:grpSpPr>
        <p:sp>
          <p:nvSpPr>
            <p:cNvPr id="396" name="Rectangle 39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9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454"/>
          <p:cNvGrpSpPr/>
          <p:nvPr/>
        </p:nvGrpSpPr>
        <p:grpSpPr>
          <a:xfrm>
            <a:off x="4345613" y="546251"/>
            <a:ext cx="995797" cy="1542983"/>
            <a:chOff x="4724400" y="1743238"/>
            <a:chExt cx="995797" cy="1542983"/>
          </a:xfrm>
        </p:grpSpPr>
        <p:sp>
          <p:nvSpPr>
            <p:cNvPr id="402" name="Rectangle 401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" name="Group 451"/>
          <p:cNvGrpSpPr/>
          <p:nvPr/>
        </p:nvGrpSpPr>
        <p:grpSpPr>
          <a:xfrm rot="5400000">
            <a:off x="800106" y="-465523"/>
            <a:ext cx="994846" cy="1542982"/>
            <a:chOff x="1676400" y="1743238"/>
            <a:chExt cx="994846" cy="1542982"/>
          </a:xfrm>
        </p:grpSpPr>
        <p:grpSp>
          <p:nvGrpSpPr>
            <p:cNvPr id="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1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Group 449"/>
          <p:cNvGrpSpPr/>
          <p:nvPr/>
        </p:nvGrpSpPr>
        <p:grpSpPr>
          <a:xfrm rot="5400000">
            <a:off x="946496" y="1054346"/>
            <a:ext cx="670683" cy="1542982"/>
            <a:chOff x="785404" y="1743238"/>
            <a:chExt cx="670683" cy="1542982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449"/>
          <p:cNvGrpSpPr/>
          <p:nvPr/>
        </p:nvGrpSpPr>
        <p:grpSpPr>
          <a:xfrm rot="5400000">
            <a:off x="4012878" y="-469191"/>
            <a:ext cx="670683" cy="1542982"/>
            <a:chOff x="785404" y="1743238"/>
            <a:chExt cx="670683" cy="1542982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449"/>
          <p:cNvGrpSpPr/>
          <p:nvPr/>
        </p:nvGrpSpPr>
        <p:grpSpPr>
          <a:xfrm rot="5400000">
            <a:off x="2476708" y="1052774"/>
            <a:ext cx="670683" cy="1542982"/>
            <a:chOff x="785404" y="1743238"/>
            <a:chExt cx="670683" cy="1542982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451"/>
          <p:cNvGrpSpPr/>
          <p:nvPr/>
        </p:nvGrpSpPr>
        <p:grpSpPr>
          <a:xfrm rot="5400000">
            <a:off x="3845977" y="1051939"/>
            <a:ext cx="994846" cy="1542982"/>
            <a:chOff x="1676400" y="1743238"/>
            <a:chExt cx="994846" cy="1542982"/>
          </a:xfrm>
        </p:grpSpPr>
        <p:grpSp>
          <p:nvGrpSpPr>
            <p:cNvPr id="1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52"/>
          <p:cNvGrpSpPr/>
          <p:nvPr/>
        </p:nvGrpSpPr>
        <p:grpSpPr>
          <a:xfrm rot="5400000">
            <a:off x="2340226" y="-452692"/>
            <a:ext cx="969184" cy="1542982"/>
            <a:chOff x="2971800" y="1743238"/>
            <a:chExt cx="969184" cy="1542982"/>
          </a:xfrm>
        </p:grpSpPr>
        <p:sp>
          <p:nvSpPr>
            <p:cNvPr id="112" name="Oval 1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49"/>
          <p:cNvGrpSpPr/>
          <p:nvPr/>
        </p:nvGrpSpPr>
        <p:grpSpPr>
          <a:xfrm rot="5400000">
            <a:off x="5570830" y="-466224"/>
            <a:ext cx="670683" cy="1542982"/>
            <a:chOff x="785404" y="1743238"/>
            <a:chExt cx="670683" cy="1542982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49"/>
          <p:cNvGrpSpPr/>
          <p:nvPr/>
        </p:nvGrpSpPr>
        <p:grpSpPr>
          <a:xfrm>
            <a:off x="-79810" y="2079802"/>
            <a:ext cx="670683" cy="1542982"/>
            <a:chOff x="785404" y="1743238"/>
            <a:chExt cx="670683" cy="1542982"/>
          </a:xfrm>
        </p:grpSpPr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449"/>
          <p:cNvGrpSpPr/>
          <p:nvPr/>
        </p:nvGrpSpPr>
        <p:grpSpPr>
          <a:xfrm rot="5400000">
            <a:off x="957852" y="2601931"/>
            <a:ext cx="670683" cy="1542982"/>
            <a:chOff x="785404" y="1743238"/>
            <a:chExt cx="670683" cy="1542982"/>
          </a:xfrm>
        </p:grpSpPr>
        <p:sp>
          <p:nvSpPr>
            <p:cNvPr id="14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52"/>
          <p:cNvGrpSpPr/>
          <p:nvPr/>
        </p:nvGrpSpPr>
        <p:grpSpPr>
          <a:xfrm rot="5400000">
            <a:off x="2341882" y="2612280"/>
            <a:ext cx="969184" cy="1542982"/>
            <a:chOff x="2971800" y="1743238"/>
            <a:chExt cx="969184" cy="1542982"/>
          </a:xfrm>
        </p:grpSpPr>
        <p:sp>
          <p:nvSpPr>
            <p:cNvPr id="169" name="Oval 16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9" name="Group 449"/>
          <p:cNvGrpSpPr/>
          <p:nvPr/>
        </p:nvGrpSpPr>
        <p:grpSpPr>
          <a:xfrm>
            <a:off x="1457203" y="2084471"/>
            <a:ext cx="670683" cy="1542982"/>
            <a:chOff x="785404" y="1743238"/>
            <a:chExt cx="670683" cy="1542982"/>
          </a:xfrm>
        </p:grpSpPr>
        <p:sp>
          <p:nvSpPr>
            <p:cNvPr id="1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2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" name="Group 449"/>
          <p:cNvGrpSpPr/>
          <p:nvPr/>
        </p:nvGrpSpPr>
        <p:grpSpPr>
          <a:xfrm rot="10800000">
            <a:off x="3506168" y="2080659"/>
            <a:ext cx="670683" cy="1542982"/>
            <a:chOff x="785404" y="1743238"/>
            <a:chExt cx="670683" cy="1542982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6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9" name="Group 451"/>
          <p:cNvGrpSpPr/>
          <p:nvPr/>
        </p:nvGrpSpPr>
        <p:grpSpPr>
          <a:xfrm rot="5400000">
            <a:off x="3855452" y="2600631"/>
            <a:ext cx="994846" cy="1542982"/>
            <a:chOff x="1676400" y="1743238"/>
            <a:chExt cx="994846" cy="1542982"/>
          </a:xfrm>
        </p:grpSpPr>
        <p:grpSp>
          <p:nvGrpSpPr>
            <p:cNvPr id="20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0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8" name="Group 449"/>
          <p:cNvGrpSpPr/>
          <p:nvPr/>
        </p:nvGrpSpPr>
        <p:grpSpPr>
          <a:xfrm rot="10800000">
            <a:off x="5058707" y="2077967"/>
            <a:ext cx="670683" cy="1542982"/>
            <a:chOff x="785404" y="1743238"/>
            <a:chExt cx="670683" cy="1542982"/>
          </a:xfrm>
        </p:grpSpPr>
        <p:sp>
          <p:nvSpPr>
            <p:cNvPr id="2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0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2" name="Group 449"/>
          <p:cNvGrpSpPr/>
          <p:nvPr/>
        </p:nvGrpSpPr>
        <p:grpSpPr>
          <a:xfrm rot="10800000">
            <a:off x="5055411" y="3619359"/>
            <a:ext cx="670683" cy="1542982"/>
            <a:chOff x="785404" y="1743238"/>
            <a:chExt cx="670683" cy="1542982"/>
          </a:xfrm>
        </p:grpSpPr>
        <p:sp>
          <p:nvSpPr>
            <p:cNvPr id="2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4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6" name="Group 451"/>
          <p:cNvGrpSpPr/>
          <p:nvPr/>
        </p:nvGrpSpPr>
        <p:grpSpPr>
          <a:xfrm rot="5400000">
            <a:off x="5415207" y="1051894"/>
            <a:ext cx="994846" cy="1542982"/>
            <a:chOff x="1676400" y="1743238"/>
            <a:chExt cx="994846" cy="1542982"/>
          </a:xfrm>
        </p:grpSpPr>
        <p:grpSp>
          <p:nvGrpSpPr>
            <p:cNvPr id="23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3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45" name="Group 453"/>
          <p:cNvGrpSpPr/>
          <p:nvPr/>
        </p:nvGrpSpPr>
        <p:grpSpPr>
          <a:xfrm rot="5400000">
            <a:off x="786661" y="4144363"/>
            <a:ext cx="955385" cy="1542983"/>
            <a:chOff x="3810000" y="1743238"/>
            <a:chExt cx="955385" cy="1542983"/>
          </a:xfrm>
        </p:grpSpPr>
        <p:sp>
          <p:nvSpPr>
            <p:cNvPr id="246" name="Rectangle 24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2" name="Group 449"/>
          <p:cNvGrpSpPr/>
          <p:nvPr/>
        </p:nvGrpSpPr>
        <p:grpSpPr>
          <a:xfrm>
            <a:off x="-85757" y="3623100"/>
            <a:ext cx="670683" cy="1542982"/>
            <a:chOff x="785404" y="1743238"/>
            <a:chExt cx="670683" cy="1542982"/>
          </a:xfrm>
        </p:grpSpPr>
        <p:sp>
          <p:nvSpPr>
            <p:cNvPr id="25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4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6" name="Group 449"/>
          <p:cNvGrpSpPr/>
          <p:nvPr/>
        </p:nvGrpSpPr>
        <p:grpSpPr>
          <a:xfrm>
            <a:off x="1463213" y="3637074"/>
            <a:ext cx="670683" cy="1542982"/>
            <a:chOff x="785404" y="1743238"/>
            <a:chExt cx="670683" cy="1542982"/>
          </a:xfrm>
        </p:grpSpPr>
        <p:sp>
          <p:nvSpPr>
            <p:cNvPr id="26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68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0" name="Group 452"/>
          <p:cNvGrpSpPr/>
          <p:nvPr/>
        </p:nvGrpSpPr>
        <p:grpSpPr>
          <a:xfrm rot="5400000">
            <a:off x="2341632" y="4170976"/>
            <a:ext cx="969184" cy="1542982"/>
            <a:chOff x="2971800" y="1743238"/>
            <a:chExt cx="969184" cy="1542982"/>
          </a:xfrm>
        </p:grpSpPr>
        <p:sp>
          <p:nvSpPr>
            <p:cNvPr id="281" name="Oval 28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86" name="Group 449"/>
          <p:cNvGrpSpPr/>
          <p:nvPr/>
        </p:nvGrpSpPr>
        <p:grpSpPr>
          <a:xfrm rot="10800000">
            <a:off x="3507984" y="3629084"/>
            <a:ext cx="670683" cy="1542982"/>
            <a:chOff x="785404" y="1743238"/>
            <a:chExt cx="670683" cy="1542982"/>
          </a:xfrm>
        </p:grpSpPr>
        <p:sp>
          <p:nvSpPr>
            <p:cNvPr id="28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88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0" name="Group 449"/>
          <p:cNvGrpSpPr/>
          <p:nvPr/>
        </p:nvGrpSpPr>
        <p:grpSpPr>
          <a:xfrm rot="5400000">
            <a:off x="4019685" y="4162649"/>
            <a:ext cx="670683" cy="1542982"/>
            <a:chOff x="785404" y="1743238"/>
            <a:chExt cx="670683" cy="1542982"/>
          </a:xfrm>
        </p:grpSpPr>
        <p:sp>
          <p:nvSpPr>
            <p:cNvPr id="30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02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4" name="Group 452"/>
          <p:cNvGrpSpPr/>
          <p:nvPr/>
        </p:nvGrpSpPr>
        <p:grpSpPr>
          <a:xfrm rot="10800000">
            <a:off x="6450016" y="2077922"/>
            <a:ext cx="969184" cy="1542982"/>
            <a:chOff x="2971800" y="1743238"/>
            <a:chExt cx="969184" cy="1542982"/>
          </a:xfrm>
        </p:grpSpPr>
        <p:sp>
          <p:nvSpPr>
            <p:cNvPr id="315" name="Oval 314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315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15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20" name="Group 449"/>
          <p:cNvGrpSpPr/>
          <p:nvPr/>
        </p:nvGrpSpPr>
        <p:grpSpPr>
          <a:xfrm rot="10800000">
            <a:off x="6613524" y="545234"/>
            <a:ext cx="670683" cy="1542982"/>
            <a:chOff x="785404" y="1743238"/>
            <a:chExt cx="670683" cy="1542982"/>
          </a:xfrm>
        </p:grpSpPr>
        <p:sp>
          <p:nvSpPr>
            <p:cNvPr id="32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22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4" name="Group 449"/>
          <p:cNvGrpSpPr/>
          <p:nvPr/>
        </p:nvGrpSpPr>
        <p:grpSpPr>
          <a:xfrm rot="10800000">
            <a:off x="6614737" y="3629096"/>
            <a:ext cx="670683" cy="1542982"/>
            <a:chOff x="785404" y="1743238"/>
            <a:chExt cx="670683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36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8" name="Group 449"/>
          <p:cNvGrpSpPr/>
          <p:nvPr/>
        </p:nvGrpSpPr>
        <p:grpSpPr>
          <a:xfrm rot="5400000">
            <a:off x="5576949" y="2602160"/>
            <a:ext cx="670683" cy="1542982"/>
            <a:chOff x="785404" y="1743238"/>
            <a:chExt cx="670683" cy="1542982"/>
          </a:xfrm>
        </p:grpSpPr>
        <p:sp>
          <p:nvSpPr>
            <p:cNvPr id="34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50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449"/>
          <p:cNvGrpSpPr/>
          <p:nvPr/>
        </p:nvGrpSpPr>
        <p:grpSpPr>
          <a:xfrm rot="5400000">
            <a:off x="5581948" y="4162299"/>
            <a:ext cx="670683" cy="1542982"/>
            <a:chOff x="785404" y="1743238"/>
            <a:chExt cx="670683" cy="1542982"/>
          </a:xfrm>
        </p:grpSpPr>
        <p:sp>
          <p:nvSpPr>
            <p:cNvPr id="36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64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6" name="Group 449"/>
          <p:cNvGrpSpPr/>
          <p:nvPr/>
        </p:nvGrpSpPr>
        <p:grpSpPr>
          <a:xfrm rot="10800000">
            <a:off x="5057550" y="5167691"/>
            <a:ext cx="670683" cy="1542982"/>
            <a:chOff x="785404" y="1743238"/>
            <a:chExt cx="670683" cy="1542982"/>
          </a:xfrm>
        </p:grpSpPr>
        <p:sp>
          <p:nvSpPr>
            <p:cNvPr id="37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78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3" name="Group 449"/>
          <p:cNvGrpSpPr/>
          <p:nvPr/>
        </p:nvGrpSpPr>
        <p:grpSpPr>
          <a:xfrm rot="10800000">
            <a:off x="3505655" y="5172138"/>
            <a:ext cx="670683" cy="1542982"/>
            <a:chOff x="785404" y="1743238"/>
            <a:chExt cx="670683" cy="1542982"/>
          </a:xfrm>
        </p:grpSpPr>
        <p:sp>
          <p:nvSpPr>
            <p:cNvPr id="43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5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1" name="Group 449"/>
          <p:cNvGrpSpPr/>
          <p:nvPr/>
        </p:nvGrpSpPr>
        <p:grpSpPr>
          <a:xfrm rot="5400000">
            <a:off x="7086983" y="-467360"/>
            <a:ext cx="670683" cy="1542982"/>
            <a:chOff x="785404" y="1743238"/>
            <a:chExt cx="670683" cy="1542982"/>
          </a:xfrm>
        </p:grpSpPr>
        <p:sp>
          <p:nvSpPr>
            <p:cNvPr id="45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3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454" name="Straight Connector 45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5" name="Group 449"/>
          <p:cNvGrpSpPr/>
          <p:nvPr/>
        </p:nvGrpSpPr>
        <p:grpSpPr>
          <a:xfrm rot="10800000">
            <a:off x="8101101" y="544098"/>
            <a:ext cx="670683" cy="1542982"/>
            <a:chOff x="785404" y="1743238"/>
            <a:chExt cx="670683" cy="1542982"/>
          </a:xfrm>
        </p:grpSpPr>
        <p:sp>
          <p:nvSpPr>
            <p:cNvPr id="46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67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9" name="Group 451"/>
          <p:cNvGrpSpPr/>
          <p:nvPr/>
        </p:nvGrpSpPr>
        <p:grpSpPr>
          <a:xfrm rot="5400000">
            <a:off x="6918094" y="1051849"/>
            <a:ext cx="994846" cy="1542982"/>
            <a:chOff x="1676400" y="1743238"/>
            <a:chExt cx="994846" cy="1542982"/>
          </a:xfrm>
        </p:grpSpPr>
        <p:grpSp>
          <p:nvGrpSpPr>
            <p:cNvPr id="48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48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8" name="Group 452"/>
          <p:cNvGrpSpPr/>
          <p:nvPr/>
        </p:nvGrpSpPr>
        <p:grpSpPr>
          <a:xfrm rot="10800000">
            <a:off x="7938615" y="2077877"/>
            <a:ext cx="969184" cy="1542982"/>
            <a:chOff x="2971800" y="1743238"/>
            <a:chExt cx="969184" cy="1542982"/>
          </a:xfrm>
        </p:grpSpPr>
        <p:sp>
          <p:nvSpPr>
            <p:cNvPr id="489" name="Oval 48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8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94" name="Group 449"/>
          <p:cNvGrpSpPr/>
          <p:nvPr/>
        </p:nvGrpSpPr>
        <p:grpSpPr>
          <a:xfrm rot="10800000">
            <a:off x="8097889" y="5178815"/>
            <a:ext cx="670683" cy="1542982"/>
            <a:chOff x="785404" y="1743238"/>
            <a:chExt cx="670683" cy="1542982"/>
          </a:xfrm>
        </p:grpSpPr>
        <p:sp>
          <p:nvSpPr>
            <p:cNvPr id="4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96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8" name="Group 449"/>
          <p:cNvGrpSpPr/>
          <p:nvPr/>
        </p:nvGrpSpPr>
        <p:grpSpPr>
          <a:xfrm rot="5400000">
            <a:off x="7095821" y="4159023"/>
            <a:ext cx="670683" cy="1542982"/>
            <a:chOff x="785404" y="1743238"/>
            <a:chExt cx="670683" cy="1542982"/>
          </a:xfrm>
        </p:grpSpPr>
        <p:sp>
          <p:nvSpPr>
            <p:cNvPr id="5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10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2" name="Group 449"/>
          <p:cNvGrpSpPr/>
          <p:nvPr/>
        </p:nvGrpSpPr>
        <p:grpSpPr>
          <a:xfrm rot="5400000">
            <a:off x="7089064" y="2599692"/>
            <a:ext cx="670683" cy="1542982"/>
            <a:chOff x="785404" y="1743238"/>
            <a:chExt cx="670683" cy="1542982"/>
          </a:xfrm>
        </p:grpSpPr>
        <p:sp>
          <p:nvSpPr>
            <p:cNvPr id="5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24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6" name="Group 449"/>
          <p:cNvGrpSpPr/>
          <p:nvPr/>
        </p:nvGrpSpPr>
        <p:grpSpPr>
          <a:xfrm rot="10800000">
            <a:off x="8102622" y="3640791"/>
            <a:ext cx="670683" cy="1542982"/>
            <a:chOff x="785404" y="1743238"/>
            <a:chExt cx="670683" cy="1542982"/>
          </a:xfrm>
        </p:grpSpPr>
        <p:sp>
          <p:nvSpPr>
            <p:cNvPr id="53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38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0" name="Group 452"/>
          <p:cNvGrpSpPr/>
          <p:nvPr/>
        </p:nvGrpSpPr>
        <p:grpSpPr>
          <a:xfrm rot="5400000">
            <a:off x="2322744" y="5706821"/>
            <a:ext cx="969184" cy="1542982"/>
            <a:chOff x="2971800" y="1743238"/>
            <a:chExt cx="969184" cy="1542982"/>
          </a:xfrm>
        </p:grpSpPr>
        <p:sp>
          <p:nvSpPr>
            <p:cNvPr id="551" name="Oval 55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Arrow Connector 55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5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5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56" name="Group 449"/>
          <p:cNvGrpSpPr/>
          <p:nvPr/>
        </p:nvGrpSpPr>
        <p:grpSpPr>
          <a:xfrm>
            <a:off x="-79521" y="5165828"/>
            <a:ext cx="670683" cy="1542982"/>
            <a:chOff x="785404" y="1743238"/>
            <a:chExt cx="670683" cy="1542982"/>
          </a:xfrm>
        </p:grpSpPr>
        <p:sp>
          <p:nvSpPr>
            <p:cNvPr id="55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58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7" name="Group 449"/>
          <p:cNvGrpSpPr/>
          <p:nvPr/>
        </p:nvGrpSpPr>
        <p:grpSpPr>
          <a:xfrm rot="5400000">
            <a:off x="932170" y="5694003"/>
            <a:ext cx="670683" cy="1542982"/>
            <a:chOff x="785404" y="1743238"/>
            <a:chExt cx="670683" cy="1542982"/>
          </a:xfrm>
        </p:grpSpPr>
        <p:sp>
          <p:nvSpPr>
            <p:cNvPr id="57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79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1" name="Group 449"/>
          <p:cNvGrpSpPr/>
          <p:nvPr/>
        </p:nvGrpSpPr>
        <p:grpSpPr>
          <a:xfrm>
            <a:off x="1463617" y="5177830"/>
            <a:ext cx="670683" cy="1542982"/>
            <a:chOff x="785404" y="1743238"/>
            <a:chExt cx="670683" cy="1542982"/>
          </a:xfrm>
        </p:grpSpPr>
        <p:sp>
          <p:nvSpPr>
            <p:cNvPr id="59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93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594" name="Straight Connector 59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5" name="Group 452"/>
          <p:cNvGrpSpPr/>
          <p:nvPr/>
        </p:nvGrpSpPr>
        <p:grpSpPr>
          <a:xfrm rot="5400000">
            <a:off x="3858582" y="5706078"/>
            <a:ext cx="969184" cy="1542982"/>
            <a:chOff x="2971800" y="1743238"/>
            <a:chExt cx="969184" cy="1542982"/>
          </a:xfrm>
        </p:grpSpPr>
        <p:sp>
          <p:nvSpPr>
            <p:cNvPr id="606" name="Oval 60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>
              <a:stCxn id="60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11" name="Group 449"/>
          <p:cNvGrpSpPr/>
          <p:nvPr/>
        </p:nvGrpSpPr>
        <p:grpSpPr>
          <a:xfrm rot="10800000">
            <a:off x="6612691" y="5162692"/>
            <a:ext cx="670683" cy="1542982"/>
            <a:chOff x="785404" y="1743238"/>
            <a:chExt cx="670683" cy="1542982"/>
          </a:xfrm>
        </p:grpSpPr>
        <p:sp>
          <p:nvSpPr>
            <p:cNvPr id="61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1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614" name="Straight Connector 61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5" name="Group 449"/>
          <p:cNvGrpSpPr/>
          <p:nvPr/>
        </p:nvGrpSpPr>
        <p:grpSpPr>
          <a:xfrm rot="5400000">
            <a:off x="5541098" y="5699360"/>
            <a:ext cx="670683" cy="1542982"/>
            <a:chOff x="785404" y="1743238"/>
            <a:chExt cx="670683" cy="1542982"/>
          </a:xfrm>
        </p:grpSpPr>
        <p:sp>
          <p:nvSpPr>
            <p:cNvPr id="6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27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9" name="Group 449"/>
          <p:cNvGrpSpPr/>
          <p:nvPr/>
        </p:nvGrpSpPr>
        <p:grpSpPr>
          <a:xfrm rot="5400000">
            <a:off x="7083521" y="5696093"/>
            <a:ext cx="670700" cy="1542982"/>
            <a:chOff x="785404" y="1743256"/>
            <a:chExt cx="670700" cy="1542982"/>
          </a:xfrm>
        </p:grpSpPr>
        <p:sp>
          <p:nvSpPr>
            <p:cNvPr id="64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41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3" name="Group 525"/>
          <p:cNvGrpSpPr/>
          <p:nvPr/>
        </p:nvGrpSpPr>
        <p:grpSpPr>
          <a:xfrm rot="16200000">
            <a:off x="-202257" y="431618"/>
            <a:ext cx="706952" cy="559236"/>
            <a:chOff x="5620837" y="2038275"/>
            <a:chExt cx="706952" cy="559236"/>
          </a:xfrm>
        </p:grpSpPr>
        <p:cxnSp>
          <p:nvCxnSpPr>
            <p:cNvPr id="654" name="Straight Arrow Connector 653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5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56" name="TextBox 655"/>
          <p:cNvSpPr txBox="1"/>
          <p:nvPr/>
        </p:nvSpPr>
        <p:spPr>
          <a:xfrm>
            <a:off x="3015042" y="-51716"/>
            <a:ext cx="2129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(Monster HW problem)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5"/>
          <p:cNvGrpSpPr/>
          <p:nvPr/>
        </p:nvGrpSpPr>
        <p:grpSpPr>
          <a:xfrm rot="5400000">
            <a:off x="-145038" y="1086320"/>
            <a:ext cx="1542982" cy="160687"/>
            <a:chOff x="1809818" y="1385407"/>
            <a:chExt cx="1542982" cy="160687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52"/>
          <p:cNvGrpSpPr/>
          <p:nvPr/>
        </p:nvGrpSpPr>
        <p:grpSpPr>
          <a:xfrm>
            <a:off x="1460794" y="395172"/>
            <a:ext cx="485775" cy="1542982"/>
            <a:chOff x="3455209" y="1743238"/>
            <a:chExt cx="485775" cy="1542982"/>
          </a:xfrm>
        </p:grpSpPr>
        <p:sp>
          <p:nvSpPr>
            <p:cNvPr id="17" name="Oval 16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453"/>
          <p:cNvGrpSpPr/>
          <p:nvPr/>
        </p:nvGrpSpPr>
        <p:grpSpPr>
          <a:xfrm>
            <a:off x="2660267" y="2312606"/>
            <a:ext cx="402824" cy="1542983"/>
            <a:chOff x="4362561" y="1743238"/>
            <a:chExt cx="402824" cy="1542983"/>
          </a:xfrm>
        </p:grpSpPr>
        <p:sp>
          <p:nvSpPr>
            <p:cNvPr id="23" name="Rectangle 22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54"/>
          <p:cNvGrpSpPr/>
          <p:nvPr/>
        </p:nvGrpSpPr>
        <p:grpSpPr>
          <a:xfrm>
            <a:off x="2665753" y="368759"/>
            <a:ext cx="402824" cy="1542983"/>
            <a:chOff x="5317373" y="1743238"/>
            <a:chExt cx="402824" cy="1542983"/>
          </a:xfrm>
        </p:grpSpPr>
        <p:sp>
          <p:nvSpPr>
            <p:cNvPr id="30" name="Rectangle 29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154488" y="938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015931" y="9653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10800000">
            <a:off x="3492917" y="285380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398030" y="1025835"/>
            <a:ext cx="1269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 Nodal analysis</a:t>
            </a:r>
          </a:p>
          <a:p>
            <a:pPr algn="ctr"/>
            <a:r>
              <a:rPr lang="en-US" sz="1400" dirty="0" smtClean="0"/>
              <a:t>(simplified)</a:t>
            </a:r>
            <a:endParaRPr lang="en-US" sz="1400" dirty="0"/>
          </a:p>
        </p:txBody>
      </p:sp>
      <p:grpSp>
        <p:nvGrpSpPr>
          <p:cNvPr id="108" name="Group 450"/>
          <p:cNvGrpSpPr/>
          <p:nvPr/>
        </p:nvGrpSpPr>
        <p:grpSpPr>
          <a:xfrm>
            <a:off x="1697602" y="2292359"/>
            <a:ext cx="485775" cy="1542982"/>
            <a:chOff x="2185471" y="1743238"/>
            <a:chExt cx="485775" cy="1542982"/>
          </a:xfrm>
        </p:grpSpPr>
        <p:grpSp>
          <p:nvGrpSpPr>
            <p:cNvPr id="110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Left Brace 117"/>
          <p:cNvSpPr/>
          <p:nvPr/>
        </p:nvSpPr>
        <p:spPr>
          <a:xfrm rot="10800000">
            <a:off x="5247772" y="321687"/>
            <a:ext cx="1258294" cy="318010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622017" y="1287444"/>
            <a:ext cx="242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Nodal analysis</a:t>
            </a:r>
          </a:p>
          <a:p>
            <a:pPr algn="ctr"/>
            <a:r>
              <a:rPr lang="en-US" sz="2800" dirty="0" smtClean="0"/>
              <a:t>(complete)</a:t>
            </a:r>
            <a:endParaRPr lang="en-US" sz="2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260735" y="4137303"/>
            <a:ext cx="192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Later in course: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553104" y="4490533"/>
            <a:ext cx="485775" cy="1889957"/>
            <a:chOff x="6295456" y="1352289"/>
            <a:chExt cx="485775" cy="1889957"/>
          </a:xfrm>
        </p:grpSpPr>
        <p:sp>
          <p:nvSpPr>
            <p:cNvPr id="122" name="Oval 121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6827535" y="4674530"/>
            <a:ext cx="1922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our methods can also be used with these elements.</a:t>
            </a:r>
            <a:endParaRPr lang="en-US" dirty="0"/>
          </a:p>
        </p:txBody>
      </p:sp>
      <p:sp>
        <p:nvSpPr>
          <p:cNvPr id="127" name="Left Brace 126"/>
          <p:cNvSpPr/>
          <p:nvPr/>
        </p:nvSpPr>
        <p:spPr>
          <a:xfrm rot="10800000">
            <a:off x="5963137" y="4353151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9" name="Straight Connector 138"/>
          <p:cNvCxnSpPr/>
          <p:nvPr/>
        </p:nvCxnSpPr>
        <p:spPr>
          <a:xfrm rot="5400000" flipH="1" flipV="1">
            <a:off x="1306363" y="4992553"/>
            <a:ext cx="6214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1392378" y="5303271"/>
            <a:ext cx="449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1392379" y="5455671"/>
            <a:ext cx="449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1306363" y="5766389"/>
            <a:ext cx="6214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" name="Group 183"/>
          <p:cNvGrpSpPr/>
          <p:nvPr/>
        </p:nvGrpSpPr>
        <p:grpSpPr>
          <a:xfrm>
            <a:off x="2978207" y="4599929"/>
            <a:ext cx="299055" cy="1491706"/>
            <a:chOff x="2599211" y="4506635"/>
            <a:chExt cx="378996" cy="1890454"/>
          </a:xfrm>
        </p:grpSpPr>
        <p:cxnSp>
          <p:nvCxnSpPr>
            <p:cNvPr id="145" name="Straight Connector 144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66" name="Arc 16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Arc 16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70" name="Arc 16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Arc 17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3" name="Arc 17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Arc 17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76" name="Arc 1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Arc 17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9" name="Arc 17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Arc 17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83" name="Straight Connector 182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4562" name="Object 2"/>
          <p:cNvGraphicFramePr>
            <a:graphicFrameLocks noChangeAspect="1"/>
          </p:cNvGraphicFramePr>
          <p:nvPr/>
        </p:nvGraphicFramePr>
        <p:xfrm>
          <a:off x="1940490" y="5129843"/>
          <a:ext cx="1017718" cy="61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3" name="Equation" r:id="rId4" imgW="647640" imgH="393480" progId="Equation.3">
                  <p:embed/>
                </p:oleObj>
              </mc:Choice>
              <mc:Fallback>
                <p:oleObj name="Equation" r:id="rId4" imgW="6476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490" y="5129843"/>
                        <a:ext cx="1017718" cy="6184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3" name="Object 3"/>
          <p:cNvGraphicFramePr>
            <a:graphicFrameLocks noChangeAspect="1"/>
          </p:cNvGraphicFramePr>
          <p:nvPr/>
        </p:nvGraphicFramePr>
        <p:xfrm>
          <a:off x="3311525" y="5237163"/>
          <a:ext cx="1216954" cy="362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4" name="Equation" r:id="rId6" imgW="596880" imgH="177480" progId="Equation.3">
                  <p:embed/>
                </p:oleObj>
              </mc:Choice>
              <mc:Fallback>
                <p:oleObj name="Equation" r:id="rId6" imgW="5968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5237163"/>
                        <a:ext cx="1216954" cy="362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5"/>
          <p:cNvGrpSpPr/>
          <p:nvPr/>
        </p:nvGrpSpPr>
        <p:grpSpPr>
          <a:xfrm rot="5400000">
            <a:off x="-145038" y="1086320"/>
            <a:ext cx="1542982" cy="160687"/>
            <a:chOff x="1809818" y="1385407"/>
            <a:chExt cx="1542982" cy="160687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52"/>
          <p:cNvGrpSpPr/>
          <p:nvPr/>
        </p:nvGrpSpPr>
        <p:grpSpPr>
          <a:xfrm>
            <a:off x="1461589" y="2730305"/>
            <a:ext cx="485775" cy="1542982"/>
            <a:chOff x="3455209" y="1743238"/>
            <a:chExt cx="485775" cy="1542982"/>
          </a:xfrm>
        </p:grpSpPr>
        <p:sp>
          <p:nvSpPr>
            <p:cNvPr id="17" name="Oval 16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53"/>
          <p:cNvGrpSpPr/>
          <p:nvPr/>
        </p:nvGrpSpPr>
        <p:grpSpPr>
          <a:xfrm>
            <a:off x="2582325" y="515954"/>
            <a:ext cx="402824" cy="1542983"/>
            <a:chOff x="4362561" y="1743238"/>
            <a:chExt cx="402824" cy="1542983"/>
          </a:xfrm>
        </p:grpSpPr>
        <p:sp>
          <p:nvSpPr>
            <p:cNvPr id="23" name="Rectangle 22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54"/>
          <p:cNvGrpSpPr/>
          <p:nvPr/>
        </p:nvGrpSpPr>
        <p:grpSpPr>
          <a:xfrm>
            <a:off x="2666548" y="2703892"/>
            <a:ext cx="402824" cy="1542983"/>
            <a:chOff x="5317373" y="1743238"/>
            <a:chExt cx="402824" cy="1542983"/>
          </a:xfrm>
        </p:grpSpPr>
        <p:sp>
          <p:nvSpPr>
            <p:cNvPr id="30" name="Rectangle 29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154488" y="938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015931" y="9653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10800000">
            <a:off x="3492917" y="285380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410054" y="1025835"/>
            <a:ext cx="124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 Mesh analysis</a:t>
            </a:r>
          </a:p>
          <a:p>
            <a:pPr algn="ctr"/>
            <a:r>
              <a:rPr lang="en-US" sz="1400" dirty="0" smtClean="0"/>
              <a:t>(simplified)</a:t>
            </a:r>
            <a:endParaRPr lang="en-US" sz="1400" dirty="0"/>
          </a:p>
        </p:txBody>
      </p:sp>
      <p:grpSp>
        <p:nvGrpSpPr>
          <p:cNvPr id="21" name="Group 450"/>
          <p:cNvGrpSpPr/>
          <p:nvPr/>
        </p:nvGrpSpPr>
        <p:grpSpPr>
          <a:xfrm>
            <a:off x="1454714" y="515954"/>
            <a:ext cx="485775" cy="1542982"/>
            <a:chOff x="2185471" y="1743238"/>
            <a:chExt cx="485775" cy="1542982"/>
          </a:xfrm>
        </p:grpSpPr>
        <p:grpSp>
          <p:nvGrpSpPr>
            <p:cNvPr id="22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Left Brace 117"/>
          <p:cNvSpPr/>
          <p:nvPr/>
        </p:nvSpPr>
        <p:spPr>
          <a:xfrm rot="10800000">
            <a:off x="5247772" y="321687"/>
            <a:ext cx="1258294" cy="318010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622017" y="1287444"/>
            <a:ext cx="242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Mesh analysis</a:t>
            </a:r>
          </a:p>
          <a:p>
            <a:pPr algn="ctr"/>
            <a:r>
              <a:rPr lang="en-US" sz="2800" dirty="0" smtClean="0"/>
              <a:t>(complete)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880</Words>
  <Application>Microsoft Office PowerPoint</Application>
  <PresentationFormat>On-screen Show (4:3)</PresentationFormat>
  <Paragraphs>422</Paragraphs>
  <Slides>31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Diode</vt:lpstr>
      <vt:lpstr>Transistors</vt:lpstr>
      <vt:lpstr>Nodal vs. mesh analysis</vt:lpstr>
      <vt:lpstr>Notation: two elements in series</vt:lpstr>
      <vt:lpstr>Nodal analysis</vt:lpstr>
      <vt:lpstr>Example (Ch. 2 notation)</vt:lpstr>
      <vt:lpstr>Same circuit: Nodal analysis</vt:lpstr>
      <vt:lpstr>Kramer’s rule</vt:lpstr>
      <vt:lpstr>Determinants:</vt:lpstr>
      <vt:lpstr>Nodal analysis example</vt:lpstr>
      <vt:lpstr>Ground?</vt:lpstr>
      <vt:lpstr>Nodal analysis example</vt:lpstr>
      <vt:lpstr>Questions?</vt:lpstr>
      <vt:lpstr>KCL examples</vt:lpstr>
      <vt:lpstr>“Supernode”</vt:lpstr>
      <vt:lpstr>Example nodal w/voltage source</vt:lpstr>
      <vt:lpstr>Questions?</vt:lpstr>
      <vt:lpstr>Example nodal w/voltage source</vt:lpstr>
      <vt:lpstr>Example nodal w/voltage source</vt:lpstr>
      <vt:lpstr>Symbol library</vt:lpstr>
      <vt:lpstr>Symbol library</vt:lpstr>
      <vt:lpstr>Symbol &amp; circuit library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710</cp:revision>
  <dcterms:created xsi:type="dcterms:W3CDTF">2010-03-26T00:11:49Z</dcterms:created>
  <dcterms:modified xsi:type="dcterms:W3CDTF">2018-04-18T19:48:13Z</dcterms:modified>
</cp:coreProperties>
</file>