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6" r:id="rId3"/>
    <p:sldId id="410" r:id="rId4"/>
    <p:sldId id="425" r:id="rId5"/>
    <p:sldId id="397" r:id="rId6"/>
    <p:sldId id="426" r:id="rId7"/>
    <p:sldId id="427" r:id="rId8"/>
    <p:sldId id="428" r:id="rId9"/>
    <p:sldId id="429" r:id="rId10"/>
    <p:sldId id="422" r:id="rId11"/>
    <p:sldId id="417" r:id="rId12"/>
    <p:sldId id="418" r:id="rId13"/>
    <p:sldId id="419" r:id="rId14"/>
    <p:sldId id="420" r:id="rId15"/>
    <p:sldId id="421" r:id="rId16"/>
    <p:sldId id="409" r:id="rId17"/>
    <p:sldId id="401" r:id="rId18"/>
    <p:sldId id="431" r:id="rId19"/>
    <p:sldId id="432" r:id="rId20"/>
    <p:sldId id="433" r:id="rId21"/>
    <p:sldId id="434" r:id="rId22"/>
    <p:sldId id="435" r:id="rId23"/>
    <p:sldId id="438" r:id="rId24"/>
    <p:sldId id="439" r:id="rId25"/>
    <p:sldId id="440" r:id="rId26"/>
    <p:sldId id="408" r:id="rId27"/>
    <p:sldId id="402" r:id="rId28"/>
    <p:sldId id="423" r:id="rId29"/>
    <p:sldId id="283" r:id="rId30"/>
    <p:sldId id="291" r:id="rId31"/>
    <p:sldId id="325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121" d="100"/>
          <a:sy n="121" d="100"/>
        </p:scale>
        <p:origin x="2103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8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8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9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2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2018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coloradocollege.edu/dept/PC/RepresentativePhy/Pages/Photoshop/Problem%20Pictures/Nuclear%20Plant.jpg" TargetMode="External"/><Relationship Id="rId2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://pubs.usgs.gov/circ/c1143/html/fig3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3.bp.blogspot.com/_tUGQsLoAUMs/SKDCcJcMdSI/AAAAAAAAAww/Hkpk6CcrDoA/s400/brightsource-solar-mojave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icwiringdiagram.com/wp-content/uploads/2009/12/grumman-american-tiger-wiring-diagram-aircraft-499x375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jspallanzani.free.fr/ppl/skycanada/a3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arm2.static.flickr.com/1157/1485288493_34e601ce2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d/d3/Airbus-319-cockpi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nhlbi.nih.gov/health/dci/images/ek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le-west.co.uk/photos/SO-M0721-1-F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pperybrick.com/wp-content/uploads/2008/03/roadrunner-bluetooth-communicator.jpg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hyperlink" Target="http://mayang.com/textures/Manmade/images/Plastics%20and%20Related/electronic_circuit_board_913107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jpeg"/><Relationship Id="rId10" Type="http://schemas.openxmlformats.org/officeDocument/2006/relationships/hyperlink" Target="http://www.slipperybrick.com/wp-content/uploads/2008/01/joby-bluetooth-headset.jpg" TargetMode="External"/><Relationship Id="rId4" Type="http://schemas.openxmlformats.org/officeDocument/2006/relationships/hyperlink" Target="http://www.microsoft.com/library/media/1033/windowsxp/mediacenter/images/en-us/wireless_04.jpg" TargetMode="External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warepin.com/wp-content/uploads/2010/01/what-common-types-of-computer-hardware-are-2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 &amp; 8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9" name="Equation" r:id="rId3" imgW="1587240" imgH="431640" progId="Equation.3">
                  <p:embed/>
                </p:oleObj>
              </mc:Choice>
              <mc:Fallback>
                <p:oleObj name="Equation" r:id="rId3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0" name="Equation" r:id="rId5" imgW="901440" imgH="228600" progId="Equation.3">
                  <p:embed/>
                </p:oleObj>
              </mc:Choice>
              <mc:Fallback>
                <p:oleObj name="Equation" r:id="rId5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1" name="Equation" r:id="rId7" imgW="901440" imgH="228600" progId="Equation.3">
                  <p:embed/>
                </p:oleObj>
              </mc:Choice>
              <mc:Fallback>
                <p:oleObj name="Equation" r:id="rId7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3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4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5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222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5325" y="563563"/>
            <a:ext cx="4657725" cy="4756150"/>
          </a:xfrm>
          <a:custGeom>
            <a:avLst/>
            <a:gdLst>
              <a:gd name="T0" fmla="+- 0 8986 8986"/>
              <a:gd name="T1" fmla="*/ T0 w 12937"/>
              <a:gd name="T2" fmla="+- 0 1564 1564"/>
              <a:gd name="T3" fmla="*/ 1564 h 13213"/>
              <a:gd name="T4" fmla="+- 0 8986 8986"/>
              <a:gd name="T5" fmla="*/ T4 w 12937"/>
              <a:gd name="T6" fmla="+- 0 1564 1564"/>
              <a:gd name="T7" fmla="*/ 1564 h 13213"/>
              <a:gd name="T8" fmla="+- 0 8986 8986"/>
              <a:gd name="T9" fmla="*/ T8 w 12937"/>
              <a:gd name="T10" fmla="+- 0 1564 1564"/>
              <a:gd name="T11" fmla="*/ 1564 h 13213"/>
              <a:gd name="T12" fmla="+- 0 8986 8986"/>
              <a:gd name="T13" fmla="*/ T12 w 12937"/>
              <a:gd name="T14" fmla="+- 0 1564 1564"/>
              <a:gd name="T15" fmla="*/ 1564 h 13213"/>
              <a:gd name="T16" fmla="+- 0 8986 8986"/>
              <a:gd name="T17" fmla="*/ T16 w 12937"/>
              <a:gd name="T18" fmla="+- 0 1564 1564"/>
              <a:gd name="T19" fmla="*/ 1564 h 13213"/>
              <a:gd name="T20" fmla="+- 0 8986 8986"/>
              <a:gd name="T21" fmla="*/ T20 w 12937"/>
              <a:gd name="T22" fmla="+- 0 1564 1564"/>
              <a:gd name="T23" fmla="*/ 1564 h 13213"/>
              <a:gd name="T24" fmla="+- 0 21896 8986"/>
              <a:gd name="T25" fmla="*/ T24 w 12937"/>
              <a:gd name="T26" fmla="+- 0 14776 1564"/>
              <a:gd name="T27" fmla="*/ 14776 h 13213"/>
              <a:gd name="T28" fmla="+- 0 21922 8986"/>
              <a:gd name="T29" fmla="*/ T28 w 12937"/>
              <a:gd name="T30" fmla="+- 0 14776 1564"/>
              <a:gd name="T31" fmla="*/ 14776 h 13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2937" h="13213" extrusionOk="0">
                <a:moveTo>
                  <a:pt x="0" y="0"/>
                </a:moveTo>
                <a:lnTo>
                  <a:pt x="0" y="0"/>
                </a:lnTo>
              </a:path>
              <a:path w="12937" h="13213" extrusionOk="0">
                <a:moveTo>
                  <a:pt x="12910" y="13212"/>
                </a:moveTo>
                <a:cubicBezTo>
                  <a:pt x="12919" y="13212"/>
                  <a:pt x="12927" y="13212"/>
                  <a:pt x="12936" y="132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878</Words>
  <Application>Microsoft Office PowerPoint</Application>
  <PresentationFormat>On-screen Show (4:3)</PresentationFormat>
  <Paragraphs>434</Paragraphs>
  <Slides>31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Nodal analysis summary</vt:lpstr>
      <vt:lpstr>Nodal analysis example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Compartmentalization: Need for simplicity</vt:lpstr>
      <vt:lpstr>Thevenin’s Theorem</vt:lpstr>
      <vt:lpstr>Finding Vth, Rth</vt:lpstr>
      <vt:lpstr>Source/load</vt:lpstr>
      <vt:lpstr>Source/load</vt:lpstr>
      <vt:lpstr>Example</vt:lpstr>
      <vt:lpstr>Norton’s Theorem</vt:lpstr>
      <vt:lpstr>Finding Vth, Rth</vt:lpstr>
      <vt:lpstr>Example</vt:lpstr>
      <vt:lpstr>PowerPoint Presentation</vt:lpstr>
      <vt:lpstr>Power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792</cp:revision>
  <dcterms:created xsi:type="dcterms:W3CDTF">2010-03-26T00:11:49Z</dcterms:created>
  <dcterms:modified xsi:type="dcterms:W3CDTF">2018-03-20T20:38:40Z</dcterms:modified>
</cp:coreProperties>
</file>