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9.xml" ContentType="application/inkml+xml"/>
  <Override PartName="/ppt/notesSlides/notesSlide25.xml" ContentType="application/vnd.openxmlformats-officedocument.presentationml.notesSlide+xml"/>
  <Override PartName="/ppt/ink/ink10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6" r:id="rId3"/>
    <p:sldId id="410" r:id="rId4"/>
    <p:sldId id="425" r:id="rId5"/>
    <p:sldId id="397" r:id="rId6"/>
    <p:sldId id="426" r:id="rId7"/>
    <p:sldId id="427" r:id="rId8"/>
    <p:sldId id="428" r:id="rId9"/>
    <p:sldId id="429" r:id="rId10"/>
    <p:sldId id="422" r:id="rId11"/>
    <p:sldId id="417" r:id="rId12"/>
    <p:sldId id="418" r:id="rId13"/>
    <p:sldId id="419" r:id="rId14"/>
    <p:sldId id="420" r:id="rId15"/>
    <p:sldId id="421" r:id="rId16"/>
    <p:sldId id="409" r:id="rId17"/>
    <p:sldId id="401" r:id="rId18"/>
    <p:sldId id="431" r:id="rId19"/>
    <p:sldId id="432" r:id="rId20"/>
    <p:sldId id="441" r:id="rId21"/>
    <p:sldId id="433" r:id="rId22"/>
    <p:sldId id="434" r:id="rId23"/>
    <p:sldId id="435" r:id="rId24"/>
    <p:sldId id="438" r:id="rId25"/>
    <p:sldId id="439" r:id="rId26"/>
    <p:sldId id="440" r:id="rId27"/>
    <p:sldId id="442" r:id="rId28"/>
    <p:sldId id="408" r:id="rId29"/>
    <p:sldId id="402" r:id="rId30"/>
    <p:sldId id="423" r:id="rId31"/>
    <p:sldId id="283" r:id="rId32"/>
    <p:sldId id="291" r:id="rId33"/>
    <p:sldId id="325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49" d="100"/>
          <a:sy n="49" d="100"/>
        </p:scale>
        <p:origin x="12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8:57:54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23030 1813 127 0,'0'0'1'0,"0"0"1"15,0 0 1-15,0 13 3 16,0-4 2-16,0 4 3 15,0 3 2-15,5 1 3 0,3-2-1 16,1 5-1-16,4-4 2 16,2 3-2-16,2 1-2 15,4-3 0-15,2 0-3 16,3-2-2-16,5 1 2 0,2-3 1 15,4 1-3-15,0-7-1 16,6-2 3-16,1-3-2 16,3-2 2-16,2-9-1 31,-5-4 1-31,-1-3 1 0,-6-3 0 0,0 1 1 0,-9-1-2 15,-3 1 0-15,-5 3-2 16,-6 0 1-16,-1 2-1 0,-3 1-3 16,-3 1-1-16,1 1-2 15,-3-1-2-15,-3-1-6 16,-1 1-9-16,-1-2-24 15,-7 1-41-15,-1 0-4 32</inkml:trace>
  <inkml:trace contextRef="#ctx0" brushRef="#br0" timeOffset="279">23326 1327 351 0,'0'0'4'0,"0"0"0"0,0 0 2 0,0 0 0 16,0 0-1-16,0 0-2 16,0 0-4-16,-6-9-4 15,6 9-10-15,0 0-17 16,0 0-34-16,0 0-13 0</inkml:trace>
  <inkml:trace contextRef="#ctx0" brushRef="#br0" timeOffset="444">23749 1337 229 0,'0'0'1'15,"0"0"-1"-15,0 0-4 16,0 0-16-16,0 0-20 0,0 0-21 16</inkml:trace>
  <inkml:trace contextRef="#ctx0" brushRef="#br0" timeOffset="3072">23288 633 128 0,'0'0'5'0,"0"0"8"15,0 0 1-15,0 0 2 0,0 0 2 16,0 0-3-16,0 0 1 15,0 0-1-15,-7 0-6 16,3 0-5-16,-2 2-4 16,-38 23-2-16,23-16-2 15,0 6 2-15,1-1 1 16,-6 3 0-16,-2 3-1 0,0 1 0 15,-30 24-1-15,29-11 2 16,-4-2 2-16,2 10-1 16,1-3 1-16,-2 9 2 15,4-4 0-15,1 11-1 16,1-7 0-16,2 10-1 0,-12 32 2 15,12 16-1-15,8 0 0 16,10 1 0-16,5 0 0 16,7-4 2-16,10-13-2 15,7 0 0-15,1-13-1 16,7-6 2-16,2-4 0 0,7-4 2 15,11-7-1-15,3-8 2 16,11-2 2-16,4-5-1 16,8-4 1-16,10-4-2 15,9-4 1-15,1-3-2 0,0-7 1 16,4-10-2-16,-4-5 1 15,-1-6 0-15,-1-9-1 16,-4-13-1-16,-4-6 1 16,-4-15-3-16,-6-7-1 0,0-4 0 15,-7-7 0-15,-6-7 1 16,-4-7 1-16,-7-1-1 15,-30 37-1-15,0-5 4 16,-1-2-1-16,1-8 1 0,-9 1-1 16,2-8 1-16,-5-5-1 15,-2-9 2-15,-3-3 0 16,-5-7 2-16,-2 2-2 15,-14-6 1-15,-2 1 0 16,-10-5 0-16,-14 6-2 16,-8-5-1-16,-13 6-1 0,-15 5 0 15,-9 9-1-15,-11 6-2 16,-5 11-10-16,-7 5-13 15,-1 20-46-15,-4 12-9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43:37.54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22723 1606 199 0,'0'0'4'0,"0"9"4"16,4 11 4-16,8 1 2 15,7 4 6-15,6-3 1 16,11 0 3-16,11-4 2 15,-19-12-3-15,4 0 0 0,2-6-3 16,3-4-4-16,-2-8-4 16,2-2-1-16,0-4-2 15,0-4-5-15,-5 1 0 16,0-4-7-16,-2 1-5 0,-2-3-8 15,-5 1-37-15,-2-1-32 16,-5 1-6-16</inkml:trace>
  <inkml:trace contextRef="#ctx0" brushRef="#br0" timeOffset="437">22860 1073 363 0,'0'0'2'0,"0"0"0"15,0 0 0-15,0 0-2 0,0 0-4 16,0 0-9-16,0 0-11 16,0 0-30-16,-2 6-25 15</inkml:trace>
  <inkml:trace contextRef="#ctx0" brushRef="#br0" timeOffset="619">23350 1107 399 0,'0'0'1'15,"0"0"-2"-15,0 0-4 16,0 0-6-16,0 0-16 15,-6 3-24-15,6-3-29 0,0 0-6 16</inkml:trace>
  <inkml:trace contextRef="#ctx0" brushRef="#br0" timeOffset="1165">23015 499 94 0,'0'0'1'0,"0"0"4"15,0 0 8-15,-15 0 4 16,4 3 4-1,-41 14 2-15,25-8 1 0,-4 9 0 16,-1-2-1-16,-5 11-3 16,-44 36-6-16,39-21-7 0,-3 4-4 31,0 6-2-31,-4 4-1 0,5 6-1 15,0-3 0-15,9 12 1 0,4-6-1 16,18-2 4-16,-20 79 0 16,20-6 1-16,15-13 1 0,21-16 0 15,16-10 2-15,19-18-1 16,11-18 4-16,4-25-2 15,7-15 1-15,15-13 1 16,6-10-2-16,11-18 2 31,1-15 0-15,-53 12-4-16,8-3-2 0,-3-8-2 0,2-8 1 0,-5-5-2 0,1-4 0 15,-9-3-1-15,-1-6 1 16,-15-3 0-16,-5-2-1 0,-13-1 1 16,-11 2-2-16,-11 2 1 15,-17 1-2-15,-16 4-4 16,-8 1-7-16,-11 3-18 15,-9 15-36-15,-6 13-15 16</inkml:trace>
  <inkml:trace contextRef="#ctx0" brushRef="#br1" timeOffset="6079">1037 9665 167 0,'0'8'5'15,"1"4"0"-15,0 9 7 16,1 1 3-16,-2 12 0 16,1 5 2-16,-1 1 2 0,0 5 0 15,1-9-1-15,-4 0-3 16,-2-9-5-16,-1 2-2 15,1-8-2-15,1-4-4 16,3 3-9-16,0-3-18 0,1-7-42 16,6 4-12-16</inkml:trace>
  <inkml:trace contextRef="#ctx0" brushRef="#br1" timeOffset="6420">1239 9377 79 0,'0'0'0'16,"0"0"3"-16,5 15 6 16,10 2 6-16,0 9 2 15,12 11 3-15,4 9 1 0,2 12 1 16,7 7-1-16,-9 5-2 15,-1 1-3-15,-15-4-4 32,0-4-5-32,-15-8 1 0,-12-5-4 0,-2-12-6 0,-7-11-14 15,4-8-37-15,5-5-17 16</inkml:trace>
  <inkml:trace contextRef="#ctx0" brushRef="#br1" timeOffset="7045">1936 9385 95 0,'0'0'5'16,"0"0"7"0,12 0 6-16,-12 0 3 0,18 12 4 0,-6 2 2 15,6 3 1-15,2 7 0 16,-3 5-3-16,6 4-6 15,-3 6-5-15,3 1-3 16,-5 2-3-16,4-4-2 0,-7 3 0 16,-1-5 0-16,-2 1-1 15,0-1-1-15,-5-2 0 16,0-3 0-16,-2-3-1 15,2-3 0 1,-3-3-1-16,0-5 2 0,-1-5 1 0,-3-12 2 16,0 0-1-16,10-1 1 15,-3-22 0-15,0-8 0 16,-1-13 0 15,0-10-2-31,2-11-1 0,-1-9-4 0,2-1 1 0,-2 3 0 0,-1 9-3 16,-1 4-2-16,2 15-3 15,-4 7-7-15,4 13-6 0,-2 8-12 16,1 7-27-16,8 9-27 15</inkml:trace>
  <inkml:trace contextRef="#ctx0" brushRef="#br1" timeOffset="7566">2801 9646 93 0,'0'0'1'15,"0"0"5"-15,-16 17 5 16,2-7 4-16,-1 9 5 15,-4 0 2-15,0 10 1 16,-3 5 0-16,7 0 0 0,-1 2-4 16,9-4-4-16,3 2-4 15,4-8-1-15,11-4-2 16,3-12 1-16,5-8-1 31,1-4 1-31,6-10-1 0,-4-10 0 0,2-7-1 0,-6 0-4 16,-1-5 0-16,-6 0-2 15,-6 2-1-15,-5 3-1 16,0 2 0-16,-9 6 0 0,0 4-1 15,-3 6 0-15,1 8 0 16,-1 3 1-16,3 5 1 16,4 10 1-16,4 3 0 0,2 4 1 15,10 5 1 16,7-3 0-31,5 3 1 0,4-3-2 0,3-3 1 0,3-5-1 16,-2-2-2-16,-3-5-5 16,-1-4-10-16,1-5-27 0,3 0-34 15,-10-3-7-15</inkml:trace>
  <inkml:trace contextRef="#ctx0" brushRef="#br1" timeOffset="8068">3031 9261 234 0,'0'0'0'0,"0"0"-1"16,0 9 2-16,1 6 4 15,7 7 2-15,-2 7 5 0,4 8 1 16,3 9 1-16,0 4 3 47,0 4-1-47,2-2 1 0,-3-2-5 0,1-6-2 0,-4-6-2 0,-2-10 0 0,-2-6 2 15,1-8-2-15,-6-14 0 16,0 0-1-16,0 0 0 15,3-19-1-15,-1-2-1 16,1-1-3-16,5-5-3 16,3 5-2-16,6-1 0 0,4 7 0 15,7 7 0 16,2 7 0-31,2 2 1 0,-5 12 0 0,-8 7 1 0,-3 3 1 16,-16 6 0-16,-7-1 1 0,-14 0 1 16,-9-1 0-16,-2-7 0 15,-5-3-2-15,-1-4-3 16,2-11-6-16,10-1-18 0,9 0-53 15,4-11-4-15</inkml:trace>
  <inkml:trace contextRef="#ctx0" brushRef="#br1" timeOffset="8374">3673 9403 299 0,'0'0'1'16,"0"0"0"-16,9 3 0 15,2 0 2-15,8-1 1 16,3-2 0-16,8 3 0 16,2-3 2-16,9 2-2 0,0-1-4 15,0 2-11-15,-4 2-22 31,-5-2-39-31,1 0-5 0</inkml:trace>
  <inkml:trace contextRef="#ctx0" brushRef="#br1" timeOffset="8579">3758 9607 290 0,'0'0'3'0,"10"3"1"16,4-3 0-16,5 0-1 15,8 0 2-15,0-3-1 16,12-2 0-16,4-1-5 0,2 2-14 15,-1 2-30-15,-6-3-28 16</inkml:trace>
  <inkml:trace contextRef="#ctx0" brushRef="#br1" timeOffset="9059">4666 9139 288 0,'0'0'1'16,"0"0"0"-16,0 0 2 15,4-3 3-15,7 0-1 16,4 2 2-16,7-2 1 0,7 5 1 15,3-2 0-15,8 0 0 16,4 5-1-16,-2 3-3 16,-5 3 1 15,-2 1-2-31,-10 5 2 0,-7-3 0 0,-10 3 2 0,-8 0-1 0,-6-2-1 15,-8-1 1-15,-2-1 0 16,-2-2-2 31,2-2-3-47,0 4-5 0,4-5-8 0,8 3-18 0,4 9-49 0,0-6-7 0</inkml:trace>
  <inkml:trace contextRef="#ctx0" brushRef="#br1" timeOffset="9445">4832 9721 287 0,'0'0'0'0,"0"0"1"0,0 0 0 0,5 5 2 0,-5-5 0 0,11 2 6 0,-11-2 0 15,9 3 3-15,-9-3 0 16,0 0-1-16,11 0 0 15,-11 0 1-15,0 0-3 16,0 0-4-16,0 0-1 0,0 0-2 16,-6 0-1-16,6 0-1 15,0 0-1 16,0 0 1-31,0 0-1 0,0 0 0 0,0 0 0 0,0 0 1 0,0 0 1 16,0 0 3-16,0 0 1 16,0 0 1-16,0 0 0 15,0 0 1-15,-5-9 0 0,5 9 0 16,0 0 0-16,-2-10-3 15,2 10 0-15,-2-8-2 16,2 8-6-16,-2-10-12 16,2-9-63-16,0 19-6 31</inkml:trace>
  <inkml:trace contextRef="#ctx0" brushRef="#br1" timeOffset="15913">2215 10926 167 0,'0'0'10'16,"24"0"4"-16,6-5 2 15,11-2 3-15,13-5 1 16,6 0 0-16,12 0 0 15,1-2 0-15,-2 1-10 16,-5 1-7-16,-12 4-7 0,-8 1-11 16,-12 7-18-16,-3 2-32 15,-10-1-13-15</inkml:trace>
  <inkml:trace contextRef="#ctx0" brushRef="#br1" timeOffset="16191">2396 11232 252 0,'9'0'3'16,"11"-2"2"-16,13-5 1 0,5 1-1 31,14-3 2-31,3 1-1 0,3-3-4 0,5 2-8 15,-7 0-31-15,-4 2-32 16,-13-1-5-16</inkml:trace>
  <inkml:trace contextRef="#ctx0" brushRef="#br1" timeOffset="16747">3269 10569 132 0,'0'0'4'16,"0"0"6"-16,4-11 3 15,9 4 5-15,0 1 3 0,5 1 1 16,-2 1 2-16,6 4 2 15,3 0-2 1,-5 12-4-16,6 7-3 0,-8 6-5 16,2 9-1-16,-1 6 0 0,2 4-3 15,-1 5-1-15,-1-3 0 16,1 0-3-16,-3-3 0 15,-1-4 0-15,-1-7-1 16,-2-7 0-16,-4-6 0 16,-2-5 0-16,1-4 0 0,-8-10 1 15,6 11 2-15,-6-11 1 16,0 0 0-16,5-5-2 15,0-11 1-15,8-8 0 16,2-13-1-16,4-7-1 0,2-13-2 16,4-8-1-16,3-6 0 31,0 1-2-31,-3 2 0 0,-2 8-2 0,-7 9-5 0,-1 13-7 15,-7 6-8-15,1 18-18 16,-9 14-34-16,11 1-17 16</inkml:trace>
  <inkml:trace contextRef="#ctx0" brushRef="#br1" timeOffset="17093">4376 10701 265 0,'0'0'3'0,"-10"17"1"0,1 0 4 15,-4 7 2-15,-7 6 3 16,-7 5 1 15,-5 4 2-31,-2 0-1 0,-1 1-2 0,3-7-1 0,3-4-4 0,3-8-3 16,9-2-10-16,5-11-9 15,12-8-47-15,0 0-19 16</inkml:trace>
  <inkml:trace contextRef="#ctx0" brushRef="#br1" timeOffset="17303">4159 10790 367 0,'0'0'2'0,"12"7"0"15,5 1 0-15,9 6 1 16,8 9-1-16,5 3-1 16,7 8-3-16,2 2-4 15,3 7-19-15,4-3-51 31,-6-9-5-31</inkml:trace>
  <inkml:trace contextRef="#ctx0" brushRef="#br1" timeOffset="29154">8038 3450 125 0,'0'0'5'15,"12"-9"5"-15,6 2 3 16,10 3 0-16,1-3 2 16,8 2 0-16,3-1 1 0,4 1-2 15,-6 3-3-15,1 2-3 16,-7-2-2-16,-2 0-1 15,-2 2-2-15,-4-1-5 16,1-1-12-16,-8-3-37 0,7 5-13 16</inkml:trace>
  <inkml:trace contextRef="#ctx0" brushRef="#br1" timeOffset="29787">8586 3242 6 0,'17'-1'10'0,"1"0"0"16,-2 1-1-16,0 1-2 0,-1-1-5 15,-1 5 1-15,0-1-2 16,-3 4-1 15,-1 0 2-31,-3 4-2 0,-4-2 5 0,-3 4 3 0,-4-2 2 16,-10 3 2-16,-4-2 1 0,-6 0 1 15,-3-1-5-15,-1 3-7 16,0 1-28-16,0-1-21 16</inkml:trace>
  <inkml:trace contextRef="#ctx0" brushRef="#br1" timeOffset="31579">8706 2895 4 0,'-2'10'7'0,"2"-10"11"0,0 19 2 16,0-6 7-16,2 1 4 16,4 2 3-16,3 0 2 15,1-3-1-15,3 0-3 16,3-6-9-16,-1 0-2 15,4-4-7-15,-3-3-1 0,-1 2-5 16,-1-2-11-16,-1-5-38 16,2-1-30-16</inkml:trace>
  <inkml:trace contextRef="#ctx0" brushRef="#br1" timeOffset="31760">8715 2576 390 0,'0'0'-1'16,"0"0"-1"-16,0 0-2 0,6 0-5 15,-6 0-4-15,18 12-5 16,-6-2-13-16,3 3-23 16,8 8-22-16</inkml:trace>
  <inkml:trace contextRef="#ctx0" brushRef="#br1" timeOffset="31979">9107 2849 207 0,'0'0'2'16,"0"0"2"-16,6 18 2 15,-3-1-1-15,1 4 2 16,1 4 1-16,1 1-6 31,2 2-17-31,1 11-43 0,-2-15-5 0</inkml:trace>
  <inkml:trace contextRef="#ctx0" brushRef="#br1" timeOffset="33040">9527 3496 125 0,'0'0'8'15,"13"0"5"-15,8-1 7 16,5-6 4-16,15 2 2 0,6-5 1 15,6 3 1-15,8-3-1 16,-5 1-8-16,-2 1-3 16,-10 3-7-16,-4 1-3 15,-12 1-6-15,-9 1-4 0,-5 2-4 16,-14 0-8-16,11 0-9 15,-11 0-17 1,0 0-32-16,0 0-6 0</inkml:trace>
  <inkml:trace contextRef="#ctx0" brushRef="#br1" timeOffset="33285">9833 3328 148 0,'10'1'2'15,"12"4"-1"-15,12 6 1 16,6-1 4-16,13 6 1 16,-2 0 2-16,9 5 0 31,-5-4-2-31,-3 0 2 0,-17 4 5 0,-12-5-1 0,-15 3-1 15,-11-8-2-15,-13 7 0 0,-13-6-14 16,-2 13-38-16,-14-11-20 16</inkml:trace>
  <inkml:trace contextRef="#ctx0" brushRef="#br1" timeOffset="33790">10551 3173 167 0,'0'0'8'15,"0"15"5"-15,7-3 2 0,3 1 3 16,3 3 0 0,2-2 0-16,4 3 1 0,4-4-1 15,4-4-22-15,0 3-55 16,-1-14-10-16</inkml:trace>
  <inkml:trace contextRef="#ctx0" brushRef="#br1" timeOffset="33895">10628 2816 307 0,'0'0'-19'0,"0"0"-35"0,0 0-16 16</inkml:trace>
  <inkml:trace contextRef="#ctx0" brushRef="#br1" timeOffset="35625">8538 4160 283 0,'0'0'3'16,"0"0"-2"-16,0 0-5 15,0 0-4-15,0 0 1 16,0 10 2-16,0 4 1 0,0 8 3 16,0 7-1-16,0 3 1 15,3 11 10-15,0 3 3 16,0 0 1-16,-1-2-2 15,2-2-2-15,-1-5-3 16,0-7 1-16,0-4-3 0,-3-8-5 16,1-4-11-16,-1-4-16 15,0-10-24-15,6 11-24 16</inkml:trace>
  <inkml:trace contextRef="#ctx0" brushRef="#br1" timeOffset="36054">8382 4555 108 0,'0'0'3'16,"0"0"3"-16,0 0 2 0,0 15 6 15,0-6 4-15,3 8 1 16,3-2 4-16,4 5 3 31,7 1 1-31,-3-2-4 0,4 1 3 0,-6-5-3 0,7-4-2 16,-7-5-1-16,5-4-2 15,-2-5-4-15,3-6-1 16,3-6-3-16,1-4-5 15,5 1-9-15,-4-5-37 0,5 1-40 16,-1-3-6-16</inkml:trace>
  <inkml:trace contextRef="#ctx0" brushRef="#br1" timeOffset="36618">7517 4892 56 0,'0'0'10'0,"-5"10"8"0,3 4 8 16,-2 0 2-16,2 5 2 16,0 3 2-16,2 2 2 15,0 2 1-15,6-2-9 31,5-6-5-31,5-3-6 0,4-5-3 0,2-6-2 0,6-1-6 16,-4-5-10-16,7-6-26 16,3-5-41-16,-8-10-8 15</inkml:trace>
  <inkml:trace contextRef="#ctx0" brushRef="#br1" timeOffset="36720">7516 4535 285 0,'0'0'-27'0,"1"7"-35"16,1 1-10-16</inkml:trace>
  <inkml:trace contextRef="#ctx0" brushRef="#br1" timeOffset="37366">7935 5006 126 0,'0'0'4'0,"0"0"2"16,16-7-1-16,-2 4 2 16,2 0 0-1,5 1 0-15,1-1 0 0,1 1 0 0,-2 2-2 16,-2 0-4-16,-2 2-2 15,-3 1-1-15,-5 2 0 16,-9-5 4 15,10 13 3-31,-10-2 3 0,0 0 2 0,-13 3 1 0,-1 0 1 0,-5 2 3 16,2 1-1-16,2-2-1 15,3-1 0-15,6-2-1 32,6-12-2-32,23 12 0 0,8-10 0 0,9 0-1 0,4-2-2 15,7 0-6-15,-2 1-12 16,5-3-33-16,-2 2-32 31,-11 1-4-31</inkml:trace>
  <inkml:trace contextRef="#ctx0" brushRef="#br1" timeOffset="38520">9809 9285 148 0,'0'0'5'0,"0"0"3"0,0-12 3 15,0 12 4-15,-5-20 2 16,5 20-1-16,-3-18-3 15,3 18 1-15,0 0-4 16,0 0-4-16,-13 12-3 0,4 9-4 16,-5 11 1-16,3 4 0 15,-7 10 4-15,7 0 0 16,-4 1 2-16,9 0-1 15,2-3 3-15,8-5 2 0,17-7-1 16,3-8 0-16,14-10 1 16,1-7-2-16,9-7-3 15,2-4-9-15,-1-5-35 16,0-12-34-16,-5-8-6 0</inkml:trace>
  <inkml:trace contextRef="#ctx0" brushRef="#br1" timeOffset="38635">9960 8961 297 0,'0'0'-9'0,"0"0"-24"16,0 11-33-16,6-1-5 16</inkml:trace>
  <inkml:trace contextRef="#ctx0" brushRef="#br1" timeOffset="39240">10729 9744 137 0,'0'0'3'16,"-2"9"0"-16,2-9 1 0,-3 21 0 16,1-13 0-16,0 6-7 15,1 4-34-15,-3-2-17 16</inkml:trace>
  <inkml:trace contextRef="#ctx0" brushRef="#br1" timeOffset="39617">11253 9420 159 0,'0'0'2'15,"14"1"4"-15,3-1 2 16,13 0 3-16,6 0 0 15,11-3 1-15,0-1 2 16,11 1-1-16,1-1-3 47,-5-2-4-47,-4 1-10 0,-9 1-9 0,-4-1-14 0,-11 0-20 0,1 0-21 0</inkml:trace>
  <inkml:trace contextRef="#ctx0" brushRef="#br1" timeOffset="39770">11368 9556 281 0,'0'0'1'0,"31"0"0"16,1 0 0-16,19-2-1 15,14 0-1 1,12 0-12-16,11 2-38 0,10 1-18 15</inkml:trace>
  <inkml:trace contextRef="#ctx0" brushRef="#br1" timeOffset="40371">12645 9278 158 0,'0'0'3'0,"0"0"7"0,-13 11 2 15,7 1 4-15,1 6 2 16,0 4 2-16,6 5 1 15,1 4 2-15,13-2-3 16,8-4-5-16,5-3-5 0,12-3-20 31,8-7-55-31,-8-10-9 0</inkml:trace>
  <inkml:trace contextRef="#ctx0" brushRef="#br1" timeOffset="40475">12600 8979 32 0,'0'0'-32'15</inkml:trace>
  <inkml:trace contextRef="#ctx0" brushRef="#br1" timeOffset="41187">13204 9446 166 0,'0'0'3'0,"0"0"3"0,18-3 1 16,-1 0 2-16,1 1-1 16,7 0 1-16,-2 2 0 15,8 2 0-15,-8-2-4 16,0 2-3-16,-6 4-2 47,-5 3 2-47,-8 2 2 0,-3 2 0 0,-6 2 1 0,-9 1 1 0,-1 1-1 0,0 0 2 0,0-2-3 15,1-1 0-15,4-2 2 16,8-4-1-16,9-3 0 15,19-1 0-15,10-4-3 16,10 0-14-16,9 3-40 16,1-5-16-16</inkml:trace>
  <inkml:trace contextRef="#ctx0" brushRef="#br1" timeOffset="41367">12288 8860 395 0,'0'0'0'0,"0"0"-1"0,13 0-5 0,3 9-10 16,3-1-19-16,4 1-28 15,9 8-16-15</inkml:trace>
  <inkml:trace contextRef="#ctx0" brushRef="#br1" timeOffset="42041">13929 9264 290 0,'0'0'2'0,"6"-3"-1"16,8 1 5-16,16-4 0 15,13-3 0-15,10 4 0 16,7-4 2-16,5 3-1 0,4-1-1 16,-8 5-2-16,-5-2-4 15,-10 4-7-15,-14 0-9 16,-9 0-18-16,-5 10-27 15,-6-4-17-15</inkml:trace>
  <inkml:trace contextRef="#ctx0" brushRef="#br1" timeOffset="42439">14167 9071 175 0,'0'11'6'16,"0"1"4"-16,0 12 3 15,1 8 0-15,3 7 1 16,2 4 0-16,-1 6 0 0,2 4 1 16,-1-10-5-16,1-2-6 15,0-12-6-15,-1-7-12 16,-6-22-46-16,12 13-9 31</inkml:trace>
  <inkml:trace contextRef="#ctx0" brushRef="#br1" timeOffset="42830">15047 9176 251 0,'0'0'4'15,"-2"16"2"-15,2 0 4 16,0 4 1-16,3 1 2 15,3 4 3-15,7 0 1 32,2 2-1-32,8-6-2 0,4-1-1 0,6-5-10 0,-2-8-23 15,-7 0-51-15,16-6-7 16</inkml:trace>
  <inkml:trace contextRef="#ctx0" brushRef="#br1" timeOffset="42905">15039 8896 358 0,'0'0'0'0,"0"0"-12"15,5 12-56-15,-5-12-7 0</inkml:trace>
  <inkml:trace contextRef="#ctx0" brushRef="#br1" timeOffset="43719">15547 9368 233 0,'0'0'7'0,"0"0"2"16,0 0 5-16,0 0 2 15,-9-10 0-15,9 10 2 31,0 0-1-31,-3-10-1 0,3 10-5 0,14-6-3 0,6 3-4 16,10 3-2-16,6-3-1 16,8 3 0-16,5 0 0 0,1 0 1 15,-3 5-2-15,-1 1 1 16,-9 3-1-16,-5 0 0 15,-10 1 0-15,-9 3 0 16,-9 1 0-16,-10 2 2 0,-12-1-1 31,-11-1 2-31,-5-1-2 0,-2-1 1 0,-1-2-1 16,2 1 0-16,6-1-2 15,9 0 1-15,14 2 0 0,9 3 0 16,13 4-1-16,7 3 1 16,5 4 0-16,0 1-1 15,-2-3 1-15,-7 3 0 16,-9-3 2-16,-12-2-1 0,-17-7 1 15,-15-1 0-15,-11-2 1 32,-5-2-6-32,-6-3-14 0,0-7-52 0,5 11-11 15</inkml:trace>
  <inkml:trace contextRef="#ctx0" brushRef="#br1" timeOffset="49856">5655 7339 146 0,'0'0'4'0,"0"0"4"15,-2-5 5-15,-1-8 3 16,-3 3 3-16,1-6 1 0,1-2 1 16,-2-5 0-16,0-1-4 15,2-3-3-15,1-1-5 16,2 2-3-16,1-3-2 15,4-1-2-15,4-3 1 0,1-1-1 16,4-4 0-16,-3 1 0 16,2-4 1-16,-1 2 1 15,-1-2 1-15,-1-2 1 16,-1-1 1-16,-2 0-1 0,0-2 0 15,1 3 0-15,1-3-1 16,1 0-2-16,-1 1 1 16,3 0-3-16,1-1 0 0,-1 1 0 31,-1 2 0-31,-1-1 0 0,-2 4-1 0,-2 2 1 15,0 1 0-15,-2 1 0 16,1 5 0-16,-1-1 0 0,1 1 0 62,0 2 0-46,2 0 0-16,2 0 0 0,1 5-1 0,2-1 0 0,-1 2 0 0,1 1 1 0,-2 0-1 0,-1 0 0 0,1 0 0 0,-2 1 0 16,-1-2 0-16,1 0 0 15,-2-1-1-15,4 1 1 16,-1 2-1-16,0-4 1 15,3 4-1-15,-2-2 1 0,2 2-1 32,0 2 1-32,1-1-1 0,0-1 1 0,4-1 0 15,-2 1-1-15,1 1-1 16,-2 0 1-16,3 1-1 0,-2 0 1 15,1-1-1-15,-2 4 1 16,1-1-2-16,-1 1 2 16,3 1 1-16,-1-1 0 0,6 0-1 15,-2 2 0-15,4-1 1 16,-1 3-1 15,3-1 0-31,0 2 1 0,-3 0-1 0,2 1 0 0,0-1 0 16,1 1 1-16,1 1-1 0,0 1 0 15,1-2 0-15,1 2 1 16,-1-1-1-16,1 4 1 15,-2 0-2-15,1-1 1 16,-4 1 1-16,1 2-1 0,0-3 1 16,1 3 0-16,-1-2 0 46,2 0 0-46,-3 2 0 0,2-1-2 0,-1 1 2 0,0-1 0 0,1 1 0 0,-2 1 0 16,2-2 0-16,0 0-1 16,0 0 1-16,-4 3 0 15,3 0 0-15,-1 1-1 16,2 0 1-16,-1 0 0 0,3 0 0 15,-2 4 0-15,2 1 0 16,3-2 0-16,-2 1-1 47,-2 2 1-47,-1 0-1 0,-3 1 0 0,-3 1 0 0,-2 1-1 0,-4 2 1 0,-1 2 0 15,-3 1 0-15,1 4 0 16,1 1 0-16,-4 1 1 16,1 3 0-16,-2 1 0 0,3 1 0 15,-2 1 0-15,-1 1 1 16,0 0-1-16,0 2 2 31,-1 3 0-31,0-1-1 0,-2 1 1 16,-1 2-1-16,-2 3 2 0,0 4-2 0,0 2 2 15,-3 2-2-15,-2 0 1 16,0 5 0-16,2-2 0 15,-2 3-1-15,4-2 0 16,0 0-1-16,1-1 1 0,0-2 0 16,0-3 0-16,0-1-1 15,0 0 1 16,0 1 0-31,1-1 2 0,-2-1-2 0,-3 2 1 0,0 1 0 0,-3 2-1 16,-1-1 1-16,-1 1-1 16,-2-2 0-16,1 1 0 15,1-2 0-15,0-2 0 16,-1-2 0-16,2-1-1 0,-1-6 1 15,2 5-1-15,-3-5 1 16,2-1 0-16,-1-2-1 31,2-3 0-31,-2-2 0 0,5-2 0 0,1-4 0 0,-1-4 0 16,1-4 0-16,3-10 0 15,-4 11 0-15,4-11 1 16,0 0 1-16,0 0 0 0,-9 6 0 16,9-6 0-16,-17 0 0 15,1 0 0-15,-5 0-1 16,-9-3 0-16,-7 0-1 15,-6 3 0-15,-7 0-1 32,-8 0 1-32,-9 0-1 0,-5 6 0 0,-6 0 0 0,-3 1 1 15,-3 3-1-15,2 0 0 16,-2 0 1-16,7 1-1 15,1 0 1-15,7-1-1 0,7 1 1 16,5 0 0-16,5-3 0 16,7-1 1-16,8 0-1 15,0-3 0-15,9-2 0 16,4 0 0-16,5-2-2 15,2 0-6-15,17 0-16 0,-19 0-43 16,19 0-15-16</inkml:trace>
  <inkml:trace contextRef="#ctx0" brushRef="#br1" timeOffset="50173">6313 6828 350 0,'0'0'0'16,"0"0"0"-16,-4 6 0 15,-5 6 0-15,-7 5 0 16,-10 7 0-16,-11 8 1 16,-10 8 1-16,-13 3 1 0,-6 2 3 15,-6 3 1-15,2-5 0 16,2-2 2-16,12-3-1 15,13-6 1-15,17-4 0 16,19-3-2-16,18-3-1 16,23-1-1-16,20-4-3 0,14 3-8 15,17 2-28-15,7 3-48 16,5-2-3-16</inkml:trace>
  <inkml:trace contextRef="#ctx0" brushRef="#br1" timeOffset="51089">9223 10511 222 0,'0'0'4'16,"0"0"5"-16,10 13 4 15,-6 5 3-15,2 5 1 16,1 9 3-16,-3 10-1 0,0 6 3 15,-4 9-4-15,-2-1-4 16,-4 2-3-16,-7-6-2 16,0-7-2-16,0-7-2 0,-2-9-2 15,4-13-5-15,4-7-13 16,7-9-34-16,-6-9-30 15,12-8-9-15</inkml:trace>
  <inkml:trace contextRef="#ctx0" brushRef="#br1" timeOffset="51355">9665 10631 179 0,'0'0'0'0,"-15"6"1"0,-3 5 1 0,-10 4 7 16,-6 6 5-16,-10 0 5 15,-2 2 1-15,-8 0 3 16,6-3 0-16,2-4-1 15,11-5-2-15,5-2-5 0,11-2-4 16,10 1 0-16,9-8-3 16,11 18 1-16,12-5-3 15,7 3 1 1,6 3 0-16,4 3-1 0,4-1-1 0,0 3-5 15,-3-7-4-15,-2 5-7 16,-8-8-13-16,-1-7-48 16,2 5-12-16</inkml:trace>
  <inkml:trace contextRef="#ctx0" brushRef="#br1" timeOffset="51782">9998 10636 279 0,'0'0'3'16,"0"0"3"-16,11 11 4 0,-4 2 2 15,1 4 3-15,3 4 1 16,-2 3 2-16,2 6 1 15,-1 2 0-15,-3 2-5 16,3-1-3-16,0 2-1 0,-2 1-3 16,0-1-1-16,3-2-1 15,-2-2-1-15,0-5-1 31,0-4 0-31,-2-3-1 16,-2-5-1-16,0-6 1 0,-5-8-1 0,4 9 1 0,-4-9 0 16,0 0 1-16,0 0 0 15,13-11 0-15,-3-7 0 16,6-8 0-16,4-8-1 15,2-7-1-15,3-8 0 0,0-3-2 16,-3-2-1-16,-3 3-2 16,-8 3-3-16,-2 8-3 31,-9 7-8-31,1 9-15 0,-8 15-37 0,7 9-20 0</inkml:trace>
  <inkml:trace contextRef="#ctx0" brushRef="#br1" timeOffset="52121">10508 10617 295 0,'0'0'0'0,"0"0"2"0,4 6 1 0,1 5 4 15,-1 3 3-15,2 6 4 16,-2 5 1-16,5 5 1 15,-4 6 2-15,-3 2-1 32,1 1-3-32,-2 0-3 0,2-3-3 0,-3-3-4 0,2-5 0 15,-1-3-2-15,1-8 2 16,2-1 0-16,-4-16 1 15,21 12 0-15,-1-12 0 16,8 0 0-16,8 0 0 0,3-3-3 16,6 0-4-16,-1-1-4 15,2 4-5-15,-8-2-9 16,1 4-24-16,3 5-44 31,-4100 1-5-15</inkml:trace>
  <inkml:trace contextRef="#ctx0" brushRef="#br1" timeOffset="54086">13150 10851 255 0,'0'0'2'15,"0"0"-1"-15,0 0 1 16,0 0 7-16,0 0 3 15,9 0 2-15,8-2 2 16,11-1 1-16,13-4-2 0,12 1 0 16,6-3 1-16,9 2-6 15,0 0-5-15,-2 2-3 16,-8 0-3-16,-12 5-2 15,-12-2-7-15,-10 4-7 0,-11-2-2 16,-13 0-11-16,10 15-47 16,-10-15-7-16</inkml:trace>
  <inkml:trace contextRef="#ctx0" brushRef="#br1" timeOffset="54765">13839 10623 252 0,'0'0'7'0,"0"0"2"0,0 0-1 16,0 0 1-16,0-11 0 15,0 11 3-15,25-13 0 16,0 3 3 31,14-1-7-47,10-2-1 0,8 1 0 0,3-1-1 0,1 7 0 0,-3-1-1 0,-8 7-2 0,-5 0-3 15,-14 0 0-15,-7 9-2 16,-13 0 2-16,-5 5 1 0,-6 2 0 15,-4 0 0-15,-9 3 2 16,-8 1 2-16,-5-2-1 16,1-1 0-16,0-1 0 15,1-5-1-15,4-2-2 0,7-3 0 16,13-6 0-16,0 11 0 15,14-6 0-15,12 4-1 16,6 3 1 15,3 5-1-31,3 0 1 0,-1 3-1 0,-6 1 0 0,-7 0 0 0,-13 2 1 16,-11-1 0-16,-11-1 0 15,-14-3 2-15,-10-3 0 16,-3-1 0-16,-4-4 0 0,-2-1 0 16,7-4-2-16,3-3-5 15,8 1-4-15,4-3-9 16,22 0-24-16,-1 17-38 15,7-12-8 1</inkml:trace>
  <inkml:trace contextRef="#ctx0" brushRef="#br1" timeOffset="55107">14661 10812 209 0,'0'0'6'15,"-8"10"3"-15,3-1 6 0,0 3 3 16,3 3 3-16,2 5 1 16,5-1 2-16,10-2 0 15,13 0-5 1,10-8-1-16,6-6-6 0,7-3-3 0,0-5-3 15,-3-7-1-15,-6-5-1 16,-10-4-2-16,-10-2 0 16,-17 1-1-16,-8 1 0 0,-20-1 0 15,-11 6-1-15,-11 3-1 16,-8 4 0-16,-3 8 0 15,1 1-2-15,4 10-2 16,4 4-5-16,13 6-13 16,10 9-44-16,14-7-16 0</inkml:trace>
  <inkml:trace contextRef="#ctx0" brushRef="#br1" timeOffset="55586">15115 10524 402 0,'0'0'0'16,"0"0"0"-16,0 0 1 16,14 12 0-16,0 5 2 15,3 7 1-15,1 7 1 16,4 5 2-16,-2 9 1 0,4 6 1 15,-8 2 0-15,3 3 0 16,-5-4-2-16,2-3 0 16,-5-7-1-16,3-8 0 0,-5-8-1 15,0-6 1 16,-1-8-1-31,1-9-1 0,2-6 1 0,2-16-3 0,9-9-2 16,6-13 0-16,19-13 0 0,8-16 0 16,15-8 0-16,6-4 0 15,1 0 0-15,-3 5 0 16,-5 13 0-16,-18 7-7 15,-8 21-12-15,-22 9-26 16,-11 20-47-16,-10 7-3 0</inkml:trace>
  <inkml:trace contextRef="#ctx0" brushRef="#br1" timeOffset="59167">16340 10711 282 0,'0'0'3'0,"0"0"-3"0,0 0 4 16,4 0 2-16,11 0 4 15,14-3 0-15,12 0 1 16,13-1 0-16,7 4-2 15,10 0 1-15,1-2-4 0,-1 2-6 16,-8 0-4-16,-11 7-8 16,-8-3-12-16,-18-3-39 15,-4 3-17-15</inkml:trace>
  <inkml:trace contextRef="#ctx0" brushRef="#br1" timeOffset="59429">16675 10352 288 0,'0'0'1'15,"0"0"2"-15,-13 12 4 16,8 8 3-16,-2 7 4 15,2 11 0 1,1 11 0-16,-2 10 1 0,6 4 2 16,0 1-5-16,4-4-4 0,1-2-6 15,-1-11-6-15,3-4-18 16,3-6-55-1,1-14-6-15</inkml:trace>
  <inkml:trace contextRef="#ctx0" brushRef="#br1" timeOffset="60333">17799 10436 275 0,'0'0'3'0,"0"0"-5"16,0 0 4-16,0 0 3 15,-3 7 5-15,3 10 5 0,0 8 1 16,0 9 0-16,0 10 0 16,-3 5 3-16,4 8-1 15,-5-1-6-15,2-1-4 16,-1-9-4-16,1-8-1 0,-1-10-1 15,2-6-1-15,1-10-4 16,0-12-4-16,0 0-19 16,0 0-54-16,0 0-4 15</inkml:trace>
  <inkml:trace contextRef="#ctx0" brushRef="#br1" timeOffset="70129">18141 10436 159 0,'0'0'6'16,"0"0"3"-16,-2-8 3 0,2 8 1 16,0 0 1-16,0 0 0 15,0 0 1-15,-6-10-1 16,6 10-2-16,0 0-5 0,11-1 0 15,6-1-2-15,3 1 1 16,10-2 0-16,3 1-1 16,5-1-1-16,-1 3-1 15,-2 0 0-15,-7 0-2 0,-3 2-1 16,-10 2 0-16,-4 2 0 15,-11-6-1-15,5 21 1 16,-5-8 1-16,-10 8 1 16,-4 6 0-16,-8 2 1 15,-1 5-1-15,-8 2 0 0,-2 1-1 16,-2-1 1-16,5-3-1 15,3-8 0-15,6 0 1 32,6-9 3-32,9-3 1 0,10-4 2 0,13-5-1 0,13-4 0 15,9 0 2-15,9 1-1 16,3-2-2-16,6-3-3 15,-1 0-2-15,-4 0-2 16,-6 1-3-16,-7 2-7 0,-7-2-12 16,-8-2-37-16,-2 5-20 15</inkml:trace>
  <inkml:trace contextRef="#ctx0" brushRef="#br1" timeOffset="72246">19401 10447 190 0,'0'0'0'15,"0"0"1"-15,-1 8 2 16,1-8 1-16,-14 15 6 0,8 3 5 15,-8 1 3-15,1 7 2 16,-5-1 3-16,3 9-1 16,-1-2-1-16,2 7-2 15,7-7-4-15,3-2-2 0,4-4-2 16,12-6-2-16,9-7-3 15,8-5 0-15,4-7 0 16,3-1-2-16,3-9-5 16,-4-7-10-16,4-5-39 0,-5-1-31 15,-5-7-5-15</inkml:trace>
  <inkml:trace contextRef="#ctx0" brushRef="#br1" timeOffset="72369">19450 10108 386 0,'0'0'2'0,"0"0"-6"15,0 0-14-15,0 0-56 16,0 0-6-16</inkml:trace>
  <inkml:trace contextRef="#ctx0" brushRef="#br1" timeOffset="72708">19901 10677 377 0,'0'0'2'0,"2"15"-1"0,0-2 2 16,0 4 0-16,1 4-1 15,-1 1 0-15,2 3 0 16,-1 2-3-16,-2-5-10 31,2-8-36-31,-1 2-31 0,-2-3-8 0</inkml:trace>
  <inkml:trace contextRef="#ctx0" brushRef="#br1" timeOffset="74125">20108 10551 333 0,'0'0'1'16,"0"0"1"-16,14 2 1 16,9 1 0-16,11-2 1 0,11 0 0 15,9 1 0-15,8 1 0 16,3-1 1-16,0-2-3 15,-6 2 0-15,-8-1 0 16,-10-1-6-16,-9 0 0 16,-10 1-5-16,-9-1-9 0,-2-2-30 15,0 0-29-15,-11 2-6 16</inkml:trace>
  <inkml:trace contextRef="#ctx0" brushRef="#br1" timeOffset="74354">20332 10392 332 0,'0'0'3'16,"0"14"0"-16,2 0 2 0,0 5 0 15,2 6 0-15,-1 6 1 16,1 6 0-16,-1 4 0 16,-1 0-8-16,-2 2-19 15,-5 1-53-15,5-3-6 0</inkml:trace>
  <inkml:trace contextRef="#ctx0" brushRef="#br1" timeOffset="76700">21256 10160 187 0,'0'0'1'0,"0"0"-1"15,0 0 1-15,7 0 5 16,-7 0 3-16,18 2 6 16,-7 6 3-16,0 6 5 0,5 5 1 15,-3 10 2-15,2 6-1 16,0 9-4-16,2 8-1 15,1 4-4-15,-2 3-5 16,-1 2-3-16,1-3-2 0,-1-5-1 16,-1-4-1-16,-4-10-1 15,-1-8-1-15,-3-7 1 16,-2-5 1-16,-2-7 2 0,-2-12-1 15,0 0 0-15,13-7 0 16,-6-13 0-16,3-8 0 16,2-11-2-16,2-9-1 15,0-13-2-15,4-7 0 0,-1-5 0 16,2-4 1-16,-6 4-2 15,-1 4 0-15,-1 8-2 16,-3 5-6-16,3 18-14 16,-4 14-50-16,1 3-14 15</inkml:trace>
  <inkml:trace contextRef="#ctx0" brushRef="#br1" timeOffset="77035">22101 10655 339 0,'0'0'1'0,"-11"17"1"15,3-2 0 17,-3 6 1-32,-4 3 0 0,2 5 0 0,-2 0 0 0,-2 3 1 15,4-5-1-15,4-7-1 0,2-2-2 16,0-8-11-16,7-10-60 15,0 0-7-15</inkml:trace>
  <inkml:trace contextRef="#ctx0" brushRef="#br1" timeOffset="77236">21951 10660 390 0,'0'0'2'16,"5"8"1"-16,9 8 0 16,9 6 0-16,2 5 0 0,8 8 0 15,1 4-3-15,5 7-2 16,-4-2-8-16,3-5-34 15,-4 2-37-15,-6-10-6 16</inkml:trace>
  <inkml:trace contextRef="#ctx0" brushRef="#br1" timeOffset="77753">22623 10415 253 0,'0'0'2'0,"0"0"0"15,0 0 7-15,-1 7 4 16,1-7 2-16,9 6 1 0,9-1 1 16,5-1-1 15,11-3-1-31,6 3-1 0,10-2-7 0,5 0-7 0,1-1-6 0,-3-1-8 15,-3 0-11-15,-1 0-30 16,-13 0-26-16</inkml:trace>
  <inkml:trace contextRef="#ctx0" brushRef="#br1" timeOffset="78049">22647 10619 339 0,'0'0'1'0,"0"0"3"16,0 0 1-16,15 11 1 15,5-5 0-15,8 1 2 0,11 0-1 16,11 0 2-1,11 0-2-15,9-3-3 0,4 2-2 16,2-4-4-16,-2 2-9 16,-7-2-18-16,-9-1-47 0,0 1-7 15</inkml:trace>
  <inkml:trace contextRef="#ctx0" brushRef="#br1" timeOffset="78358">23581 10371 295 0,'0'0'3'0,"-18"10"1"0,7 7 3 0,-4 3 3 0,-1 8 3 15,2 7 2-15,-1 8 3 16,12 1 0-16,9-2-1 16,21-2-3-16,11-10-2 15,13-5-3-15,10-13-2 16,12-12-3-16,1-3-1 0,0-15 0 15,-11-4-1-15,-12-9-1 16,-13-2 0-16,-15 0 1 16,-20-1-1-16,-16 3 0 15,-21 3-1-15,-13 3-1 0,-4 7-4 16,-7 7-8-16,3-1-45 15,5 12-28-15</inkml:trace>
  <inkml:trace contextRef="#ctx0" brushRef="#br1" timeOffset="81785">18037 8624 84 0,'0'0'-2'0,"0"0"1"16,0 0 5-16,0 0 6 16,-2 8 10-16,-5 7 5 15,-1 4 3-15,-6 5 2 0,-6 15 1 16,-4-3 0-16,-4 7-4 15,-2 4-8-15,-4-1-6 16,4-3-5-16,-3-6-3 16,5-4-2-16,4-8-2 15,2-4-5-15,3-8-9 0,4-4-16 16,4-1-29-16,0-4-17 15</inkml:trace>
  <inkml:trace contextRef="#ctx0" brushRef="#br1" timeOffset="82043">17779 8770 315 0,'0'0'1'16,"0"10"0"-16,2 4 0 15,1 6 1-15,7 6 1 16,-4 3-1 15,7 5 1-31,-1 5 0 0,0 0 0 0,0-5 0 0,1-1 0 0,-3-9-1 16,1 1-1-16,-5-11-2 0,3 0-8 15,-1-10-12-15,-8-4-26 16,21 10-27-16</inkml:trace>
  <inkml:trace contextRef="#ctx0" brushRef="#br1" timeOffset="82295">17651 8826 338 0,'0'0'0'16,"0"0"-1"-16,0 0 1 16,2 7 1-16,10 0-1 31,4-1 1-31,10 2 1 0,7 0-1 0,12 1 3 0,9-4-2 15,2-2-1-15,2-3-6 16,-1 0-10-16,-1 0-20 16,-9-8-30-16,1 2-13 0</inkml:trace>
  <inkml:trace contextRef="#ctx0" brushRef="#br1" timeOffset="82612">17597 8772 311 0,'-8'10'2'0,"-6"12"1"0,-2 12 1 16,3 10 0-16,4 11 0 15,6 1 1-15,7 7 0 16,17-3 1-16,28-14-2 31,16-16 0-31,26-16 0 0,15-14-1 0,16-17 0 0,5-15 0 16,1-11-1-16,-11-10 1 15,-18-5-2-15,-17-1 0 16,-31-3-1 15,-30 6 0-31,-27 5-1 0,-33 12 0 0,-26 10 0 0,-20 12-8 0,-13 13-26 16,-2 13-41-16,-3 11-4 15</inkml:trace>
  <inkml:trace contextRef="#ctx0" brushRef="#br1" timeOffset="83566">23520 9297 64 0,'0'0'0'0,"16"0"-1"16,-7 1-1-16,0-1 2 15,0 2 7-15,-9-2 9 16,9 19 7-16,-10-2 6 0,-12 8 2 16,-10 7 2-16,-3 6 3 15,-7 6-4-15,-4 5-6 16,-4-1-7-16,1-1-7 0,4-5-5 15,0-4-2-15,5-9-2 16,5-5-2-16,6-8-2 16,6-5-6-16,2-5-8 15,12-6-14-15,-6 10-26 16,6-10-22-16</inkml:trace>
  <inkml:trace contextRef="#ctx0" brushRef="#br1" timeOffset="83809">23313 9353 270 0,'0'0'1'0,"0"10"0"15,7 3 0-15,-2 10 0 0,3 6 3 16,3 9 0-16,2 4 2 15,-1 9 1-15,1 0 1 16,-3-3 1 0,-1 0-1-16,2-9 1 0,-4-3-5 0,-4-11-7 15,2-7-13-15,-5 1-35 16,0-19-24-16</inkml:trace>
  <inkml:trace contextRef="#ctx0" brushRef="#br1" timeOffset="83969">23241 9552 357 0,'0'0'1'16,"25"-3"0"-16,6 0 0 0,9 0-1 16,15 1-4-16,9-2-7 15,6-1-19-15,7 5-30 16,-8-10-19-1</inkml:trace>
  <inkml:trace contextRef="#ctx0" brushRef="#br1" timeOffset="84300">23184 9286 260 0,'-6'10'4'15,"-7"11"0"-15,-5 10 2 16,-3 13 1-16,2 7 1 0,-1 12 2 15,3 6 1-15,9 3 2 16,12-8-2-16,22-10-1 47,15-13-2-47,21-15 1 0,14-14 0 0,13-10-2 0,9-13-1 0,-2-13-1 0,-5-8-2 15,-13-7-1-15,-14-5 0 16,-26-7-1-16,-19-1-1 16,-26 1 0-16,-26 3 0 0,-18 4-2 15,-16 5-1-15,-8 13-5 16,-4 5-9-16,6 13-16 15,8 8-33 1,7 9-17-16</inkml:trace>
  <inkml:trace contextRef="#ctx0" brushRef="#br1" timeOffset="84642">24413 9053 231 0,'0'0'6'0,"-13"11"3"16,-2 4 3-16,-5 13 3 16,-11 8 0-16,-5 15 1 15,-5 6 0-15,-5 11 2 0,0-2-7 16,5-3-2-16,7-5-4 15,6-14-2-15,6-5-3 16,10-15-4-16,4-12-7 31,8-12-34-31,0 0-30 0,0 0-8 0</inkml:trace>
  <inkml:trace contextRef="#ctx0" brushRef="#br1" timeOffset="84854">24173 9218 343 0,'0'0'2'16,"-4"9"0"-16,3 11 1 15,1 6 0-15,0 8 1 16,0 12 0-16,-1 5 1 0,-1 8 0 16,2 0-1-16,0-3 0 15,-2-10 0-15,2-6-1 16,0-10-3-16,5-9-6 47,1-11-20-47,-6-10-48 0,0 0-7 0</inkml:trace>
  <inkml:trace contextRef="#ctx0" brushRef="#br1" timeOffset="84998">24026 9374 379 0,'0'0'1'0,"23"-2"0"16,5 3 2-16,13-1-2 46,12 0-1-46,14 1-4 0,3 0-6 0,10-1-12 0,-5 0-22 0,-12-1-34 0,2-9-3 16</inkml:trace>
  <inkml:trace contextRef="#ctx0" brushRef="#br1" timeOffset="85287">23973 9068 369 0,'-11'12'3'0,"-10"10"0"0,-5 16 1 0,-3 15 2 16,-1 10-1-16,6 8 1 15,11 6 0-15,13 0 0 16,24-14-1-16,27-9-1 16,25-20-1-16,23-20-1 0,17-13 1 15,10-19-1-15,4-13 0 16,-7-8 0-16,-15-10-1 31,-18-8 1-31,-25-4-1 0,-22-2 2 16,-35 4-3-16,-22 3 0 0,-36 11-6 0,-26 4-13 15,-26 16-61-15,0 16-4 16</inkml:trace>
  <inkml:trace contextRef="#ctx0" brushRef="#br1" timeOffset="113484">12551 12125 144 0,'0'0'16'15,"-8"13"4"-15,1-2 4 16,-3 5 4-16,0 8 3 0,-3 5-1 16,1 8 3-16,3 6-2 15,5-2-12-15,4-1-2 16,6-2-4-16,6-3-3 15,7-9-1-15,6-8-2 0,8-7-1 16,1-9 0-16,2-3-3 16,1-7-7-16,-5-13-27 15,2-3-50-15,0-9-5 16</inkml:trace>
  <inkml:trace contextRef="#ctx0" brushRef="#br1" timeOffset="114217">13250 12463 251 0,'0'0'6'0,"0"12"5"0,0 2 4 16,0 2 2-16,-1 5 0 16,0 3 2-16,-1 2-1 15,0 2 2-15,0-3-6 16,0-5-7-16,2-1-7 0,0-7-11 15,0-12-54-15,7 0-14 16</inkml:trace>
  <inkml:trace contextRef="#ctx0" brushRef="#br1" timeOffset="114435">12764 11763 447 0,'0'0'0'15,"0"0"-6"-15,0 0-10 16,5-6-30-16,9 7-35 16,-5 3-8-16</inkml:trace>
  <inkml:trace contextRef="#ctx0" brushRef="#br1" timeOffset="114904">13907 12083 279 0,'0'0'6'0,"0"0"6"15,0 0 2-15,0 0 3 32,-10 0 0-32,10 0 3 0,0 0 1 0,0 0-1 0,13 2-5 15,7-2-5-15,10 0-2 16,8 0-3-16,7 0-1 15,3 0-2-15,2-2-1 16,1-1-2-16,-4 2-2 0,-4-3-3 16,-6 2-5-16,-10 0-9 15,0-1-25-15,-1 3-37 31,-9 0-6-31</inkml:trace>
  <inkml:trace contextRef="#ctx0" brushRef="#br1" timeOffset="115097">13924 12203 362 0,'0'0'3'0,"0"0"-1"16,6 7 5-1,9-1 0-15,11 0 1 0,12 1 0 16,15 1 0-16,8-2 0 0,9 1-1 15,4-5-7-15,5 5-12 16,-4-2-39 0,-6-3-28-16,-5-1-8 15</inkml:trace>
  <inkml:trace contextRef="#ctx0" brushRef="#br1" timeOffset="141561">10872 3239 86 0,'0'0'3'16,"0"0"3"-16,-6-5-1 16,6 5 2-16,0 0-1 15,0-8 1-15,0 8 1 0,11-10 1 16,0 5-3-16,7 1-2 15,8-1 1-15,-2 0-2 16,7 1 2-16,-5 3-3 16,4 1 1-16,-4 0-3 15,-1 0-1-15,-6 1-1 0,-5 3 1 16,-4 1 1-16,-10-5 3 15,11 12 2-15,-11-12 2 16,-4 16 3-16,-6-8 0 16,-5 0-1-16,-5 2 2 15,-3-2 0-15,-8 1-2 0,7-2-3 16,-5-5-3-16,9 3-2 15,0 0 0-15,20-5 0 16,-12 12 0-16,20-2-2 31,16 1-1-31,4 6 0 0,7-1 0 0,-2 6-4 0,5-4 2 16,-5 7-5-16,-2-3 0 15,-10-4 7-15,-8 2 4 16,-13-5 5-16,-8 0 2 0,-10-7 6 16,-11 5-1-16,-7-10 3 15,-9 2-3-15,5-1-23 16,-5 12-51-16,12-8-9 0</inkml:trace>
  <inkml:trace contextRef="#ctx0" brushRef="#br1" timeOffset="151968">15901 11722 198 0,'0'0'4'15,"0"0"1"-15,1 7 2 0,-1-7 2 16,0 0 1-16,0 0 1 15,0 14 1-15,0-14 2 16,0 0 0-16,0 0-3 16,-4 7 2-16,4-7 1 0,0 0-1 15,0 0 1-15,0 0 0 16,-3 8 1-16,3-8-2 15,0 0-1-15,0 0-1 16,0 0-3-16,0 0-2 0,7-1-2 16,4-3 0-16,10-2-2 15,7 1-2-15,8-2 0 16,8 2 0-16,2 3 0 0,4 2 0 31,-1 0 0-31,-7 6 0 0,-4 2 0 0,-9 4-2 16,-9-1 1-16,-7 2 0 15,-8-2 0-15,-5 1 0 16,-7 1 0-16,-7-1 1 0,-6-2 0 15,-2-3 2-15,1 0-1 16,-1-2 0-16,4-2-1 16,6 1 0-16,12-4 0 15,-5 13 0-15,11-2 0 16,9 4 0-16,6 5 0 0,1 2 0 15,0 3 1-15,-4 0 1 16,-2 4 0-16,-11-5 0 16,-5 2 1-16,-7-5 1 46,-13 0-1-46,-7-5 1 0,-4-3 0 0,-2-5-1 0,0-4 0 0,2-1-2 0,4-4-2 16,7-1-6-16,3-6-7 0,17 8-18 16,0 0-41-16,-6-9-14 15</inkml:trace>
  <inkml:trace contextRef="#ctx0" brushRef="#br1" timeOffset="152513">16623 11969 288 0,'0'0'5'0,"-3"17"3"15,-2-1 2-15,-1 4 2 16,2 8 2-16,1 1 1 15,3 4 3-15,7 1 1 16,9-5-5-16,14-9-3 0,9-11-2 16,9-7-2-16,4-8-2 31,3-14 0-31,-4-7-2 0,-8-6-1 0,-12-7-1 15,-12 1 1-15,-16-1 0 0,-10 3 0 16,-18 8 0-16,-10 1 0 16,-9 10 0-16,-2 6-1 15,-1 10-2-15,1 0-3 16,8 18-8-16,3 0-15 0,6 11-56 15,20 3-4-15</inkml:trace>
  <inkml:trace contextRef="#ctx0" brushRef="#br1" timeOffset="152833">17228 12034 463 0,'0'0'0'16,"20"-7"0"-16,15 2 0 15,10-2-1-15,19 0-1 16,9-2-5-16,8 6-8 0,-1 3-40 15,4 0-30-15,-10 3-6 16</inkml:trace>
  <inkml:trace contextRef="#ctx0" brushRef="#br1" timeOffset="153758.0611">18167 11693 331 0,'0'0'3'0,"0"0"1"0,0 0-1 16,0 0 0-16,0 5 1 16,4 4 2-16,2 10 2 15,3 6 2-15,1 7-2 16,1 8 1-16,2 6 0 0,-1 7 1 15,-1 0 0-15,-2-1-1 16,0-5-2-16,-3-7-1 16,-2-3 0-16,-1-9-2 15,-1-6 1-15,0-5 0 0,-1-9 2 16,-1-8 0-16,0 0-1 15,8-16 0-15,1-14-1 16,6-12 0-16,4-11 0 16,3-10-2-16,6-7-2 0,2 0 0 31,-2 4-1-31,-1 5-2 0,-1 13-6 0,-9 9-6 15,4 13-15-15,-6 17-44 16,-2 5-17-16</inkml:trace>
  <inkml:trace contextRef="#ctx0" brushRef="#br1" timeOffset="154117.097">18934 11956 418 0,'0'0'0'15,"0"0"0"-15,-1 10 1 0,-5 3 2 47,-2 5 1-47,-4 4 0 0,-2 5 2 0,-5 2 0 0,2 2 1 0,-3 1-1 16,2-5 0-16,3-3-3 0,-1-3-4 15,7-4-3 1,-1-9-7-16,10-8-49 0,0 0-26 15</inkml:trace>
  <inkml:trace contextRef="#ctx0" brushRef="#br1" timeOffset="154250.1103">18723 12015 396 0,'0'0'4'16,"3"7"2"-16,12 7 1 15,4 5 1-15,10 8-1 16,6 5 1-16,8 5 0 16,1 3-2 15,6 4-9-31,-9-15-20 0,0 7-60 0,-3-6-3 0</inkml:trace>
  <inkml:trace contextRef="#ctx0" brushRef="#br1" timeOffset="154833.1686">16124 12564 392 0,'0'0'0'0,"0"0"1"16,0 0-1-1,9 0 3-15,10 0 2 0,17 0 4 16,20-2 2-16,31-4 2 0,30 0 1 15,37 1 0-15,29 0 0 47,35 0-2-47,25 0-3 0,12 2-3 0,7-1-2 0,-14 2-2 0,-12-1 0 0,-28-1-4 16,-19-3-1-16,-32 1-6 15,-32-3-14-15,-28 4-64 16,-27 2-6-16</inkml:trace>
  <inkml:trace contextRef="#ctx0" brushRef="#br1" timeOffset="155661.2514">17175 12897 374 0,'0'0'0'15,"0"0"-3"-15,0 0 1 16,0 0 3-16,0 11 4 16,0 3 4-16,0 11 0 0,-1 6 1 15,0 6 2-15,-2 6 3 16,0 7-1-16,-2 1-2 15,-1-5-3-15,-1-1-4 16,0-7-1-16,2-3-1 16,0-9-4-16,4 0-5 0,-2-14-7 15,3-12-40-15,12 11-35 16,2-13-4-16</inkml:trace>
  <inkml:trace contextRef="#ctx0" brushRef="#br1" timeOffset="156138.2991">17587 12951 350 0,'0'0'1'0,"0"0"2"16,0 0 3-16,5-1 4 15,5 1 1-15,7 0 3 0,12 0 0 31,8-1 1-31,5 1 0 0,8 0-2 0,2 0-4 16,-2 1-3-16,-3 0-2 16,-7 3-2-16,-10 0-1 0,-8 1-1 31,-11 4 0-16,-10 1-1-15,-3 4 2 0,-13 4 0 0,-6 3 0 0,-9 1 1 16,-2 7 1-16,-2 2-1 16,3-2 1-16,4 4 0 0,8-3 0 15,15 0 1-15,11-2 0 16,19-4-1-16,13-4 0 15,13-3 0-15,7-7-1 0,8-3-2 16,-1-6 0-16,2-1 0 31,-4-4 0-31,-7-5 0 0,-7-3 0 0,-8 2-9 16,-9-5-14-16,-12 3-66 0,2-1-4 15</inkml:trace>
  <inkml:trace contextRef="#ctx0" brushRef="#br1" timeOffset="164776.1628">12218 12058 352 0,'0'0'2'16,"0"0"0"-16,0 0 1 0,0 0 1 16,0 0 3-16,0 0-1 15,0 0 2-15,0 0 0 16,0-14-2-16,-2-1 0 15,2-6-1-15,-3-6 0 0,1-8-1 16,-1-11 0-16,0-6 0 16,-4-7 0-16,-1-8 0 15,-6-4 0-15,-1-2 0 16,-4-3 0-16,-1 1-2 0,-6-1 0 15,-3 2-2-15,3 1-1 16,-3 1 0-16,2 2 0 16,-3 2 0-16,2 3 1 15,-3 0-1-15,1 4 1 0,3 2 1 16,-6 2-1-16,2 3 1 15,-1 3-1-15,1 4 0 16,-3 4 1-16,2 3-1 16,2 6 0-16,-1 2 0 0,3 4 1 15,-1 4 0-15,1 1-1 16,2 4 1-16,-1 0 0 15,1 2-1-15,0 2 1 16,-1 0-1-16,2 1 1 0,1 0 0 16,3 2 0-16,0 2 1 15,4-1 0-15,4 0-1 16,1 4 1-16,3 1 0 15,9 6 0-15,-12-8-1 0,12 8 1 16,0 0-1-16,0 0 0 16,-7-9 0-16,7 9 0 15,0 0 0-15,0 0-1 16,0 0 1-16,0 0-1 0,0 0 1 15,0 0-1-15,0 0 0 16,0 0 0-16,0 0 0 16,0 0 1-16,0 0-1 15,0 0 0-15,0 0 0 0,0 0 1 16,0 0-1-16,0 0 0 15,0 0 0-15,0 0 0 16,0 0 0-16,0 0-1 16,0 0 1-16,0 0 0 0,0 0-1 15,0 0 1-15,0 0-1 16,0 0 1 15,0 0-1-31,0 0 1 0,0 0 0 0,0 0 0 0,0 0 0 0,0 0 0 16,0 0 1-1,0 0-1-15,0 0 0 0,0 0 1 16,0 0-1-16,0 0-1 15,0 0 1-15,0 0 0 0,0 0 0 16,0 0 0-16,0 0-1 16,0 0 1-16,0 0 0 15,0 0 0-15,0 0 0 16,0 0 0-16,0 0 0 0,0 0 0 15,0 0 0-15,0 0 0 16,0 0 0-16,0 0 1 16,0 0-1-16,0 0 0 0,0 0 0 15,0 0 0-15,0 0 0 16,0 0 1-16,0 0-1 15,0 0 0-15,0 0-1 16,0 0 1-16,0 0 0 16,0 0 0-1,0 0 1-15,0 0-2 0,0 0 1 0,0 0 0 16,0 0 1-16,0 0-1 15,0 0-1-15,0 0 1 16,0 0 0-16,0 0 0 0,0 0 0 16,0 0-1-16,0 0 0 15,0 0 0-15,0 0 0 16,0 0 1-16,0 0-1 15,0 0 1-15,0 0 0 0,0 0 0 16,0 0 0-16,0 0 0 16,0 0 1-16,0 0-1 15,0 0 0-15,0 0 0 16,0 0 1-1,0 0-1-15,0 0 0 0,0 0 0 0,0 0 0 16,0 0 0-16,0 0 0 16,0 0 0-1,0 0 0-15,0 0 0 0,0 0 0 16,0 0 0-16,0 0 1 0,0 0-2 15,0 0 1-15,0 0 0 16,0 0 0-16,0 0-1 16,0 0 1-16,0 0 0 0,0 0-1 15,0 0 1-15,0 0 0 16,0 0 0-16,0 0 0 15,0 0 0-15,0 0 0 16,0 0 0 0,0 0-1-16,0 0 1 0,0 0 0 0,0 0 0 15,0 0-1-15,0 0 0 16,0 0 1-16,0 0-1 15,0 0 0-15,0 0 1 0,0 0-1 16,0 0 1-16,0 0 0 16,0 0 0-16,0 0-1 15,0 0 1-15,0 0 0 16,0 0-1-16,0 0 1 0,0 0-1 15,0 0 0-15,0 0 1 16,0 0-1-16,0 0 1 16,0 12-1-16,1-2 1 15,-4078 1-1 16,8166 6 1-31,-4083-1 0 0,3 4 0 0,0 2 0 0,3-1-1 0,-1 4 1 16,-1-2 0-16,1-1-1 16,-1-2 1-16,0 0 0 0,-2-6 0 31,-2-2-1-31,0-2 1 15,-1 0 0-15,-5-10 0 0,6 9 0 0,-6-9 0 16,0 0 0-16,0 0 1 0,0 0 1 16,0 0-1-16,0 0 1 15,0 0 0-15,0 0 0 16,10-4-1-16,-8-7 1 15,2-6-1-15,0-3 0 0,1-8 0 16,-4-4 0-16,1-6-1 16,-1-4 1-16,-1 0 0 15,-1-1-1-15,-5 1 1 16,-2 4 0-16,2 5-1 15,-2 6 1-15,1 3-1 0,0 8 1 32,-1 5-1-32,8 11 0 0,-8-14 0 0,8 14-1 15,0 0-1-15,0 0 0 16,0 0 1-16,0 0-1 0,4 14 1 15,12-3 0-15,8 1 0 16,13 3 2-16,13-2 0 16,10-2 0-16,9 1 0 0,0-3-1 15,1 1-1-15,-6-3-4 31,-6 5-5-31,-13-2-10 0,-10-6-58 0,-11 15-10 16</inkml:trace>
  <inkml:trace contextRef="#ctx0" brushRef="#br1" timeOffset="169088.594">11314 13837 146 0,'0'0'9'0,"-5"17"9"16,-1 0 5-16,-2 8 4 15,-4 5 2-15,1 8 2 16,-2 5 0-16,3 5 2 16,3-3-8-16,6-1-6 0,1-8-6 15,7-2-2-15,9-9-2 16,7-7-3-16,4-8-1 15,9-7-2-15,3-3-7 16,4-9-19-16,10-9-57 0,-8-16-5 16</inkml:trace>
  <inkml:trace contextRef="#ctx0" brushRef="#br1" timeOffset="169694.6546">11959 14096 372 0,'0'0'2'16,"0"0"-1"-16,0 0 0 0,14-10 1 46,5 3-1-46,4 1 1 0,5-2 1 0,1 1-1 0,3 1-1 0,-3 4 0 16,-4-1-1-16,-5 3 1 16,-6 5 0-16,-8 5 0 0,-6 4 0 15,-3 3 0-15,-11 3 3 16,-2 1 0-16,-4 3 2 15,-1 1-1-15,-2-3 1 47,3 4 0-47,6-4 0 0,9 0 0 0,5-3-2 0,13-2 0 0,11-5-1 0,11 0-2 16,7-3-4-16,0-6-6 15,10 0-28-15,2-3-47 0,-6-5-1 16</inkml:trace>
  <inkml:trace contextRef="#ctx0" brushRef="#br1" timeOffset="169895.6747">11555 13401 468 0,'0'0'1'16,"-8"-5"-1"-16,8 5-2 16,0 0-8-16,0 0-24 0,13 13-51 15,0-1-5 1</inkml:trace>
  <inkml:trace contextRef="#ctx0" brushRef="#br1" timeOffset="170391.7243">12850 13781 391 0,'0'0'3'16,"0"0"1"-16,0 0 0 31,0 0 0-31,0 0 1 0,15 0 0 0,7 0 1 0,8 0-1 16,11 0-2-16,7 0-2 0,7 3-2 15,0-3-5-15,2 5-7 16,-8-1-8-16,1-1-26 15,-7 2-37-15,-11-1-6 16</inkml:trace>
  <inkml:trace contextRef="#ctx0" brushRef="#br1" timeOffset="170582.7434">12930 14039 436 0,'7'0'2'16,"15"0"-1"-16,17 0 0 15,14-2 0-15,20-2-2 16,8 1-3 15,16 1-7-31,4-3-12 0,1-6-54 0,-8 10-9 0</inkml:trace>
  <inkml:trace contextRef="#ctx0" brushRef="#br1" timeOffset="171984.8836">14376 13382 251 0,'0'0'2'0,"0"0"4"16,0 0 3-16,0 0 3 15,5 0 2-15,-5 0 4 16,12 7 2-16,-5 5 0 0,2 8 0 15,0 5-2-15,5 5-3 16,-1 6-3-16,4 6-2 16,1 2-2-1,2 2-1-15,-3-3-3 16,-3-7 1-16,-1-5-2 15,-4-6 0-15,-1-6 1 16,-4-5 0-16,-4-14 1 0,0 0-2 16,11-19 1-16,-1-10-1 15,4-7 0-15,3-13 0 16,8-8-2-16,0-4-1 15,-2-2-1-15,1 7-2 0,-6 5-5 47,1 15-9-47,-7 5-18 0,-7 9-48 0,5 18-8 0</inkml:trace>
  <inkml:trace contextRef="#ctx0" brushRef="#br1" timeOffset="172272.9124">15160 13602 401 0,'0'0'1'0,"-5"10"0"15,-3 1 1-15,-1 9 0 16,-2 1 1-16,-7 7 1 16,-1 1 1-16,-4 5 0 0,1-3 0 46,2-4-1-46,1-3 1 0,4-7-7 0,2-6-5 0,6-1-18 0,7-10-57 16,0 0-5-16</inkml:trace>
  <inkml:trace contextRef="#ctx0" brushRef="#br1" timeOffset="172418.927">14985 13718 394 0,'0'0'3'16,"3"10"1"15,5 0 1-31,3 6 0 0,6 6 1 0,5 2 1 0,7 6-2 0,2 1-3 16,2 2-6-16,1-5-12 15,3-10-48-15,-2 5-19 16</inkml:trace>
  <inkml:trace contextRef="#ctx0" brushRef="#br1" timeOffset="172759.9611">15463 13318 285 0,'0'8'2'0,"0"10"3"0,1 13 2 15,-1 10 4-15,0 17 4 16,-3 15 3-16,-2 9 2 16,-6 14 4-16,1 0-3 0,-5-2-1 46,0-2-3-46,-1-9-5 0,1-9-3 0,0-12-3 0,3-8-4 0,1-11-4 16,1-9-7-16,6-5-14 0,-4-8-64 16,8-21-1-16</inkml:trace>
  <inkml:trace contextRef="#ctx0" brushRef="#br1" timeOffset="173309.016">15930 13779 351 0,'0'0'1'15,"0"0"-2"-15,0 0 1 16,-1 9 2-16,-4 4 2 16,-2 8 4-16,-2 11 4 15,-4 10 4-15,-2 10-1 31,-4 11 2-31,2 7 0 0,1 3-3 0,2 2-1 0,4-5-5 16,4-5-2-16,5-9-3 16,1-10-1-16,8-10-1 0,8-12 0 15,4-9 0-15,4-8-1 16,5-10-2-16,1-13-1 15,1-6 0-15,-3-6-1 16,-5-5 1-16,-7-1 0 31,-10 1 0-31,-6 4 2 0,-12 8 1 0,-12 10 0 0,-6 11 1 16,-1 1 0-16,0 15-1 15,2 7-1-15,6 6-2 0,2-1-5 16,15 6-13 15,3 4-62-31,7-13-3 0</inkml:trace>
  <inkml:trace contextRef="#ctx0" brushRef="#br1" timeOffset="173950.0801">16354 14140 338 0,'0'0'2'0,"0"0"3"16,-15 14 4-16,2 7 3 15,1 4 1-15,-2 11 2 16,2 7-1-16,3 4 2 15,4 6-2-15,9 1-3 0,7-8-4 16,12-8-2-16,7-9 0 16,7-13-2-16,6-13 0 15,2-7-1-15,-3-18-1 16,-7-9 0-16,-6-9 1 0,-13-6-1 47,-14 0-1-47,-10 3 0 0,-20 2 0 0,-10 8-3 0,-12 7-3 0,2 12-10 0,-2 14-46 15,7 5-25-15</inkml:trace>
  <inkml:trace contextRef="#ctx0" brushRef="#br1" timeOffset="177033.3884">12139 13723 224 0,'0'0'3'0,"0"0"4"0,0 0 1 16,0 0 2-16,-6-8 4 15,6-1 2-15,1-5 3 16,2-2 2-16,6-5-1 15,-1-5-3-15,3-8 1 16,1-7-2-16,1-8-4 0,5-6-3 16,-1-5-2-16,3-8-3 15,4-6-2-15,4-6 0 16,-2-4-1-16,5 0-1 15,0-6 1-15,5-4-1 0,1-5 0 47,1-9 0-47,2 2 0 0,1-12 1 0,1 0 1 0,4-6 0 0,-2-1 0 16,2-2 1-16,-2 4 1 0,0 2-1 15,-2 5 1-15,-6 10-1 16,-1 4-1-16,-4 8-2 16,-7 7 0-16,-1 6 0 0,-7 5-1 15,0 1 0-15,-2 0 0 16,1 1 0-16,-2 2 1 15,0 0 0 1,-1 6 1 0,-4 7 0-16,3 6 0 0,-6 7 0 0,0 8 0 0,-3 9 0 15,-1 5 1-15,-1 4-2 16,0 3 1-16,0 3 0 15,0-2-1-15,0 3 1 16,0 1-1-16,0 0 0 0,0 3 0 16,0-2 1-16,0 2-1 15,0 9 0-15,2-15 0 16,-2 15 0-1,3-11 0-15,-3 11 0 0,1-8 0 0,-1 8-1 16,0 0 0-16,0 0-1 16,-9-8 0-16,1 8 1 31,-6 6-1-31,-4 5 0 15,-3 5 1-15,1 2 0 0,-2 7 0 0,-1-4 0 0,4 0 2 16,2-1-1-16,5-7 1 16,12-13 0 15,0 0 0-31,0 0 0 0,9-22 0 0,7 0 0 0,6-6 0 0,5-2-1 15,1-3 1-15,3 2 0 16,4 4 0 0,-3 5 0-16,-1 8 0 0,0 7-1 0,0 7 1 15,0 8 0-15,4 10-2 16,9 10-7-16,-2-1-20 15,-2 9-57 17,24-2-3-32</inkml:trace>
  <inkml:trace contextRef="#ctx0" brushRef="#br1" timeOffset="178339.519">12354 15444 69 0,'0'0'10'16,"0"7"12"-16,-1 7 11 15,-2 5 4-15,-3 10 4 16,1 6 0-16,-1 4 1 15,0 6 1-15,-1-2-7 0,4 1-11 16,3-8-9-16,1-1-3 16,10-12-3-16,4-3-3 15,6-10-3-15,3-10-6 16,10 0-13-16,-2-7-66 0,7-16-3 15</inkml:trace>
  <inkml:trace contextRef="#ctx0" brushRef="#br1" timeOffset="178446.5297">12489 15116 356 0,'0'0'-28'0,"-10"0"-45"0,10 0-7 16</inkml:trace>
  <inkml:trace contextRef="#ctx0" brushRef="#br1" timeOffset="179183.6034">13005 15537 375 0,'0'0'3'0,"0"0"0"0,0 0 2 15,0 0-2-15,0 0 0 16,0-8 1-16,8 2 0 16,9-1 1-16,6-5-3 15,4 5-1-15,4-2 0 16,2 3 1-16,5 2-1 31,-4 2 0-31,-2 2-1 0,-5 0-1 0,-7 4 1 0,-3 0-1 16,-7 3 1-16,-10-7-1 0,9 16 1 15,-14-4-1-15,-9 2 2 16,-4 1 1-16,-2-2-1 15,-2 2 1-15,2-3 0 16,4 2-1-16,5-4 1 0,5 1 0 16,6-1-2-16,10-1 0 15,3 3 0-15,3 3 0 16,0-1-1-16,-4 4 1 15,-4 1 0-15,-5-1-1 16,-4 5 1-16,-10-3-1 0,-6 0 1 16,-6 0-1-16,0-1-6 31,0-3-11-31,4-10-48 0,8 5-17 0</inkml:trace>
  <inkml:trace contextRef="#ctx0" brushRef="#br1" timeOffset="179638.6489">13964 15378 404 0,'0'0'1'16,"8"0"0"-16,5 0 0 15,16 0 0-15,7 0 0 16,10 0 0-16,9-4 0 0,7 0 0 16,1 0 0-16,0-1 0 15,-3-1-2-15,-5 1-2 16,-10-1-4-16,-7 3-4 15,-8-1-9-15,-1 1-18 0,-5 3-40 16,-6-3-9-16</inkml:trace>
  <inkml:trace contextRef="#ctx0" brushRef="#br1" timeOffset="179817.6668">14064 15488 371 0,'0'0'3'16,"6"4"0"-16,16 1 0 15,10-2 2-15,9-1-1 0,12 0 0 16,15-1 0 0,8-1 0-16,7 0-4 0,2-3-3 15,0 1-7-15,-6-7-18 16,-10 0-48-16,-4 7-8 0</inkml:trace>
  <inkml:trace contextRef="#ctx0" brushRef="#br1" timeOffset="187040.389">15274 15172 184 0,'0'0'7'0,"0"0"2"16,0 0 4-16,-2-8 3 15,2 8 1-15,-4-9 3 0,4 9-2 16,-1-9-1-16,1 9-6 16,0-12-3-16,0 12-3 15,16-18-3-15,3 7-1 16,5-3-2-16,10 1 2 0,14 1 2 15,4 0 0-15,9 7 0 16,3 3 0-16,2 5 0 16,-5 13 0-16,-2 5-1 0,-11 9-1 15,-13 7-1 16,-13 4 1-31,-15 3-1 0,-9 4 1 0,-18-2 0 16,-13-3 0-16,-7-6 1 0,-9-5-1 16,-4-9 1-16,-3-7-2 0,5-8 0 15,3-6 0-15,7-4-1 16,9-6-1-16,7-1 0 15,12-1-1-15,13 0 1 16,5 4 1-16,15 2 0 0,10 3 2 16,10 2 0-16,1 9 0 31,4 5 1-31,-4 2 1 0,-1 6-1 0,-5 4 0 15,-6-2 0-15,-5 1-4 0,-6-2-8 16,0-5-19-16,2 2-39 16,3-16-11-16</inkml:trace>
  <inkml:trace contextRef="#ctx0" brushRef="#br1" timeOffset="187433.4283">16184 15116 268 0,'0'0'2'0,"0"0"3"0,10 0 3 0,-1 5 2 0,2 3 4 15,3 7 3-15,4 5 1 16,1 7 0-16,2 8 2 0,-1 5-4 15,-3 2-2-15,0 4-3 16,-3-2-2-16,2-1-1 16,-6-6-4-16,-1-4 0 0,-1-4 0 15,-2-10-1 16,-1-1 3-31,-1-9 0 0,-4-9-1 0,10-1 0 0,0-15 0 16,4-16-1-16,5-11 0 0,5-10 0 16,4-11-3-16,2-2-2 15,0 0-2-15,2 8-3 16,-8 3-8-16,2 16-16 15,-5 17-50-15,-3 2-10 16</inkml:trace>
  <inkml:trace contextRef="#ctx0" brushRef="#br1" timeOffset="187664.4514">17101 15265 308 0,'0'0'4'0,"0"7"4"16,-5 7 5-16,-7 5 1 15,-5 7 2-15,-6 6 2 16,-6 7-1-16,-3 5 1 0,-4 1-5 15,3-3-4 1,3-5-6-16,5-11-6 0,6-2-13 16,3-3-48-16,5-21-19 15</inkml:trace>
  <inkml:trace contextRef="#ctx0" brushRef="#br1" timeOffset="187787.4637">16939 15434 378 0,'0'0'2'16,"27"12"2"-16,0 1-1 15,9 10 1-15,7 5-1 16,10 7-3 15,-1 4-11-31,8-3-55 0,-5 5-14 0</inkml:trace>
  <inkml:trace contextRef="#ctx0" brushRef="#br1" timeOffset="188507.5357">15670 15669 244 0,'0'0'7'0,"-12"10"1"15,-4-2 3-15,0-2 2 16,-7-1 1-16,-2-2 0 15,-6-3 2-15,-4-3-1 0,3-15-4 16,8-8-2-16,7-5 1 16,6-1-3-16,11-3 0 15,8 3-1-15,14 2-1 16,11 6 0-16,7 11 0 0,8 7-2 15,0 6-4-15,2 4-10 16,1 4-65-16,-4 11-6 16</inkml:trace>
  <inkml:trace contextRef="#ctx0" brushRef="#br1" timeOffset="190117.6967">12610 15265 288 0,'0'0'1'0,"0"0"-1"16,0-8 0-16,3-4 1 16,5 0-1-16,1-8 2 0,7-5 0 15,0-5 3-15,4-4 2 16,5-7 3-16,3-8 2 15,0-2 1-15,6-9 0 16,5-5 0-16,3-9 1 0,5-6-2 16,4-8-3-16,3-6-3 15,3-3-1-15,5-8-2 16,1-3-1-16,0-4-1 15,4-1-1-15,-1-3 1 0,-1 0-1 16,4-1 1-16,0-2 0 16,-1-2 0-16,2 0 0 31,2-1 0-31,-2 0 2 0,2-3-2 0,0-2 1 15,5 1 0-15,-3-1 1 0,-1-1-1 16,-4 1 1-16,3 0 0 16,-1 2 0-16,-2 1 0 15,-1 4-1-15,-4 0-1 16,-1 3-1-16,2 5-1 0,-1 2 0 15,-4 0-1-15,2 2 1 16,-2 2-1-16,-1 3 1 31,0 2 0-31,-5 1-1 0,-6 4 2 0,-4 4 1 0,-5 5-1 16,-6 8 0-16,-9 5 1 15,-5 6-1-15,-8 10 1 16,-8 8 0-16,-3 4 0 0,-1 12 0 16,-9 1-1-16,-4 8 0 15,-2 4 0-15,-3 6-1 16,-2 3 0-16,3 4-1 15,-3 5 0 1,0 3 1-16,1 6-1 0,-1 9 1 0,0 4-1 16,1 3 1-16,0 5 0 15,0 2 0-15,3-1 1 16,3-6-1-16,3-2 2 31,6-7 0-31,5-13 0 0,0 0 0 0,10-6 1 0,10-15-1 16,3-6 1-16,2-5-1 15,7-4 1-15,8 0 0 16,0 0 1-16,4 7-1 0,-2 9 0 15,2 8 1-15,0 12-1 16,-2 12 0-16,3 14-1 16,1 11 0-16,3 4-4 0,8 12-15 15,10-2-67 16,-2-5-1-31</inkml:trace>
  <inkml:trace contextRef="#ctx0" brushRef="#br2" timeOffset="197756.4605">14924 13218 136 0,'0'0'0'0,"0"0"0"16,-10-13 0-16,1 7 0 16,-2 0 1-16,-4-3 0 15,-4 1 0-15,-5 2 0 0,-8 3 0 16,2 3 1-16,-6 4-1 15,1 8-1-15,-4 5 0 16,-3 8 0-16,3 5-1 16,0 8 1-16,0 2-2 0,-1 9 2 15,1-1 2-15,-3 9 1 16,-8 21 1-1,4 1 1 1,-1 0 1-16,11 3 2 0,3-4-1 16,17-1 1-16,13-4 0 15,11-3-1 16,29-30-1-31,13 0-2 0,15-9-1 0,8-2-1 0,8-2-1 0,8-8-1 16,4-7 1-16,3-9 0 16,-1-3-1-16,3-13 0 15,1-8 3-15,3-18-1 16,14-8 0-16,-7-12 1 0,-6-5-1 15,-5-10-1-15,-13-1 0 16,-18-12 3-16,-12 0 4 16,-31-7 1-1,-24 1 0-15,-28-1 2 0,-26 8 1 0,-24 2-1 16,-17 7 1-16,-12 14-8 15,-9 10-9-15,4 19-19 16,10 21-41-16,7 9-11 16</inkml:trace>
  <inkml:trace contextRef="#ctx0" brushRef="#br2" timeOffset="198705.5554">16784 14832 53 0,'0'0'-2'0,"0"0"-1"16,-12-16-1-16,3 9 1 0,-5-2 2 16,-3 1 2-16,-11-2 2 15,-2 1 4-15,-9 6 3 16,1 1 2-16,-6 2 1 31,-4 11-1-31,-2 2-2 0,-3 12-3 0,3 11-2 0,-4 5-4 16,4 10 1-16,-4 7 0 15,-2 7 3-15,9 1-1 16,-2 7 2-16,9-1 1 0,0-4 1 47,10 5-1-47,7 1-1 0,10-3 0 0,12 0-1 0,6-5 0 0,15-3 1 15,17-6 1-15,18-4-1 0,11-15 0 16,17-7 1-1,18-13 1-15,20-9-1 0,10-9-2 16,12-8 0-16,8-11-1 16,0-9 2-16,2-9 1 31,-4-6 1-31,-11-9 0 0,-16-8 1 0,-14-8 0 0,-7-4 2 15,-28-8 0-15,-18-2 0 16,-23-6-3-16,-20-1-1 16,-22-1 0-16,-22 4-1 0,-30 4-2 15,-21 4-1-15,-17 8-4 16,-11 7-6-16,1 14-15 15,12 13-51-15,7 4-5 16</inkml:trace>
  <inkml:trace contextRef="#ctx0" brushRef="#br2" timeOffset="199643.6492">21420 9806 17 0,'0'0'1'0,"-16"0"-1"0,-1 4 2 16,-7 11 1-16,-6 7 0 15,-5 12 5-15,-9 6 0 16,-7 12 1-16,-4 10 3 15,6 4-2-15,-3 7 1 16,9 4-1-16,1 3 3 0,10 4-3 16,4 1-1-16,16 1-1 15,7 0 1-15,10 3-1 16,11-4 0-1,17 2-1-15,17-2 1 0,13-3-1 0,15-9-2 16,11-6-1-16,11-6 1 16,15-15-2-16,13-4 1 15,1-20 0 1,-1-11-4-16,9-11 1 0,8-17 0 0,-2-9 0 15,-1-14 1-15,-6-7-2 16,-2-13 0-16,-12-7 1 16,-12-8 2-1,-25-7 2-15,-24-8 1 0,-30-9 1 0,-26-3 2 16,-36-5 1-16,-38 2 1 15,-38-2-2-15,-37 8-3 32,-21 12-3-32,-15 12-12 0,-4 14-46 0,10 25-16 0</inkml:trace>
  <inkml:trace contextRef="#ctx0" brushRef="#br2" timeOffset="205104.1952">13954 16354 229 0,'0'0'5'0,"0"0"3"15,0 0-2-15,0 0 2 16,0 0 0-16,0 0 1 16,0 0 5-16,10 16 3 15,3 6-3-15,-2 6-1 0,5 9-1 16,-1 4 1-16,3 7 1 15,-3 5-1-15,1 0-5 16,-4 1-4-16,-3-3 0 16,-3-3 0-16,-3-4 0 31,-2-5 0-31,0-8-1 0,-1-6 2 0,0-5 0 0,0-20 1 15,0 0-1-15,12-12 0 16,5-19-1-16,4-12 0 16,3-11-1-16,5-12 0 0,3-7-2 15,-1-4 0-15,-4 4-1 16,-2 11-5-16,-9 5-2 15,-2 13-7-15,-6 9-11 16,-2 15-15-16,-6 20-42 31,0 0-10-31</inkml:trace>
  <inkml:trace contextRef="#ctx0" brushRef="#br2" timeOffset="205448.2296">14757 16765 301 0,'0'0'2'15,"-15"16"0"-15,1 1 3 0,1 5 0 16,-4 2 2-16,1 1-1 15,-1 1 0-15,0 0-3 16,5-3-7-16,2-14-29 16,10-9-42-16,0 0-4 0</inkml:trace>
  <inkml:trace contextRef="#ctx0" brushRef="#br2" timeOffset="205586.2434">14714 16720 348 0,'0'0'2'15,"8"16"1"-15,0 1 0 16,0 4 2-16,5 7 0 15,2 5 1-15,2 1 0 16,4 5-1 15,0-3-7-31,2-7-6 0,2-6-24 0,14-5-45 0,-10-11-8 0</inkml:trace>
  <inkml:trace contextRef="#ctx0" brushRef="#br2" timeOffset="205985.2833">15519 16569 317 0,'0'0'1'15,"10"0"3"-15,9 0-1 0,8-1 1 16,9-3 0-16,9-2 1 15,6 2-1-15,8 2-4 16,-5-2-9-16,0 1-15 16,-8 3-37-16,-4 0-18 31</inkml:trace>
  <inkml:trace contextRef="#ctx0" brushRef="#br2" timeOffset="206132.298">15605 16748 337 0,'0'0'3'15,"16"0"1"-15,13 0-1 16,9-3 1 0,13 0-1-16,7-3-8 0,14 3-27 0,16 1-40 15,-8-2-8-15</inkml:trace>
  <inkml:trace contextRef="#ctx0" brushRef="#br2" timeOffset="206828.3676">15016 16650 257 0,'0'0'8'15,"-12"4"3"-15,-4 5 5 0,-7 8 0 16,-8 5 3-16,-7 9-3 15,-4 3 2-15,-5 3 1 16,6 1-12-16,3-2-10 16,14-2-15-16,3 6-46 15,21-19-17-15</inkml:trace>
  <inkml:trace contextRef="#ctx0" brushRef="#br2" timeOffset="210650.7498">17075 16297 231 0,'0'0'5'0,"0"0"1"16,0 0 0-16,0 0 0 0,0 0-1 15,0 0 0-15,7-7 0 16,-7 7 1-16,0 0 0 16,4 12 2-16,-1 4 2 15,1 10 1-15,-2 5 2 16,0 10 0-16,1 5 0 0,-2 3-1 15,-1 4-1-15,0-5-3 16,-4 1 0-16,0-11-2 16,-2-4-1-16,1-7 1 15,0-6-1-15,0-7 0 0,2-5 0 16,3-9-1-16,-4 9-3 15,4-9-6-15,0 0-18 16,7-2-58-16,-7 2-4 31</inkml:trace>
  <inkml:trace contextRef="#ctx0" brushRef="#br2" timeOffset="210806.7654">17357 16787 383 0,'0'0'1'0,"0"0"1"16,0 0 1-16,0 0 0 15,0 0-1-15,0 0-3 16,0 0-3-16,0 0-12 0,10 0-25 16,-10 0-39-16,9-6-6 15</inkml:trace>
  <inkml:trace contextRef="#ctx0" brushRef="#br2" timeOffset="211271.8119">17830 16244 256 0,'0'0'2'0,"0"0"5"0,13 7 4 16,-7 6 5-16,3 4 2 15,0 9 3-15,-2 8 0 16,2 6 2-16,-7 7 0 16,-1 2-5-16,-1 1-4 0,-6 1-4 15,-4-3-3-15,0-6-1 16,-1-6-1-1,1-4-2-15,1-8-1 0,2-5-2 16,3-4-3-16,4-15-5 0,0 12-11 16,0-12-49-16,10-3-21 15</inkml:trace>
  <inkml:trace contextRef="#ctx0" brushRef="#br2" timeOffset="211842.869">18506 16195 257 0,'0'0'6'0,"0"0"0"16,-6-6 1-16,6 6 2 0,-15 0 1 15,1 6 2-15,-6 5 1 16,-2 3 2-16,-5 6-4 47,-5 1-2-47,3 6 1 0,-5-3-2 0,8 3-2 0,2-5-1 0,7-1-1 0,9-5-1 15,7-6-1-15,5-2 0 16,12-8 0-16,4 0-1 16,7-10 0-16,2-2-1 15,0-6 0-15,-1-2-1 0,-2-4 0 16,-5 0 0-16,-6-1 0 15,-6-1 0-15,-2 6 1 32,-4-1 1-32,-2 5 1 0,-1 5-1 0,0 1 0 0,0 10 1 15,0 0 2-15,-6 12-1 16,5 8 2-16,0 2 0 15,1 9 1-15,0 3 0 16,3 4 0-16,1 3 0 0,1 1-2 16,0-4 0-16,0 0-2 15,-1-3 0-15,-2-4-1 16,1-4-1-1,-3-5 0-15,1-5-2 0,-1-4-3 16,0-3-5-16,0-10-11 0,0 0-40 16,0 0-25-16</inkml:trace>
  <inkml:trace contextRef="#ctx0" brushRef="#br2" timeOffset="212200.9048">18747 16155 292 0,'0'0'5'0,"15"-3"3"15,1 3 3-15,0-1 2 0,3 12 2 16,2 3 3-16,2 6 1 15,1 7 2-15,-2 11-5 16,-4 2-4-16,-5 10-1 16,0 0-1-16,-3 0-3 15,-3 0-2-15,0-2 0 0,-3-3-2 16,0-3 0-16,-3-6 1 15,0-6-2-15,-1-5 2 32,1-7-1-32,2-9 0 0,-3-9-1 0,20-9 1 0,1-17-1 15,10-14 1-15,6-15-1 16,14-13-1-16,4-11-3 15,9-3-1-15,0-1-4 16,0 11-10-16,-12 4-31 0,-2 12-42 16,-3 15-4-16</inkml:trace>
  <inkml:trace contextRef="#ctx0" brushRef="#br2" timeOffset="219144.5991">528 12455 179 0,'0'0'7'15,"0"0"2"-15,0 0-1 16,0 0-2-16,0 0 1 16,0 0 3-16,11-3 1 0,0 3 0 15,5 0-3-15,7 0-3 16,10-2 3-16,9-2 3 15,5-1-1-15,5-7 0 0,-2 2-2 16,1-3-1-16,-5 3 0 16,1-3-2-16,-14 3 0 15,-7-2-1-15,-8 7-1 16,-6 2-2-16,-4 1-1 0,-8 2-2 15,0 0 0-15,0 0 0 16,-6 4 0-16,-7 10-1 31,-6-1-1-31,-3 5 1 0,-4 3 0 0,2 7 1 16,-6 0 0-16,2 9 0 0,1-1 1 15,1 0 1-15,8 0 0 16,-1 0 1-16,9-3 1 16,7-7 2-16,3-2 4 15,5-5 0-15,13-9 1 0,10-5 0 16,6-5-1-16,8 0 2 15,0-4-5-15,-1-4-5 16,1 0-10-16,-3-3-16 16,-3-3-27-16,1 1-27 0</inkml:trace>
  <inkml:trace contextRef="#ctx0" brushRef="#br2" timeOffset="219624.6471">1092 12170 229 0,'0'0'7'15,"0"0"4"-15,0 0 2 0,0 0-2 16,0 0-4-16,0 0 0 15,6 0 3-15,6 2 1 16,12 12-7-16,4 4-2 16,11 16-3-16,4 12 2 0,12 12 5 15,6 10-1-15,-3 9-3 16,-3 3 0 15,-14-2-1-31,-4-3 1 0,-16-11 0 0,-8-6 1 0,-13-9-2 0,-16-11-10 16,-5-3-28-16,-6-1-36 15,-8-4-4-15</inkml:trace>
  <inkml:trace contextRef="#ctx0" brushRef="#br2" timeOffset="220528.7375">2357 12192 104 0,'0'0'-3'16,"0"15"15"-16,0 0 0 15,1 13 4-15,2 8 7 16,3 9 1-16,1 7 1 0,-1 9 2 15,3 2 0-15,0-3-10 16,-2-1 0-16,0-11-5 16,-1-8-3-16,-2-6-2 15,-1-10-1-15,0-4-1 0,-1-8-1 16,-2-12-2-1,0 14-7-15,0-14-16 0,5 15-39 16,-5-15-17-16</inkml:trace>
  <inkml:trace contextRef="#ctx0" brushRef="#br2" timeOffset="221014.7861">3042 12572 105 0,'0'0'8'16,"-23"11"4"-16,3-1 4 15,-6 1 1-15,0 2 0 16,-2 2-2-16,-1 1-1 0,0 2 2 15,9-2-6-15,13-2-1 16,7-1-2-16,12-1 0 16,13 0 0-16,6 1 2 15,3-4 1-15,5 5-3 0,-2-3-1 16,-1 1-3 15,-7 0 2-31,-12 0 0 0,-12 0 0 0,-6-2 0 0,-17 0 3 16,-11-1 0-16,-3-2 1 0,-8-3-1 15,-2-1-1-15,2-1-1 16,4-2-2-16,7 0-3 15,6-2-6-15,11-2-11 0,12 4-18 16,-2-17-35-16,13 11-14 16</inkml:trace>
  <inkml:trace contextRef="#ctx0" brushRef="#br2" timeOffset="221303.815">3639 12579 136 0,'0'0'3'16,"-19"1"6"-16,-1 8 10 15,-8 4 5-15,-6 4 5 16,-4 6 0-16,-5 4 2 0,0 5-1 15,9 1-2-15,15 1-3 16,15-5-5-16,16-4-7 16,23-4-3-16,20-8-2 15,20-5-1-15,15-6-2 0,6-2-10 16,4-4-16-16,-5 4-52 15,-3-8-12 1</inkml:trace>
  <inkml:trace contextRef="#ctx0" brushRef="#br2" timeOffset="223896.0742">16916 3933 80 0,'0'0'1'16,"0"0"3"-16,0 0 0 15,10-9 4-15,-10 9 2 16,19-7 0-16,-6 4 0 15,4 2 2-15,1-2-1 0,6 2-4 16,-1 2 1-16,6-1-4 16,-1 6 0-16,7-4-2 15,-2 1 0-15,9 0 0 16,5-2 0-16,-1-1 1 0,5 0 0 15,-1-4 1-15,3 0 1 16,4 0 1-16,4 0 0 16,-4-3 0-16,-1 2 2 0,5 3-3 15,1-1 2-15,-3 0-1 31,1 3-1-31,-7 0 1 0,3-1-2 0,-6 2 2 16,5-1-2-16,-9 0 1 16,-2 0-3-16,1-3 4 0,-3 0-4 46,2 1 0-46,-5 1 1 0,2-1-1 0,3-3 3 0,-4 2-4 0,0 3 4 16,-6 0-3-16,1 0 2 0,-9 0-1 16,3 0 0-16,-6 1 1 15,-3-1-2-15,-5 0 2 16,-1-1-1-16,-3-3 0 15,-3 1 1-15,1 3 2 0,-9 0 1 16,11-5 0-16,-11 5 1 16,0 0-1-16,0 0-1 15,0 0-2-15,0 0-2 16,0 0-3-16,1 5-1 15,-1-5 0-15,0 12-3 0,0-12 3 32,0 17-2-32,0 3 2 0,2 0 1 0,1 8 1 15,-1 0 0-15,0 7-1 16,-1-1 1-16,3 12 0 0,-1 2 0 31,-2 3 0-31,-1 5 0 0,0 3 0 0,0 5 0 16,0 4 1-16,1 3-1 0,-5 1 1 15,-1 3 0-15,0 6 0 16,0 3 1-16,-1 5 0 15,-3-2 0-15,3 1 0 16,2 0 2-16,3-3-2 0,1-1 3 16,-2-3 0-16,-1-2-1 15,1-3 1-15,-1 1 0 31,-4-2 1-31,-4 4-1 0,-7 1-1 0,-3 0-1 16,-1 4 0-16,-2-1 0 0,-3 2-1 16,3 0 0-16,-1-1-2 15,1-2 1-15,6-4 0 16,3-3 1-16,0-4-1 15,2-4 0-15,1-4 1 0,2 0-1 16,0 0 1-16,2-3-1 16,-2 0 1-1,3-2-2-15,0 3 2 0,1-2-1 16,2 0-1-16,0-1 1 0,0-4-1 15,1-3 1-15,1 4-1 16,-3-6 1-16,1-5-2 16,0-4 2-16,-3-5-1 0,1-2 0 15,-1-4 0-15,1 0 0 16,0-6 1-16,-2 1-2 15,4 2 2-15,-2 3 0 16,5-1 0 15,-1-1 1-31,2-1-1 0,0-3 1 0,0-3-1 0,0-4 1 0,3-5 0 16,-3-11 1-16,3 10-1 15,-3-10 1-15,0 0-1 16,0 0 2-16,6-5 0 0,-6 5-2 16,1-10 1-16,-1 10-1 15,0 0-1-15,0-9 0 16,-10 6-1-16,-16 1 0 47,-20 0-1-47,-29 0 2 0,-29 2-2 0,-37 2 1 0,-32-2 0 0,-27 2 0 0,-12 0-1 15,-5 0-8-15,27-1-75 16,23 8-5-16</inkml:trace>
  <inkml:trace contextRef="#ctx0" brushRef="#br2" timeOffset="229056.5902">19766 4684 221 0,'0'0'-1'15,"0"0"4"-15,0 0 0 16,-7 21 3-16,5-2 3 16,2 12 2-16,2 9 2 15,4 9 2-15,0 5 0 16,0 2-1-16,1 3 0 0,-4-9-3 15,7 1-3-15,-9-11-1 16,2-7-2-16,-1-7-3 16,-2-4-4-16,3-6-6 46,-3-16-11-46,5 17-16 0,-5-17-41 0,0 0-7 0</inkml:trace>
  <inkml:trace contextRef="#ctx0" brushRef="#br2" timeOffset="229267.6113">19500 5078 318 0,'0'0'-2'16,"0"0"0"-16,0 4 1 15,2 6 2-15,6 5 2 16,6 5 4-16,8 3 0 16,7 3 2-16,10 0 3 0,4-1 2 15,12-4 0-15,0-3-1 16,0-13-1-16,-2-3-3 15,-4-8-1-15,-7-8-2 32,-8-7-1-32,-8-3-3 0,-5-5-7 0,-7-6-12 0,2 0-44 15,-2 1-21-15</inkml:trace>
  <inkml:trace contextRef="#ctx0" brushRef="#br2" timeOffset="229927.6773">20698 4443 287 0,'0'0'-2'16,"0"0"0"-16,0 0 2 16,-5 11 3-16,3 6 3 0,1 9 1 15,0 6 4-15,1 10-1 63,0 5 5-63,4 3 0 0,2 6-3 0,2-3-2 0,-1-6-1 0,-1-8-2 0,0-3-4 0,-1-10 2 0,0-4-4 15,-1-2-2-15,-3-6-6 16,-1-4-13-16,0-10-30 15,6 21-29-15,-6-21-8 16</inkml:trace>
  <inkml:trace contextRef="#ctx0" brushRef="#br2" timeOffset="230285.7131">21022 4855 224 0,'-9'1'6'0,"9"-1"0"0,-18 6 1 16,18-6-1-16,-20 9 0 15,20-9 3-15,-13 18 1 16,-4067-7 2-16,8177 5-5 15,-4074-2-1-15,11 3 0 0,-1 3-1 63,3 1 2-63,-4-1-1 0,-2 1-1 0,-16-1 0 0,-8-3 2 0,-17 0 0 0,-15-2 0 0,-11-4 2 0,-3-4 0 15,-4 0-1 1,4-4-2-16,4-1-8 0,3-2-7 16,15-3-16-16,18 3-33 0,4-9-22 15</inkml:trace>
  <inkml:trace contextRef="#ctx0" brushRef="#br2" timeOffset="230543.7389">21504 4814 280 0,'0'0'1'16,"-20"0"3"-16,1 11 3 16,-6 5 3-16,-4 2 0 15,-5 7 1-15,-1 0 1 0,-1 7 0 16,8 2 2-16,13-2-1 15,15-3 0-15,19-6-3 16,22-4-1-16,23-2-1 0,10-5-1 16,9-5-3-1,3-1-7-15,2-1-9 0,-11-5-14 16,-10 2-31-16,-13 2-27 15</inkml:trace>
  <inkml:trace contextRef="#ctx0" brushRef="#br2" timeOffset="239580.6425">9018 5008 111 0,'-14'5'1'15,"-8"-1"1"-15,0 2 2 16,0-1 3-16,-3-4-1 15,8 1-6-15,3-2-5 0,14-8-8 16,19-11-5-16,30-5 2 16,16-8-3-16,15-3 1 15,6-3 5-15,8-4 7 16,-3-3 13-16,-6 7 14 0,-9 3 10 15,-16 6 6-15,-11 4-4 16,-17 6-5-16,-17 9-3 16,-15 10-6-16,-20 10-4 0,-28 15-6 15,-20 13-4 1,-29 7-4-16,-19 12 2 0,-12 3 1 15,-4 3 1-15,-1-2 0 16,14-6-1-16,18-9 0 16,24-12-2-16,33-10 1 0,34-14-3 15,27-7-3 16,29-6-2-31,32-11-1 0,19-7 1 0,13-4-2 0,6-2 0 16,2 0-1-16,-14 4 1 0,-14 3 2 16,-16 5 1-16,-23 8 6 15,-20 7 2-15,-26 14 4 16,-18 16 0-16,-32 11 1 15,-17 10 0-15,-18 11 3 0,-10 4 1 16,-6-1-2 0,3-1-5-16,8-10-2 0,13-10-2 15,22-11 0-15,24-10-1 16,30-11-1-16,26-9-6 0,32-3-3 15,20-1 1-15,15-3 0 16,8 1 2-16,9-2-1 16,-7 7 3-16,-8-2 1 15,-12 13 5-15,-27 8 3 16,-25 7 4-16,-25 12 1 0,-21 11 1 31,-33 10-1-31,-17 9 1 0,-24 5-2 0,-17 5-1 16,-3-3-2-16,2-5-5 0,17-7-4 15,16-9 0-15,29-10-3 16,24-5 0-16,37-14-2 31,34-3-1-31,23-4 2 0,13 2 3 0,10 2 4 0,-3-1 0 16,-2 7 3-16,-8 1 3 15,-23 11 4 1,-22 7 1-16,-28 3 0 0,-22 11 0 15,-33 5-1-15,-21 7 0 0,-27 11-11 16,-21 13-36-16,-5 4-37 16,4 5-8-16</inkml:trace>
  <inkml:trace contextRef="#ctx0" brushRef="#br2" timeOffset="246466.331">11323 6076 60 0,'0'0'0'16,"2"-6"-7"-16,10-6-4 15,9-3-5-15,8-6 0 16</inkml:trace>
  <inkml:trace contextRef="#ctx0" brushRef="#br2" timeOffset="247384.4228">12499 5477 25 0,'0'0'1'0,"19"-10"3"16,-10-2-2-16,3 5-2 16,-4-3 0-16,-8 10-1 0,0 0 4 15,-21 3-3-15,-20 13 1 16,-25 11-2-16,-15 14-1 15,-19 7 5-15,-20 8 2 0,-9 2-1 16,-4-2 1 0,0 1 0-16,8-7 1 0,9-4 0 15,14-13 2-15,17-6 6 16,19-12 2-16,19-11-5 0,16-4 1 31,19-11 0-31,17-7-3 0,25-10 0 0,17-2-6 16,27-10-8-16,19-4-2 15,17-5 0-15,14 1-1 16,8-1-1-16,-4 3 2 0,-1 2 1 15,-2 3 3-15,-19 7 1 16,-19 4 2-16,-17 8-2 16,-14 2-1-16,-20 11 6 0,-9 6-2 15,-27 8 2 1,-25 14 0-16,-24 10 0 0,-21 12 2 15,-16 5 2-15,-22 10 3 16,-14 2-5-16,-13 3 4 0,0-6-4 16,2-6 0-16,14-5 2 15,20-11 3-15,14-6 3 16,22-12-1-16,20-8-3 15,28-7 0-15,21-8-2 16,28-9 1-16,25-9-2 0,18-3-6 62,27-9-4-62,12-2 2 0,24-6 0 0,9 3 0 0,2-1 0 0,0 7-1 16,-13 6 1-16,-13 4 0 0,-16 7-1 0,-20 10-1 0,-19 7 2 16,-25 3 1-16,-16 14 0 15,-23 8 1-15,-19 14 1 16,-18 7 2-16,-27 14 3 0,-17 4-1 15,-23 14 0-15,-13 5-2 16,-13 4 0 15,-2 2 0-31,2-7-1 0,4-5-2 0,16-13 1 0,14-5 1 0,27-20 2 16,13-7 2-16,22-17-2 15,28-12 1-15,11-18-2 16,39-8 0 0,28-13-3-16,18-6-2 0,28-9-3 0,23-8 0 15,23 1-1-15,10 0-1 16,-5 7 2-16,-8 7 0 15,-11 11 1-15,-16 9 0 16,-20 11 1-16,-18 13 1 0,-32 7 1 16,-27 14 2-16,-24 18-1 15,-26 16 3-15,-34 12 2 16,-31 13 0-16,-41 13 4 15,-31 9-1-15,-31 8 0 0,-23 8 0 32,-13-6-2-32,-8-7-6 0,4-3-10 0,12-5-34 15,19-9-25-15</inkml:trace>
  <inkml:trace contextRef="#ctx0" brushRef="#br2" timeOffset="250164.7008">2024 14170 113 0,'7'3'5'0,"15"-3"2"16,9 0 2-16,14-1 3 15,15-3 1-15,10-3 1 16,16 0 0-16,-1-1 1 15,3-2-5-15,-6 1-3 0,-5 4-6 16,-11 1-9-16,-13 4-13 16,-8 0-22-16,-13 2-21 15</inkml:trace>
  <inkml:trace contextRef="#ctx0" brushRef="#br2" timeOffset="250383.7227">2276 14398 279 0,'0'0'2'0,"21"2"0"15,15-2 2-15,26 0 1 16,19-4-2-16,19-2 3 0,15-2-4 15,15-2-6 1,-1 0-16 0,-4-5-29-16,-3 8-24 0</inkml:trace>
  <inkml:trace contextRef="#ctx0" brushRef="#br2" timeOffset="260431.7274">3677 13723 63 0,'0'0'1'0,"0"0"2"16,0 0 0-16,0 0 5 0,0 0 2 15,1-7 6-15,-1 7 1 16,15-12 1-16,-3 5 1 16,10-1-1-16,3-6 0 15,10 5-3-15,2-4-2 0,9 4-5 16,5 1-2-16,-1 3 0 15,1 0-3-15,-10 5-1 16,-1 0-1-16,-12 7 4 16,-5 6-1-16,-15-1 4 0,-8 7-2 15,-14 0 2-15,-9 3 0 16,-8 0 0-16,-7 2 1 15,-4-4-3 17,-3-1-3-32,2-4-1 0,6-3 0 0,8-3-1 0,9-2-1 0,20-7 1 15,-2 12-1-15,15-5 0 16,13 0 0-16,8 1 0 15,5 6 0-15,0 1 1 16,0 0 1-16,-8 4 0 0,-5-1 1 16,-11 1 2-16,-10 5 2 15,-8-3-1-15,-15-1 1 31,-6-1 0-31,-5 0-1 0,2-2-6 0,-5-3-7 0,9-1-13 16,0-3-25-16,9-1-32 16,14-9-6-16</inkml:trace>
  <inkml:trace contextRef="#ctx0" brushRef="#br2" timeOffset="260737.758">4444 13982 244 0,'0'0'3'16,"-9"11"3"-16,4 0 0 16,0 4 1-16,3 2 1 15,2-3 3-15,4 0 2 0,7-4 0 16,8-8-1-16,7-4-3 15,2-11 1-15,1-7 0 16,-2-5-1-16,-3-2-1 16,-12-2-2-16,-8 4-1 0,-6 2 0 15,-10 3-3-15,-13 6 0 16,-3 5-1-16,-5 8-1 15,-2 1-3-15,5 12-6 16,3 5-10-16,8 1-27 0,16 7-32 16,3-2-6-16</inkml:trace>
  <inkml:trace contextRef="#ctx0" brushRef="#br2" timeOffset="261138.7981">5291 13499 441 0,'0'0'-1'0,"0"0"-4"16,0 0-13-16,0 0-46 15,12-26-20-15</inkml:trace>
  <inkml:trace contextRef="#ctx0" brushRef="#br2" timeOffset="261472.8315">3952 14454 395 0,'0'0'2'0,"17"-3"2"16,16-2 0-16,19-7 2 15,19-4 0-15,31-6 1 0,18-5 0 16,17-2 0 15,7 1-1-31,3 2-4 0,-11 1-5 0,-5 7-10 0,-20 1-27 16,-29 15-43-16,-10 2-5 0</inkml:trace>
  <inkml:trace contextRef="#ctx0" brushRef="#br2" timeOffset="262063.8906">4704 13633 293 0,'0'0'0'0,"0"0"1"15,0 13 2-15,5 5 0 16,4 5 3-16,2 3 2 15,4 4 3-15,0 6 1 16,4-2 1-16,2 4 2 47,-2-6-2-47,0-6 0 0,-4-3-2 0,0-7-1 0,-4-1-1 0,-11-15 0 0,15 12-1 15,-15-12-1-15,11 0 0 16,-11 0-1-16,11-10-1 16,-2-7-1-16,6-2-2 0,5-10 0 15,5-8-2-15,3-7 0 16,4-4 1-16,2-4-1 31,-2 0-1-31,2 4-1 0,-8 3-7 0,0 12-13 16,-15 14-53-16,5 2-12 0</inkml:trace>
  <inkml:trace contextRef="#ctx0" brushRef="#br2" timeOffset="262645.9488">4472 14597 307 0,'0'0'1'15,"0"0"2"17,0 16 0-32,1 0 2 0,4 5 3 0,2 4-1 0,-2 5 2 0,3 5 2 15,2 1 0-15,-4 0-2 16,0-5 0-16,-1-2-2 0,-2-1-3 15,1-8-2-15,-3-4-6 16,2-5-9-16,-3-11-21 16,0 0-43-16,0 0-8 15</inkml:trace>
  <inkml:trace contextRef="#ctx0" brushRef="#br2" timeOffset="262981.9824">4649 14669 287 0,'0'0'0'0,"0"0"0"0,9-7 0 16,4 3 1-16,10-2 3 16,6-1 2-16,5 1-1 15,3 3 0-15,2 0 0 0,-3 3 0 16,-4 3 2-16,-8 6-3 15,-8 5 0-15,-11 6-1 16,-6 1 1 15,-14 4 2-31,-3 1 1 0,-4 3 2 0,-4-1 0 0,1 0-1 0,1-2 0 16,8-4-1-16,8 1 0 15,8-7-3-15,12-1 0 16,12-6-2-16,6-1 0 0,11-2-6 16,0-5-8-16,9 0-22 15,-2 1-45-15,2-2-6 16</inkml:trace>
  <inkml:trace contextRef="#ctx0" brushRef="#br2" timeOffset="263611.0453">5327 14792 162 0,'0'0'5'15,"0"0"2"-15,13 8 6 16,1-5 3-16,3-2 3 0,3-1 2 16,5-2 1-16,-1-5 1 15,-1-6-4-15,-4-3-3 16,-2-4-4-16,-8 1-3 0,-5-4-3 15,-2 4-2 1,-2 0 0-16,-3 3-2 0,0 4 0 16,-3 2-2-16,6 10 0 15,4-12 0-15,9 11 0 16,10 1-1-16,9 0 0 47,3 1 0-47,9 3 2 0,1-1 0 0,2 3 1 0,-9-1 1 0,0-1 2 0,-8 1-1 15,-8-3 1-15,-7 3 1 0,-4-5-1 16,2 3 0-16,4-2-2 15,3-1-7-15,10 0-18 16,10 0-54-16,1-2-6 16</inkml:trace>
  <inkml:trace contextRef="#ctx0" brushRef="#br2" timeOffset="264199.1041">6221 14071 271 0,'0'0'1'15,"0"0"0"-15,20 3 1 16,0-3-1-16,10 0 2 31,3 0 0-31,13-3-1 0,9-2 0 0,7 0-9 0,-1 1-32 16,-6-3-30-16</inkml:trace>
  <inkml:trace contextRef="#ctx0" brushRef="#br2" timeOffset="264396.1238">6314 14208 348 0,'0'0'2'0,"0"0"1"0,6 9 1 0,6-5 1 15,9 4 0-15,6-8 1 16,13 3-3-16,9-3-1 0,11-1-7 15,5-9-17-15,-3 1-53 16,10-1-6-16</inkml:trace>
  <inkml:trace contextRef="#ctx0" brushRef="#br2" timeOffset="264935.1777">7617 13578 332 0,'0'8'2'0,"0"7"1"15,0 30 3 1,1 13 0 0,2 7 1-16,-1 8 2 0,-1 6-1 15,-1 0 0-15,0-5-1 16,0-9-2 31,0-26-4-47,-1-17-7 0,1-13-31 0,4-6-40 0,-1-13-6 0</inkml:trace>
  <inkml:trace contextRef="#ctx0" brushRef="#br2" timeOffset="265145.1987">7779 13574 342 0,'0'0'2'0,"7"23"1"15,1 17 0-15,4 7 2 16,1 8 0-16,0 6 1 16,3 5 2-16,3 3 1 15,-5-5-5-15,4-8-5 0,-7-22-14 16,-3-1-51-16,-1-21-13 15</inkml:trace>
  <inkml:trace contextRef="#ctx0" brushRef="#br2" timeOffset="265325.2167">7407 13875 351 0,'0'0'1'15,"24"-6"-1"-15,8 1 0 0,15-5 1 16,13-2 0-16,14-3 0 31,15-4 1-31,13-3-1 0,1-2-2 0,5 4-12 16</inkml:trace>
  <inkml:trace contextRef="#ctx0" brushRef="#br2" timeOffset="265555.2397">7466 14065 425 0,'0'0'1'0,"0"0"-1"0,103-20 1 15,-30 10-1-15,17-4-3 0,19 3-9 16,5 2-37-16,22-3-32 15,-5 2-6-15</inkml:trace>
  <inkml:trace contextRef="#ctx0" brushRef="#br2" timeOffset="268985.5827">2418 16141 128 0,'0'0'9'0,"0"0"4"16,-2-14 5-16,2 14 3 15,0 0-4-15,-2-8 1 16,2 8 1-16,-1 4 2 0,1 17-6 16,0 11-8-16,2 12-3 15,0 7-2-15,3 12 4 16,-5 5-1-16,0 6-1 15,0-4-1-15,0-4-1 16,0-10 1-16,-3-10-3 0,0-9-2 16,0-14-8-16,2-2-8 15,1-5-34-15,0-16-24 16</inkml:trace>
  <inkml:trace contextRef="#ctx0" brushRef="#br2" timeOffset="269517.6359">2378 16078 188 0,'0'0'2'0,"0"0"4"15,11-13 2-15,10 6 4 16,5-3 2-16,14 3 1 15,4-2 1-15,12 4-1 16,1 5-1 15,0 5-3-31,-6 7-4 0,-11 7-2 0,-10 8-2 0,-18 7-1 0,-12 4-1 16,-17 0 0-16,-16-1 2 15,-6-2-2-15,-10-3 1 16,-6-5-1-16,-3-2-1 0,3-11-1 16,5-4 0-16,5-3-1 15,10 0-3-15,7-2 0 16,9 0 1-16,10 5 1 0,9 2 4 15,9 3 1 17,9 6 2-32,9 1 2 15,2 5 3-15,4 2 1 0,-1 0 0 0,3 0-2 0,-5-3-3 16,-2 0 0-16,-6-3-1 0,-6 0-2 15,-2-3-3-15,-1 0-4 16,-6-4-4-16,3 1-11 16,-5 0-25-16,15-5-35 15,-1-5-7 16</inkml:trace>
  <inkml:trace contextRef="#ctx0" brushRef="#br2" timeOffset="269780.6622">2978 16363 230 0,'0'0'2'0,"0"0"3"16,9 13 4-16,-4 1 4 15,2 7 3-15,2 4 1 16,0 7 2-16,0 5 0 0,1 5-2 16,-1-1-3-16,-2 3-2 15,0-3-5-15,-1-2-3 16,-2-4-7-16,-1-5-8 15,-3-12-16-15,-7-2-50 32,1-4-8-32</inkml:trace>
  <inkml:trace contextRef="#ctx0" brushRef="#br2" timeOffset="269921.6763">2809 16650 339 0,'0'0'1'16,"12"-2"-1"-16,7 1 2 15,8-1-1-15,6 0 1 16,3-2-4-16,7 2-5 31,-2-4-10-31,0-2-36 0,-3 0-25 0</inkml:trace>
  <inkml:trace contextRef="#ctx0" brushRef="#br2" timeOffset="270259.7101">3288 16350 247 0,'0'0'4'0,"12"6"1"31,6 6 5-31,2 5 3 0,3 5 0 0,2 7 3 0,-1 8 1 15,0 3-1-15,1 3-1 16,-15 2-1-16,-7-5-5 16,-2-3 0-16,-1-6-1 46,0-7-1-46,-4-9-1 0,4-15-2 0,0 0-3 0,0-4 0 0,4-14-2 0,7-2-2 16,5 1-3-16,2-2 0 16,5 8 0-16,3 5 2 0,0 8 2 15,1 6 1-15,1 9 2 16,3 9 0-16,2 2 2 15,3 2 0-15,3-7-4 16,8 1-9-16,2-10-23 0,-4-3-45 16,9-6-7-16</inkml:trace>
  <inkml:trace contextRef="#ctx0" brushRef="#br2" timeOffset="270637.7479">4295 16249 315 0,'0'0'0'0,"0"0"2"16,0 0 5-16,8 5 2 15,6-3 0-15,8 0 1 16,6 1 1-16,13-2 1 16,5-1 1-1,8 0-5-15,6 0-2 0,-1-1-4 0,-3-3-4 16,-5 2-5-16,-7 1-10 15,-8 1-15-15,-8 0-30 16,-13 2-23-16</inkml:trace>
  <inkml:trace contextRef="#ctx0" brushRef="#br2" timeOffset="270796.7638">4394 16532 325 0,'0'0'4'15,"22"0"1"-15,9 0 2 16,15 0 0-16,18-8 0 15,14-1 0-15,12-1-3 16,16 1-15-16,-8 7-51 0,1-10-17 16</inkml:trace>
  <inkml:trace contextRef="#ctx0" brushRef="#br2" timeOffset="278926.5767">6041 15894 188 0,'0'0'6'0,"0"0"3"16,0 0 1-16,0 0 0 15,0 0-2-15,0 0 1 16,0 0 0-16,0 0 1 0,10 7-3 15,-5 4-5-15,2 7-1 16,4 3 1-16,1 5 5 16,1 1 0-16,4 5 0 0,-1 0 0 15,3 4 0-15,-1 1 2 16,-3-1 1-16,1 3-1 15,-3-3 0-15,-3 0-2 16,2-4 0-16,-4 1 1 16,-1-7-2-16,0-3-1 15,0-3 0-15,-2-4 1 16,1-4-3-16,-1 0 1 0,-5-12-1 15,9 15 0-15,-9-15-1 16,6 10 0-16,-6-10 1 16,0 0 1-16,7 9 2 0,-4088-9 0 46,8162 0 1-46,-4072-17-1 0,-2-8 1 0,3-10-1 0,1-11-1 0,3-9 0 16,3-8-3-16,1-6-1 0,-1 3 0 16,2 2-2-16,-4 9 0 15,-3 8-4-15,-1 11-7 16,-4 6-13-16,3 4-35 0,6 15-27 15,-1 3-6-15</inkml:trace>
  <inkml:trace contextRef="#ctx0" brushRef="#br2" timeOffset="279943.6784">6708 16162 235 0,'0'0'7'16,"3"15"2"-16,-1 3 1 16,-1 7 2-16,0 5 1 15,1 6 2-15,-2 3-1 0,0 4 2 16,0 0-7-16,0-9-2 15,0-7-1-15,-1-4-2 16,-1-7-3-16,2-2-7 16,-1-4-9-16,1-10-22 0,0 14-36 15,0-14-10-15</inkml:trace>
  <inkml:trace contextRef="#ctx0" brushRef="#br2" timeOffset="280121.6962">6545 16438 306 0,'0'0'1'0,"5"-2"-1"16,13-1 1-1,10 0 0-15,7-2 1 0,9-4 0 0,3 1-3 16,6-2-10 0,-2 2-25-16,-10-5-37 0,-3-1-4 15</inkml:trace>
  <inkml:trace contextRef="#ctx0" brushRef="#br2" timeOffset="280529.737">7048 16083 146 0,'0'0'6'16,"0"0"6"15,0 0 4-31,7 19 4 0,-4-2 4 0,3 7 0 0,-3 7 2 0,0 6 1 15,-1 7-5-15,-2-1-7 16,0 0-4-16,-3-9-2 16,-1-4-1-16,1-7 0 15,1-10-2-15,2-13 0 0,0 0-2 16,16-14-2-16,0-7-1 15,6-2-2-15,3-4-1 47,3 0-2-47,1 1-2 0,-1 6 1 0,-1 3 2 0,-6 8 1 0,1 8 2 0,-7 3 0 16,1 11 1-1,3 4 0-15,4 4 2 0,5-1-2 16,4 1-4-16,9-1-17 16,1 0-53-16,3-9-8 0</inkml:trace>
  <inkml:trace contextRef="#ctx0" brushRef="#br2" timeOffset="280934.7775">6005 16755 138 0,'0'0'8'16,"0"0"7"-16,19 0 5 0,17 2 4 31,18-2 2-31,32-6 3 16,23-2 1-16,31-5 2 0,21 1-8 0,20-4-7 15,0 1-2-15,-5 2-5 0,-15 4-6 16,-23 2-7-1,-28 5-9-15,-23 2-11 0,-31 5-4 16,-20 2-14-16,-21 4-29 16,-18 2-18-16</inkml:trace>
  <inkml:trace contextRef="#ctx0" brushRef="#br2" timeOffset="281892.8733">6452 16973 245 0,'0'0'8'16,"10"14"2"-16,1 3 3 15,-3 5 3-15,6 6 1 16,2 7 2-16,2 2 1 16,-2 6 1-16,-6-2-5 0,3-4-4 15,-5-2-3-15,1-6-2 16,-5-7-1-16,-3-3-1 15,0-3-2-15,-1-7-2 16,0-9-3-16,0 11-3 0,0-11-8 16,0 0-24-16,-15 0-45 15,15 0-4-15</inkml:trace>
  <inkml:trace contextRef="#ctx0" brushRef="#br2" timeOffset="282396.9237">7054 17145 204 0,'0'0'8'16,"-17"1"4"-16,1 5 5 15,-7 1 0-15,-1 4 1 16,-3 2-1-16,3 2 0 16,-1 2 1-16,8-1-9 0,7 2-3 15,10-3-3-15,5 1-1 31,8-2-1-31,8-1-1 0,-3-1 1 0,1-2 0 16,-2 2 0-16,-5-3-1 16,-8 3 1-16,-5 0 0 0,-10 1-1 15,-7-3 1-15,-1-1-2 31,-1 1-6-31,-1-6-23 0,-2-2-43 0,13-2-6 16</inkml:trace>
  <inkml:trace contextRef="#ctx0" brushRef="#br2" timeOffset="282651.9492">7339 17159 242 0,'0'0'4'15,"-10"10"6"-15,-1 2 3 16,-4-1 0-16,0 4 2 15,1 2 1-15,3 3 4 0,5-1 0 16,6 0-1 15,14-4-4-31,12-5-5 0,8 2 0 0,3-6-4 0,9 2-11 16,-6-5-28-16,-9-1-45 0,14-1-7 15</inkml:trace>
  <inkml:trace contextRef="#ctx0" brushRef="#br2" timeOffset="283107.9948">8338 16558 298 0,'0'0'3'0,"0"0"3"16,5 8 2-16,9-5 2 0,4 0 1 15,12 0-1-15,4-2 1 16,10 1 2-16,5-2-5 16,-2 0-5-16,0 0-6 15,-4-1-16-15,-5 1-39 16,-11 0-23-16</inkml:trace>
  <inkml:trace contextRef="#ctx0" brushRef="#br2" timeOffset="283253.0093">8373 16879 298 0,'0'0'1'16,"35"0"0"-16,4-4 1 15,10-2-1-15,8-4 1 0,7 3-8 16,3-5-29-1,0 7-37-15,2-3-3 0</inkml:trace>
  <inkml:trace contextRef="#ctx0" brushRef="#br2" timeOffset="285144.1984">9323 16315 138 0,'0'0'8'15,"0"0"5"-15,-10 14 8 16,2 4 4-16,-4 5 3 16,0 9 2-16,-2 6-1 15,1 3 3-15,5 3-9 0,4-1-4 16,6-4-5-16,10-9-3 15,17-9-4-15,8-9-1 16,7-9-1-16,5-7-1 16,1-11 0-16,-2-9-1 0,-7-4-1 15,-9-5-2-15,-14-3 1 16,-14 0-1-16,-10 1-1 15,-18 6 1-15,-6 0-1 32,-10 6 0-32,-1 8-3 0,-2 7-4 0,5 8-7 0,4 3-20 15,5-1-43-15,13 15-10 16</inkml:trace>
  <inkml:trace contextRef="#ctx0" brushRef="#br2" timeOffset="285386.2226">10013 16529 456 0,'0'0'0'0,"0"0"0"15,0 0 0-15,0 11 0 0,0-11 1 16,-4 9-1-16,4-9-3 16,-5 12-2-16,5-12-6 15,-5 11-18 1,-4-7-55-16,9-4-5 0</inkml:trace>
  <inkml:trace contextRef="#ctx0" brushRef="#br2" timeOffset="285795.2635">10241 16344 285 0,'0'0'7'15,"0"0"2"-15,12-5-1 16,-12 5 1-16,0 0 3 15,10 2 1 1,-10-2 1-16,2 20 2 0,-7 0-6 0,-2 5-2 16,-4 5 1-16,-1-1-2 15,1 3-1-15,1-5-1 16,0-2-1-16,6-6 0 15,4-7 0-15,8-6-1 0,9-6 0 16,13 0 0-16,4-7 0 16,7-2 0-16,2-2-3 15,4-1-3-15,-3 0-4 31,-2-3-10-31,-2 0-32 0,-9-1-35 0,-4-2-7 0</inkml:trace>
  <inkml:trace contextRef="#ctx0" brushRef="#br2" timeOffset="286049.2889">10629 16273 350 0,'0'0'3'16,"-5"18"1"-1,1 0 2-15,0 6 4 0,-3 8 2 0,-2 4-2 16,-5 7 2-16,0 4 0 15,1-1-2-15,-2-3-1 16,0-2-3-16,2-7-2 16,3-2-3-16,-1-10-1 0,6-3-5 15,1-7-4-15,4-2-14 16,0 0-50-16,9-10-14 15</inkml:trace>
  <inkml:trace contextRef="#ctx0" brushRef="#br2" timeOffset="286431.3271">10766 16283 367 0,'0'0'3'15,"0"0"-1"-15,10 8 3 0,6-4 2 16,10-1 1-16,8-1 0 16,7-2 1-16,7 0 0 15,5 0-1 1,-4-6-1-16,0 0-2 0,-10-1-2 15,-7 1-1-15,-11 0-1 0,-11 1-1 16,-10 5 0-16,0 0 0 16,-10-2 0-16,-5 2-1 15,-2 7 0-15,-3 7 0 16,1 1 1-16,0 7-1 0,2 6 1 15,4 4 0-15,1 4 0 16,1 1 1-16,5 4-1 16,1-5 0-1,1 2 0-15,0-4-1 0,-5-2-4 16,4-1-5-16,-9-9-9 0,5-2-32 15,4-2-33-15,-7-7-6 16</inkml:trace>
  <inkml:trace contextRef="#ctx0" brushRef="#br2" timeOffset="286591.3431">10895 16566 346 0,'0'0'1'0,"22"-12"0"16,4 3 1-16,11-4-1 16,7 0-3-16,5-4-8 0,6-3-30 15,6 3-35-15,-8 0-5 16</inkml:trace>
  <inkml:trace contextRef="#ctx0" brushRef="#br2" timeOffset="286878.3718">11420 16162 257 0,'0'0'4'0,"1"8"6"0,-3 9 6 16,-6 7 4-16,-3 7 2 15,-2 10 1-15,-5 7 2 31,-1 8 0-31,1 5-3 0,3-1-7 0,8-6-4 0,6-4-4 16,8-7-2-16,12-11-1 16,11-8-1-16,7-10-1 15,1-9-3-15,1-5-2 16,-4-9-2-16,-5-6-2 0,-14-1 0 15,-11-4-1-15,-7 2 0 16,-14 2 1-16,-13 4 2 47,-1 6 1-47,-4 6 0 0,4 3-3 0,7 10-8 0,4 3-22 0,1 6-43 0,23-4-6 15</inkml:trace>
  <inkml:trace contextRef="#ctx0" brushRef="#br2" timeOffset="287451.4291">11860 16750 292 0,'0'0'3'15,"4"1"4"-15,8-1 1 47,-1 0 2-47,7-3 0 0,2-2 1 0,2-5-1 0,3-1 1 0,-1-5-2 0,-3-3-4 16,-2-5-2-16,-1 0-1 15,-5-3 0-15,0-2-1 16,-1 3 0-16,-2 1-1 0,2 1 0 15,-2 5 0-15,0 3 0 16,2 5 0-16,-1 3 0 16,3 5-1 15,1 3 0-31,-3 9-1 0,-2 3 2 0,-2 7 2 0,-4 3 1 0,-6 5 2 15,-4 2 1-15,-9 1 2 16,3 1 0-16,-1 0 2 16,11-5 0-16,5-1 0 0,21-4-3 15,16-1-3-15,14-4-5 16,16 1-6-16,3-9-14 15,7-2-61 17,1 2-6-32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48:50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3626 1613 265 0,'0'0'2'0,"2"-8"0"0,-2 8 1 16,17-12 3-16,-3 3 0 15,4-1 0-15,0-2 1 16,5 2-1-16,-2-2-2 15,3 2-1-15,3-1 0 16,-3 1-2-16,3 1-1 16,-2 3 0-16,0-1 1 0,-2 5 0 15,1-5 2-15,0 14 2 16,-24 21-2-16,-12 11 1 15,-17 7-1-15,-11 10 1 16,-6 3-1-16,3 2 2 0,6-2-3 16,10-3 0-16,11-6 1 15,11-4 1-15,8-8 1 16,16-10 0-16,14-8 1 15,13-9-1-15,6-6 1 0,7-4-2 16,-1-7-4-16,6-5-11 16,-7-4-24-16,-9-1-43 15,0-5-9-15</inkml:trace>
  <inkml:trace contextRef="#ctx0" brushRef="#br0" timeOffset="722.0722">4363 1221 198 0,'0'0'7'0,"3"14"2"16,0 3 4-16,2 0 4 16,-1 24 5-16,3 17-1 15,1 5 2 1,-2 7 1-16,3 2-7 0,-3 0-1 15,-2-12-2-15,-3-19-2 0,-1-20-4 16,0-21-2-16,0 0-2 16,0-16-2-16,4-10 1 15,2-3-2-15,7-3-3 16,-4 16-3-16,7 0 0 0,1 3 0 15,1 4 2-15,23-5 1 16,0 12 0-16,0 7 1 16,-10 19 2-1,-8 9 2-15,-13 7 0 0,-11 8 1 16,-31-4-1-16,-7-5 0 0,-6-3 0 15,-1-10 0-15,1-9-1 16,2-10-2-16,10-7-3 16,2-12-5-16,14-8-21 0,13-1-50 15,4-9-8-15</inkml:trace>
  <inkml:trace contextRef="#ctx0" brushRef="#br0" timeOffset="1030.103">4833 972 237 0,'0'0'6'16,"15"16"3"-16,4 3 0 15,0 6 1-15,4 11 3 31,-6-4 3-31,35 64 2 0,2 11 2 0,-4 9-5 16,-2 5-3-16,1 5 1 0,-15-8 0 16,-27-27-6-16,-9-39-8 15,-6-18-20-15,-4-10-57 16,1-12-6-16</inkml:trace>
  <inkml:trace contextRef="#ctx0" brushRef="#br0" timeOffset="2559.2559">7895 1376 240 0,'0'0'5'0,"-4"19"2"16,1 20 1-16,-2 8 0 16,-2 16 2-16,-2 8-2 15,-4 7 1-15,-3 3 2 16,1 0-5-16,1-23 0 15,3-15-2-15,-1-22-12 0,12-21-18 16,0 0-36-16,0-35-13 16</inkml:trace>
  <inkml:trace contextRef="#ctx0" brushRef="#br0" timeOffset="2988.2988">7724 1267 316 0,'0'0'0'16,"0"0"-1"-16,0 0-2 16,0-14-1-1,0 14 3-15,10-13 2 0,4 5 1 0,3 0 2 16,7 1 2-16,4 0 1 15,3 1 1-15,2 3 0 16,3 4-2-16,2 0-3 0,-2 7 0 16,-2 5-2-16,-1 3 0 15,-5 3 0-15,0 1 1 16,-10 2 0-16,0 2 1 0,-12 1 1 15,-6-2-2-15,-4 3 1 16,-11-3-1-16,-6-1 0 16,-3-1-1-16,-2-2-2 15,0-5 0-15,0-1 1 16,-5-3 2-16,4 7 2 0,20 1 0 15,17 5-1-15,21 8 2 16,11 15 2-16,8 10 0 16,-5 3-1-16,-10 1-2 15,-7-2 0-15,-8-6-2 0,-8-5-2 31,-5-8-3-31,-3-6-4 0,-1-16-8 0,6-7-37 16,9-5-30-16,-2-5-8 16</inkml:trace>
  <inkml:trace contextRef="#ctx0" brushRef="#br0" timeOffset="3298.3298">8603 1564 298 0,'0'0'6'15,"4"17"2"-15,-1 4 3 16,-2 9-1-16,2 11 0 16,-1 6 1-16,0 5 0 0,3 2-1 15,-5-1-9-15,1-10-11 16,-1-12-18-16,-10-7-49 15,7-13-7 17</inkml:trace>
  <inkml:trace contextRef="#ctx0" brushRef="#br0" timeOffset="3415.3415">8468 1673 347 0,'0'0'1'16,"18"-10"0"-16,3-1-1 0,9 0-8 16,2-3-32-16,-13 6-35 15,0-1-5 1</inkml:trace>
  <inkml:trace contextRef="#ctx0" brushRef="#br0" timeOffset="3714.3714">8851 1489 311 0,'0'0'3'15,"10"11"6"-15,4 8-1 16,3 4 2-16,2 9 1 16,0 7 2-16,-1 11 1 0,-2 1 0 15,-2 5-1-15,-9-10-6 16,-4-7 1-16,-1-10 0 0,-4-11-2 15,4-18-3-15,-6-11 0 16,6-13-3-16,4-5 0 31,10-3-1-31,-1 2-1 0,6 2-3 0,5 9 4 16,2 15-1-16,4 6 2 0,6 17 1 15,0 7 0-15,2 6 2 16,4-1-2-16,7 1-5 16,1-9-19-16,-10-5-59 15,22-5-4-15</inkml:trace>
  <inkml:trace contextRef="#ctx0" brushRef="#br0" timeOffset="6847.6847">6957 3793 199 0,'0'0'7'0,"-1"-9"2"16,1 9 3-16,0-16 3 15,0 7 1-15,-3-3 1 0,-1 1 0 16,-2 0-3-16,6 11-6 15,-22-9-4-15,3 10-2 16,-6 13-3-16,-7 8-2 16,-3 8 0-16,-2 7 0 0,-2 9 2 15,6-3 0-15,8 4 3 16,12-3 2-16,13-9 5 15,18-8-1-15,21-18 0 16,18-6 1-16,13-20 2 0,11-9 2 16,3-17 1-16,-3-6-2 31,-8-3-2-31,-15-1 0 0,-17 1-2 0,-18 3-1 0,-23 9-2 15,-19 7-4-15,-15 11-5 16,-15 11-7-16,-4 11-13 16,-4 11-30-16,-1 14-31 15,9 5-4-15</inkml:trace>
  <inkml:trace contextRef="#ctx0" brushRef="#br0" timeOffset="7240.724">6869 4010 332 0,'0'0'-1'0,"0"0"-3"0,0 0 0 16,-2 6-1-16,1 8 0 15,0 8 2-15,-1 9 3 16,2 11 4-16,-1 13 5 16,1 14 4-16,1 9 2 0,-1 12 3 31,0 0 0-31,4 6-1 0,1-1-4 0,0-6-3 15,0-11-3-15,0-8-3 16,2-14 0-16,-3-11-2 0,-1-12-1 47,-2-11 0-47,2-7-5 0,-3-15-13 0,0 0-65 0,2-11-4 0</inkml:trace>
  <inkml:trace contextRef="#ctx0" brushRef="#br0" timeOffset="7697.7697">6335 5499 340 0,'0'0'4'0,"13"0"0"15,8 1 2-15,12 0 0 16,14-1 0-16,13 0 2 0,12-5-1 16,10-4 1-1,5 1-5-15,-1-4 0 0,-8-2-2 16,-4-1-1-16,-11 1-1 15,-14-1-4-15,-9 5-7 16,-13-2-10-16,-8 3-26 0,-3 6-33 16,-16 3-6 15</inkml:trace>
  <inkml:trace contextRef="#ctx0" brushRef="#br0" timeOffset="7959.7959">6708 5216 288 0,'0'0'5'15,"7"16"4"-15,-2 6 2 0,1 12 4 16,-1 7 1-16,-2 15 2 15,-1 8 3-15,1 9-1 16,-3 0-5-16,-3 0-3 16,-3-7-2-16,-1-8-4 15,0-11-4-15,2-10-4 0,-2-10-6 16,4-8-13-1,1-1-56-15,2-18-8 0</inkml:trace>
  <inkml:trace contextRef="#ctx0" brushRef="#br0" timeOffset="8516.8516">6434 6111 302 0,'0'0'2'0,"0"0"4"15,0 0 6-15,1 11 0 16,16-5 2-16,9-2 0 0,14-1 2 16,11-2 0-16,13 0-3 15,5 0-7-15,2 0-9 16,-1-1-5-16,-6-4-11 0,-3-3-35 15,-7-1-28-15,-10-3-5 16</inkml:trace>
  <inkml:trace contextRef="#ctx0" brushRef="#br0" timeOffset="9183.9183">6734 4941 207 0,'0'0'0'16,"-17"-1"0"-16,-4 3 0 16,-9 5 0-16,-13 6 0 0,-7 8 0 15,-10 3 0-15,-7 10 0 16,-4 3 1-16,4 9 2 15,1 3 0 1,7 8 4-16,5 4 1 0,6 7 0 0,7 3 2 16,8 0 0-16,5 6 1 15,-4075-1 1-15,4088 3 1 16,4086-3-2-16,-4075 1-1 0,4-4 1 15,3 2-2-15,8-5 1 16,8 1 0-16,4-1-1 16,5-1 0-16,6-6 0 15,3-4 1 1,4-1-2-16,9-6 1 0,6-3 0 0,6-8-2 15,7-9 1-15,5-7-2 16,11-14-1-16,8-9 0 16,7-12-1-16,4-15-1 15,6-11 0-15,-1-14 0 0,0-8-2 16,-2-7-1-16,-5-6-2 15,-7-5 0-15,-10-7-1 16,-12-6-1-16,-12-7-1 31,-12-2-1-31,-15-9 1 0,-17-1 1 0,-17-2-3 0,-15 4 1 16,-23 9 0-16,-20 8 1 15,-23 16 0-15,-19 15 0 16,-18 17 1-16,-8 15 0 0,-4 15 1 16,3 9-6-16,9 9-13 15,8 17-31-15,21 8-27 16</inkml:trace>
  <inkml:trace contextRef="#ctx0" brushRef="#br0" timeOffset="9766.9766">6805 6524 308 0,'0'0'4'0,"0"0"2"16,0 0 1-16,0 0 0 15,-3-10-1-15,3 10 1 16,-10 0 1-16,10 0 2 0,-13 13 0 16,3 9 2-16,5 13-1 15,1 16 3-15,1 21 0 16,2 19 0-16,1 23 1 0,0 16-3 15,-2 14-3-15,0 10-2 16,-3 3-4-16,-6-9-1 16,1-11-2-16,-3-17-3 15,-4-22-4-15,7-17-12 0,-3-24-18 16,-5-20-51-16,17-25-3 31</inkml:trace>
  <inkml:trace contextRef="#ctx0" brushRef="#br0" timeOffset="10687.0686">6732 7892 330 0,'0'0'2'15,"0"0"0"-15,0 0-1 16,-9 3 1-16,3 7 1 16,-2 4 3-16,-5 18 5 15,-2 8 3-15,0 8-1 16,2 13 0-16,0 4 1 15,8 7-1-15,5-6 1 16,5-5-6-16,18-18-3 16,12-19-1-16,12-12-2 0,11-19 0 15,5-15-1-15,1-17 0 16,-4-9 0-16,-8-5 0 15,-10-3-2 17,-14 3 0-32,-20 5 0 0,-13 9 0 0,-22 8-1 0,-6 11-4 0,-12 6-9 15,5 4-48-15,0 11-23 31</inkml:trace>
  <inkml:trace contextRef="#ctx0" brushRef="#br0" timeOffset="11985.1984">2175 5668 292 0,'-11'10'2'0,"-11"7"2"16,1 2-2-16,-3 0 1 15,10-8 1-15,14-11-1 16,0 0-10-16,22-25-9 0,26-24-15 15,22-18-11-15,9-9 2 16,2-4 9-16,-8 8 7 16,-15 10 6-16,-17 23 15 0,-26 19 15 15,-18 30 15 16,-30 26 11-31,-22 23 0 0,-11 15-10 0,-21 2-9 0,-3 1 1 16,-1-10-1-16,7-11-3 0,16-24-5 16,18-26-7-16,27-22-8 15,23-28-5-15,35-22-1 16,33-12-4-16,22 1-1 0,11 2 0 15,11 13 4-15,-2 21 7 16,-16 23 9-16,-6 23 8 16,-31 33 1-16,-26 24-1 15,-27 16 0-15,-14 1 0 16,-15-4 3-16,-10-5-3 0,4-21-2 15,6-20-4 17,14-29-3-32,16-22-4 0,30-29-4 0,25-13 0 0,18-11-4 15,15-3-1-15,15 5 0 0,4 15 2 16,-9 20 3-16,-9 20 3 31,-25 23 4-31,-19 27 2 0,-27 24 1 0,-23 14 1 16,-23 0 1-16,-13 2 2 0,-6-11 1 15,2-12 1-15,9-21-7 16,11-24-1-16,20-20-4 15,32-21-2-15,21-13-1 16,23-7 0-16,18-2-3 0,17 6 1 16,11 19 2-16,2 16 3 15,-9 18 2-15,-12 15 1 47,-14 22 4-47,-23 14-2 0,-20 9 1 0,-18-4 1 0,-13-6 1 0,-11-13-1 0,6-20-1 16,9-17-1-16,17-20-3 15,17-20-4-15,22-19-1 16,20-6-2-16,17-2-1 0,13 6-1 15,3 15 1-15,-8 14 0 16,-12 18 3-16,-19 15 4 16,-25 24 0-16,-27 14 3 15,-32 10 1-15,-19 1 0 0,-23-5 0 16,-11-3 2-16,-2-11-2 15,2-16-5-15,14-11-1 16,15-9-3-16,19-17-1 31,20 1-1-31,18 0 1 0,9 6 0 0,9 10 2 0,2 8 2 16,-8 19 4-16,-10 13 2 15,-14 14 3-15,-15 5 0 16,-11 6 0-16,-14-1-2 0,-10-3-4 16,-3-9-12-16,1-6-68 15,10-8-4-15</inkml:trace>
  <inkml:trace contextRef="#ctx0" brushRef="#br0" timeOffset="12947.2946">8904 5291 143 0,'0'0'4'0,"0"0"3"16,-13 5 7-16,5-1 4 15,-2 0 2-15,-2 0 1 16,0 4 1-16,-3-4-1 0,4-2-4 16,11-2-1-16,-9 10-1 15,9-10-1-15,17 7-2 16,11-4 1-16,17-2 2 15,10 1 2-15,16-2-1 16,9-3-2-16,8-5-4 0,7 3-1 16,-3-4-2-16,-7 5-2 15,-10-2-1-15,-12 3 0 16,-13 1-1-16,-11 2-1 0,-12 0 0 15,-10 0-2 17,-6 2-2-32,-11-2-2 0,0 0-3 0,0 0-4 0,0 0-4 15,0 0-8-15,-9-3-8 0,-7 3-17 16,-1 0-31-16,4 8-11 15</inkml:trace>
  <inkml:trace contextRef="#ctx0" brushRef="#br0" timeOffset="13494.3493">9582 5056 334 0,'0'0'2'15,"0"0"-3"-15,0 0 1 16,0 0 1-16,16 2 2 16,3 3 1-16,15 4 1 15,12 0 2-15,9 3 0 16,12 1 4-16,6-2-1 0,4 2-3 47,0 1 0-47,-4-1 0 0,-7-2-1 0,-7-1-2 0,-9 2-1 0,-13-3-2 15,-5 3 0-15,-9-2 3 0,-11 2 0 16,-10 2-1-16,-9 3 0 15,-15 2 0-15,-7 2 2 16,-4 2-1-16,-3 0-1 16,-7-1-3-16,6-1-7 0,2-5-8 15,7-5-28-15,8-5-40 31,0-6-5-31</inkml:trace>
  <inkml:trace contextRef="#ctx0" brushRef="#br0" timeOffset="13645.3644">9926 5053 410 0,'0'0'-1'0,"0"0"2"16,0 16 1-16,3 0 0 16,6 11 1-16,2 11 0 15,9 11-5-15,6 11-7 0,-1 7-33 16,10 2-36-16,7-11-7 15</inkml:trace>
  <inkml:trace contextRef="#ctx0" brushRef="#br0" timeOffset="14307.4306">12514 4020 140 0,'0'0'10'16,"-15"26"0"-16,7 4 2 15,-1 8-2-15,2 8 6 16,5 1 7-16,8 1 3 0,14-7 3 15,17-7-6-15,13-22 0 16,10-12 1-16,9-22 4 16,3-14-2-16,-5-7-8 15,-10-9-3-15,-15-2-3 0,-17 1-3 16,-17 3-3-16,-14 3-5 15,-20 14-7 17,-17 5-8-32,-6 17-16 0,-7 14-54 0,-2 5-3 0</inkml:trace>
  <inkml:trace contextRef="#ctx0" brushRef="#br0" timeOffset="14783.4782">12651 4282 404 0,'0'0'1'15,"0"0"-4"1,0 0 0-16,0 0 0 16,0 0-1-16,4 17 0 0,4 8 1 15,-2 8 1-15,3 15-1 16,-2 13 8-16,2 14 0 0,-3 9 2 15,-1 14 1-15,0 9 1 16,-2 6 0-16,-1 7-2 16,-2-2 2-16,0 1-2 15,0 0-1-15,-2-6 0 0,-5-5-2 16,-2-12 1-16,-4-11-1 15,1-12-1 17,2-9-7-32,-4-13-5 0,8-10-14 0,0-2-56 0,4-22-9 0</inkml:trace>
  <inkml:trace contextRef="#ctx0" brushRef="#br0" timeOffset="15532.5531">12627 6096 302 0,'0'0'4'0,"0"0"1"0,0 0 1 16,0 0-1-16,0 0-1 15,-8-8 0-15,8 8-1 16,-17 6 4-1,1 9-3-15,-4 8 1 0,1 9 1 0,-2 12 1 16,4 9 2-16,3 7 3 16,8 1-1-16,11 2-1 15,19-5-2-15,19-10-1 0,15-13-2 16,17-17 0-16,9-18-2 15,5-11 0-15,-3-14-2 16,-11-14-1-16,-20-7-1 16,-19-7 0-16,-4105 0 0 31,8143 5 0-31,-4106 4-1 0,-16 13-11 0,-13 18-41 0,-4 4-26 15,0 6-6-15</inkml:trace>
  <inkml:trace contextRef="#ctx0" brushRef="#br0" timeOffset="17248.7247">17777 4826 138 0,'0'0'5'16,"0"15"5"-16,0 7 3 16,0 7 3-16,0 14 2 15,1 13 4-15,1 9 1 0,-2 12 2 16,1 3-5-16,-1 1-2 15,-5-5-1-15,-1-5-5 16,-1-13-4-16,0-12-6 16,-2-10-12-16,4-10-22 0,5-9-39 15,0-17-9 32</inkml:trace>
  <inkml:trace contextRef="#ctx0" brushRef="#br0" timeOffset="17637.7636">17525 4913 255 0,'0'0'1'0,"0"0"2"0,8 5 3 15,4-5 1 17,10-5 1-32,10-8 0 0,8-5-1 0,7-7 4 0,2-5 1 15,0-7 2-15,-3-2-2 0,-1 3 2 16,-10 4 1-16,-10 8-3 15,-7 3-2-15,-8 13-2 16,-10 8-2-16,15 12-4 16,-9 12-2-16,1 10-6 15,-1 2-4-15,6 6-9 0,-1 4-24 47,-4-8-36-47,6-4-7 0</inkml:trace>
  <inkml:trace contextRef="#ctx0" brushRef="#br0" timeOffset="18371.837">17315 4517 47 0,'0'0'3'0,"-23"24"3"16,8 5 1-16,-7 4 9 0,-5 21 0 15,-3 9 4-15,-2 18 2 16,-4 10 3-16,3 5-1 16,9 1 1-16,-3 2 0 15,10 3-4-15,11-9-2 0,6-1 2 31,11-4-3-31,11-1-3 0,15-5-2 0,5-1-3 16,16-4-2-16,3-2-3 16,2-5 0-16,1-6-1 0,-2-10-3 15,-3-3 2-15,-5-11 1 16,-2-9-1-16,-7-15 1 15,-3-13-1-15,3-8 0 16,5-19 0-16,2-15-1 0,4-9-4 16,4-15-1-16,-2-3-2 15,3-8-1 1,-1-6-2-16,-5-2 1 0,-6-1 0 15,-5 5-1-15,-10-3 2 16,-3 4-3-16,-7-1-4 0,-2 0-6 16,-6-2-4-16,2 1 2 31,-7-5-3-31,0-7 5 0,0 4 3 0,-5-2 13 0,-2 1 8 15,-4 5 12-15,-3 4 6 16,-13 4 1 0,-1 8 2-16,-16 12-7 0,-9 8 0 15,-11 6-9-15,-13 7-2 0,-17 9-4 16,-13 5-3-16,-17 15-2 15,-5 4-3-15,0 10-7 16,4 8-20-16,8 13-39 16,19 14-10-16</inkml:trace>
  <inkml:trace contextRef="#ctx0" brushRef="#br0" timeOffset="18887.8886">17669 6396 305 0,'0'0'1'0,"0"0"-1"15,0 0-2-15,-2 5 2 16,2 7 3-16,0 11 4 31,0 10 5-31,0 13 2 0,0 12 1 0,-3 13 4 0,-2 9 2 16,-2 7-3-16,1 2-1 15,-3-1-6-15,1-2-3 16,4-8-2-16,-2-10-4 16,6-6-5-16,-1-13-7 0,2-3-19 15,7-12-55-15,-6-14-3 16</inkml:trace>
  <inkml:trace contextRef="#ctx0" brushRef="#br0" timeOffset="19373.9372">17447 7258 256 0,'-5'7'5'16,"-5"9"3"-16,-5 14-1 15,-4 6 2-15,-4 12 0 0,-1 6 0 16,3 4 0-16,-2 5 1 15,12-9-5-15,11 0-1 16,5-17-1-16,17-11 0 16,11-9-1 15,9-14 0-31,3-6-1 0,6-11 1 0,-5-12-1 0,0-6-1 0,-7-3 0 15,-8-2 0-15,-14-3 1 16,-13 4 0-16,-11 1 1 0,-15 3 0 16,-12 7-3-16,-11 4-9 15,-1-2-47-15,-2 11-19 16</inkml:trace>
  <inkml:trace contextRef="#ctx0" brushRef="#br0" timeOffset="20568.0566">17870 4131 108 0,'0'0'15'15,"6"4"12"-15,-6-4 6 16,12 11 6-16,-12-11-3 0,12 0 0 16,-3-9 1-16,4-8-2 15,-6-12-8-15,8-12-15 16,-1-13-5-16,2-9-4 0,2-7-1 15,3-1 2-15,-4-7-2 16,-2 3 1-16,-1 6-3 16,-3 8 3-16,-2 9-2 15,-2 9 1-15,-6 10 0 16,-1 2-2-16,0 11 1 0,0 2-2 31,0 2 3-31,-1 1-3 0,-2 2 2 0,-1 1-2 16,4-2 0-16,-1 4 0 15,-1-1-1-15,1 2 0 0,1 9-1 16,0 0 0-16,-2-12-1 15,2 12 1 1,0 0 0-16,-17 0 0 0,2 0 1 16,-3 2-1-16,-10 3 2 0,-4-3-1 15,-7 5 2-15,-5-4-1 31,1 5 1-31,2 0 0 0,2-1 0 0,6 1 1 16,9 4-2-16,5 8 1 0,12-1 0 16,8-1 1-16,18 2-1 46,14-4 1-46,17-5 1 0,13-8-3 0,7-9 3 0,8-19-2 0,-1-7 1 16,-7-8 0-16,-13-7-1 0,-15-1 0 16,-22-1 0-16,-19 1 1 15,-15 8-2-15,-13 8 1 16,-13 5 1-16,-8 7 0 0,-2 11-4 15,-4 7-9-15,10 8-24 16,11 10-40-16,5 1-5 47</inkml:trace>
  <inkml:trace contextRef="#ctx0" brushRef="#br0" timeOffset="21443.1441">19135 4785 328 0,'0'0'1'16,"0"0"-2"-16,0 0 2 0,10 0 0 15,14 0 2-15,17 2-1 16,14-2 1-16,20 1-1 16,13-1 1-16,10 2 2 15,5-2-3-15,-8-3 1 16,-12 1-2-16,-15 1 3 0,-16 0-1 15,-21-1 1-15,-13 2-2 16,-18 0 1-16,-11-3 0 16,-10 3-6-16,-5 0-2 15,-5 0-11-15,-6-1-11 0,3-2-30 16,5 3-25-16</inkml:trace>
  <inkml:trace contextRef="#ctx0" brushRef="#br0" timeOffset="21852.185">19727 4439 298 0,'0'0'-5'16,"0"0"0"-16,-2 7 2 15,10 2 0-15,5 6 0 16,15 2-1-16,9 5 0 0,9 5 1 16,8 2 5-16,2 2 1 15,2 0-1-15,-6 3 4 16,-1-4 1-16,-18 6 3 0,-11 0 1 15,-19 1 2-15,-7 1-1 16,-22-2-1-16,-11 3 1 16,-9-1-4-16,-7 2-7 15,-3-3-16-15,-4 4-47 47,14-10-16-47</inkml:trace>
  <inkml:trace contextRef="#ctx0" brushRef="#br0" timeOffset="22642.264">21745 3091 244 0,'0'0'5'15,"0"0"3"-15,0 0 1 16,0 0 0-16,0 0 1 16,0 0 2-1,0 0-1-15,3-10 1 0,-3 10-4 0,0 0-3 16,-1-10-1-16,1 10-2 15,-16-9 1-15,4 5-2 16,-7 3-1-16,-1-1 0 31,-5 2-1-31,-2 2 1 0,-1 5-2 0,-1 6 2 0,-1 6-1 16,2 10 1-16,4 5-1 15,7 7 2-15,7 3 0 16,10-2 0-16,11-3 2 0,17-5-1 16,10-9 1-16,10-13 0 15,4-12 0-15,1-11 1 16,0-13 2-16,-13-8 2 31,-6-5-3-31,-17-7 3 16,-13-1-4-16,-8 2 1 0,-14 1-1 0,-8 8-2 0,-11 8-4 15,1 6-10-15,-6 7-15 16,0 8-46-16,8 13-7 0</inkml:trace>
  <inkml:trace contextRef="#ctx0" brushRef="#br0" timeOffset="23320.3318">21365 7386 288 0,'0'0'0'0,"0"0"-2"15,0 0 0-15,-7-3 1 16,-3 9 1-16,-5 9 0 15,0 10 2-15,-4 4 2 16,2 10 2-16,-2 7 5 0,7 5 0 16,12-7 4 30,12-8-1-46,24-11 1 0,14-13-1 0,15-11 0 0,5-17-1 0,5-17 0 0,-4-12-1 0,-13-12-3 16,-18-4 0-16,-25 0-2 16,-16 2 1-16,-26 7-5 15,-20 5-11-15,-2 11-47 0,-9 18-32 16,3 10-2-16</inkml:trace>
  <inkml:trace contextRef="#ctx0" brushRef="#br0" timeOffset="27842.784">6234 9711 211 0,'0'0'4'0,"0"14"4"16,0 11 5-16,1 14 6 15,2 16 2-15,1 11 2 0,2 18 1 16,1 11 0-16,-1 8-2 15,0 4-3-15,2-5-6 16,-4-8-5-16,1-11-2 16,-2-14-2-16,0-15-3 0,-4085-12-2 31,8164-14-9-16,-4082-14-19-15,0-14-51 0,-10 0-6 0</inkml:trace>
  <inkml:trace contextRef="#ctx0" brushRef="#br0" timeOffset="28454.8452">6132 9881 357 0,'0'0'3'0,"7"0"2"0,14-9 1 15,16-2 0-15,23-6 1 47,20-5 0-47,17 1-2 0,7-3-5 0,10 7-11 0,-12-3-17 0,-5 2-35 0,-13 11-18 16</inkml:trace>
  <inkml:trace contextRef="#ctx0" brushRef="#br0" timeOffset="28692.869">6199 10142 379 0,'0'0'2'15,"0"0"3"-15,21 1-1 16,11-2 1-16,16-5 0 15,15 1-2-15,9-1-4 16,16 4-11-16,2 2-35 16,3 1-33-16,0-1-7 0</inkml:trace>
  <inkml:trace contextRef="#ctx0" brushRef="#br0" timeOffset="28959.8957">7410 10265 365 0,'0'0'2'15,"0"15"1"-15,0-1 0 0,5 8-1 16,3 2-1-16,3 8-8 15,3 2-31 1,1-5-37-16,10-12-8 0</inkml:trace>
  <inkml:trace contextRef="#ctx0" brushRef="#br0" timeOffset="29100.9098">7473 9837 372 0,'0'0'0'15,"0"0"-6"-15,0 0-12 0,0 0-54 16,-7 6-7-16</inkml:trace>
  <inkml:trace contextRef="#ctx0" brushRef="#br0" timeOffset="29370.9368">7764 10260 319 0,'0'0'4'16,"5"17"0"-16,3-4 1 16,5 4 1-16,2-1 1 46,-1-1 1-46,5-3 0 0,-1-7 2 0,4-5-3 0,-4-18-1 0,-3-8-1 0,-5-7 1 16,2-2 0-16,-1 2-1 0,0 1 0 16,-1 8 0-16,1 7 0 15,3 11-1-15,-1 6 1 16,3 11-2-16,3 8-1 0,1 6-1 15,-1 2-3-15,3 2-3 16,-3-3-8 15,5 0-19-31,2-1-51 0,-2-13-4 0</inkml:trace>
  <inkml:trace contextRef="#ctx0" brushRef="#br0" timeOffset="29697.9695">8548 10246 373 0,'-6'10'2'0,"-2"4"1"31,0 10-1-31,2 3 2 0,3 5 1 0,3 0 1 0,6-6 1 16,10-4-1-16,11-16-1 15,5-9-1-15,3-19-2 0,1-16-3 16,-1-15-3-16,-6-11-3 15,-9-9 1-15,-11-5 0 16,-10-4 4-16,-10 1 3 16,-9 6 3-16,-7 11 2 0,-2 15 2 15,-4 15 3 1,3 25 0-16,0 14-1 0,12 25-4 15,7 18-2-15,11 15-1 0,4 8-1 16,16 8-1-16,8 0-5 16,11-4-9-16,0-10-22 15,1-1-51-15,13-13-4 16</inkml:trace>
  <inkml:trace contextRef="#ctx0" brushRef="#br0" timeOffset="30171.0168">10039 9553 348 0,'0'11'3'0,"-4"11"1"0,-2 10 0 16,-1 15 2-16,0 9 0 16,0 12 0-16,-1 7 2 15,3 7-2 1,-1-8-1-16,3-8-2 0,3-11 1 15,0-15-2-15,0-11-2 0,0-10-7 16,0-19-30-16,0 0-41 16,0-23-6-16</inkml:trace>
  <inkml:trace contextRef="#ctx0" brushRef="#br0" timeOffset="30569.0566">9908 9353 357 0,'13'0'3'0,"20"0"0"15,15 0 1-15,18 8 0 16,9 5 0-16,2 10 0 16,7 5 1-16,-1 7-1 15,-13 4-3-15,-21 4 0 0,-20 1 0 16,-23-2 1-16,-10-5 0 15,-18-8 0-15,-11-6-1 16,-9-12 0 0,-8-3-1-16,-9-8 0 0,1-3-1 0,0-4-1 15,5 0-1-15,6-1-1 16,10 8 2-16,12 1 3 15,10 13 1-15,15 10 3 0,16 5 2 16,13 7 1-16,14 6 2 16,11 3 1-16,5 3-2 15,3-4-1 1,1-1-2-16,-6-8-1 0,-7-4-3 15,-9-7-3-15,-7-4-5 0,-10-6-8 16,-8-6-32-16,3-4-40 16,0-4-5-16</inkml:trace>
  <inkml:trace contextRef="#ctx0" brushRef="#br0" timeOffset="30957.0954">10905 9962 329 0,'0'0'3'0,"13"6"2"15,12-1 0-15,8-1 2 0,13-4 0 16,7 0 2-16,7-9-1 15,5-3 2-15,0-5-3 16,-13-7-2-16,-6-4 0 16,-14 1-3-16,-17-3-2 0,-11 3-1 15,-8 3-1-15,-13 2 0 16,-11 8-2-16,-12 4 0 15,-6 8-1-15,-11 2 0 32,-4 12 3-32,-1 9 0 0,0 8 2 0,2 5-1 0,6 4 3 15,14 2 1-15,10 1 2 16,20-2 0-16,13-5 0 15,20-4 1-15,16-7-2 0,17-4-1 16,7-7-5-16,12 0-7 16,3-9-16-16,3-2-26 15,5-2-28-15,-1-9-9 31</inkml:trace>
  <inkml:trace contextRef="#ctx0" brushRef="#br0" timeOffset="31303.13">11850 9813 279 0,'0'0'4'0,"-22"1"3"16,0 5 4-16,-8 4 0 0,-5 3 2 15,-4 6 1-15,-2 7 0 16,-3 1 2-16,10 0-4 16,8 3-1-1,17-6-2-15,10-2-1 0,19-9-2 0,6-10 0 16,11-4-1-16,2-11-1 15,0-8 0-15,1-6-3 16,-12-6 0-16,-7-1-1 47,-8-3 2-47,-8 4-2 0,-3 5-2 0,-2 2 1 0,0 11 1 0,0 14 0 0,-9 10 3 15,5 19-3-15,4 17 3 16,0 12-1-16,0 13 1 16,0 10 1-16,0 4 0 0,8 3 0 15,-2-2-1-15,0-3-1 16,1-3 0-16,-1-5-4 15,4 2-6-15,-6 0-41 32,3 3-37-32,-2-2-3 0</inkml:trace>
  <inkml:trace contextRef="#ctx0" brushRef="#br0" timeOffset="61366.136">3209 12197 97 0,'0'0'10'15,"0"0"6"-15,0 0 5 16,0 0 4-16,0 0 2 0,0 0-1 16,4-12 0-16,-4 12-1 15,13-13-8-15,4 6-6 16,10-1-5-16,10 0-4 15,7 2-2-15,7-2 0 16,2 3 0-16,5 3 1 0,-7 0-1 16,-4 2 0-16,-8 2-1 15,-8 2 1-15,-11 2-1 16,-2-1 0-16,-18-5 0 15,8 19 2-15,-13-3-1 16,-12 2 0 0,-10 7 1-16,-11 2 0 0,-9 9 3 0,-10 7 0 15,-6 1 3-15,0 2-2 16,6-3-1-16,7-3 3 0,12-8 3 15,12-2 2 1,20-13 0-16,18-8 0 0,28-9-3 16,16-2 1-16,10-8 0 0,8-2-2 15,2 4-8-15,-4-5-9 31,-1 7-14-31,-16 6-44 0,-10 0-16 0</inkml:trace>
  <inkml:trace contextRef="#ctx0" brushRef="#br0" timeOffset="61698.1692">4324 12039 240 0,'0'0'6'0,"-19"15"5"31,-1 7 3-31,-8 9 3 0,-2 5 1 0,-1 10 1 16,-1 2 1-16,2 6 1 15,9-3-2-15,16-3-5 0,12-9-3 16,-4062-8-2-16,8178-7 0 16,-4072-7-2-16,8-5-3 15,5-6-5-15,-2-6-9 16,5 0-13-16,-3-5-55 0,-9-14-7 15</inkml:trace>
  <inkml:trace contextRef="#ctx0" brushRef="#br0" timeOffset="61916.191">4631 11754 330 0,'0'0'1'0,"13"2"2"15,18 10 3-15,13 5 1 31,12 12 1-31,6 10 2 0,5 13 1 0,4 12 1 16,2 8 0-16,-14 4-3 16,-14 3-2-16,-14 0-1 0,-13-6 0 46,-11-7-2-46,-7-5-4 0,-4-8-7 0,-10-8-13 0,1-10-45 0,-1 2-18 16</inkml:trace>
  <inkml:trace contextRef="#ctx0" brushRef="#br0" timeOffset="63576.357">7995 12651 259 0,'0'0'4'16,"0"13"4"-16,0 10 3 0,0 16 4 15,0 14 1-15,0 21 1 16,0 20 1-16,1 17 0 16,-1 11 0-16,-1 10-7 0,-3-2-3 15,2-7-2-15,-3-11-2 16,2-17-2-16,-2-21-3 47,2-18-4-47,-1-17-8 0,4-17-31 0,2-13-37 0,-2-9-7 0</inkml:trace>
  <inkml:trace contextRef="#ctx0" brushRef="#br0" timeOffset="64183.4177">7891 12775 289 0,'0'0'3'16,"0"0"-3"-16,0 0 0 16,0 0 0-16,14 0 1 15,7 0 3-15,13 0 0 16,15 0 2-16,17-4 1 0,31-7 5 15,23-2-2-15,31-5 1 16,22-5 1-16,24-3 0 47,16-3-3-47,11 3-1 0,11-2-3 0,5 1-1 0,-3 2 0 0,-4 1-1 0,0 1-1 15,-6 4 0-15,0 3 0 16,-4 5 0-16,-5 3 0 16,-12 7-2-16,-7 1 1 0,-15 0-2 15,-16 8 0-15,-17 1 0 16,-19 1-1-16,-20-3 0 15,-17 0 0-15,-17-4 1 47,-12 1 0-47,-15-4 0 0,-12 0 1 0,-7 0 1 0,-8 0-1 0,-5-2 1 0,-8 2-1 16,-11 0-1-16,10 0 2 15,-10 9 2-15,0 11 1 0,3 12 1 16,0 16 0-16,2 20 1 16,2 23 2-16,-2 26-1 15,2 21-1 16,3 21-3-31,-1 11-5 0,-2 11-6 0,-5-8-8 0,-2-9-45 0,-3-11-24 16</inkml:trace>
  <inkml:trace contextRef="#ctx0" brushRef="#br0" timeOffset="64945.4939">7870 13762 191 0,'0'0'0'0,"0"0"3"15,0 7 2-15,0 3 3 16,0 5 5-16,3 8 2 16,3 5 3-16,1 10 3 15,6 5 2-15,1 13-1 16,1 3-2-16,0 13-3 0,2 4-3 15,-2 5-4-15,0 4 1 16,-7 1-5-16,-5-1 0 31,-3-2 0-31,-6-3-1 0,-6-7 1 0,-3-5 0 0,-5-4-1 16,-7-4 2-16,5-5-3 15,-3-3-1-15,2-1-1 16,2-5 0-16,5-2-1 0,6-4 0 16,9-3 1-16,7-8-1 15,21-3 0-15,16-6 1 16,27-8 0-16,30-4 0 15,32-8 0 17,33-1 0-32,31-10 0 0,26-1 0 0,27-2 0 0,14 1-1 0,9 2-2 15,-1 2-4-15,5 9-11 16,-11 8-65-16,-8-3-7 15</inkml:trace>
  <inkml:trace contextRef="#ctx0" brushRef="#br0" timeOffset="65625.5619">12983 13596 211 0,'0'0'1'16,"0"6"0"-16,2 10 3 31,4 9 3-31,1 5 6 0,2 15 5 0,3 10 2 0,4 15 5 15,2 13 0-15,0 13-1 16,5 12-2-16,0 12-2 16,-2 9-6-16,-1 3-5 0,2 2-3 15,-5-1-3-15,-2-7-2 16,0-10 1-16,-7-11-1 15,-2-14 0-15,-2-16 0 32,-2-11 1-32,-2-12-1 0,-2-10 0 0,-6-8 1 0,-7-6 1 15,-5-3-2-15,-9-6 0 16,-17-4 1-16,-15-3-1 0,-29-3 1 15,-26-4-1-15,-40-3-1 32,-38-1 0-32,-47-1 1 0,-42 0 1 0,-35-5-1 15,-25-2 1-15,-12 2-1 16,3 0-1-16,21 5-8 15,27 7-61-15,51-8-17 0</inkml:trace>
  <inkml:trace contextRef="#ctx0" brushRef="#br0" timeOffset="66525.6519">13036 13276 199 0,'0'0'5'16,"-17"0"2"-16,3-2 3 15,0 0 1-15,-1 1-1 0,3-1 2 16,3 2 1-16,9 0 0 15,14 0-3-15,21 2 0 16,23 3-2-16,17-1 1 16,26 1 4-16,17-5-2 15,19 0 1-15,12-5 0 0,9-6 0 16,1-2 0-16,-7-1-3 15,-8-2-1-15,-17 2-4 32,-19 0-4-32,-18 6-11 0,-28 1-18 0,-20 0-49 0,-8 7-8 15</inkml:trace>
  <inkml:trace contextRef="#ctx0" brushRef="#br0" timeOffset="67137.7131">14567 13150 240 0,'0'0'3'0,"-7"5"5"16,0 7 2-16,1 4 4 15,4 6 3-15,3 2 1 16,15 3 1-16,14 0 0 0,16-3-2 15,14-6-4-15,10-12-2 16,11-6-2-16,1-14-1 16,-4-10-1-16,-11-6 1 15,-19-7-1-15,-20 1-1 16,-20 0 0-1,-21 5 0-15,-25 12-3 0,-22 9-5 0,-13 11-10 16,-13 12-24-16,-4 17-50 16,2 11-2-16</inkml:trace>
  <inkml:trace contextRef="#ctx0" brushRef="#br0" timeOffset="67833.7827">13023 14515 333 0,'0'0'4'0,"-10"-6"2"15,10 6 1-15,-12-9 1 16,12 9 0-16,3-12 2 16,19 4 1 15,15-2 1-31,20 1-2 0,24 2-2 0,21-3-1 0,20 0 1 0,16-4-1 15,18 2 0-15,2-3 0 16,-4 1-2-16,-7 2-2 0,-15 0 1 16,-11 1-1-16,-21 1-1 15,-16 4-2-15,-23 3-5 16,-12 1-4-16,-11 2-8 0,-10 3-20 15,-11 4-50-15,5 2-4 32</inkml:trace>
  <inkml:trace contextRef="#ctx0" brushRef="#br0" timeOffset="68107.8101">14849 14304 220 0,'0'0'1'0,"-13"5"1"0,-1 7 5 15,5 3 4-15,1 4 4 16,8 5 2-16,3 2 2 16,14 0-2-16,14 1 2 15,11-12-4 1,14-6-3-16,3-9-2 0,1-6-2 0,-7-13-1 15,-8-7 3-15,-14-7-1 16,-15-1 0-16,-16-1-1 16,-15 2 1-16,-17 6-2 46,-13 4-4-46,-7 14-12 0,-3 13-59 0,5 9-15 0</inkml:trace>
  <inkml:trace contextRef="#ctx0" brushRef="#br0" timeOffset="69440.9434">16465 13272 300 0,'0'0'0'15,"0"0"-1"-15,0 11 2 16,2 6 3-16,2 9 2 16,3 11 4-16,2 9 4 15,-1 10 0-15,1 11 3 0,1 5 1 16,0-1-2-16,-2-5-4 15,-2-7-2-15,0-8-3 16,-2-11-2-16,-1-12-3 16,-1-7-3-16,-2-11-4 15,0-10-15-15,0 0-61 0,0 0-4 16</inkml:trace>
  <inkml:trace contextRef="#ctx0" brushRef="#br0" timeOffset="69844.9838">16279 13367 292 0,'0'0'1'0,"0"0"1"0,0 0 3 31,-9 2 5-31,9-2 4 0,0 0 0 0,0 0 0 16,-2-11 1-16,5-1-1 15,9-5 1-15,2-5-4 16,2-5-6-16,4 1-2 0,1-2 0 15,5 2 0-15,1 2 0 16,3 7 0-16,0 5 0 16,3 8 0-16,1 5-1 15,6 5 1-15,1 6-3 0,4 6 1 31,1 3-5-31,1 3-10 0,-1 16-56 0,-3-20-14 16</inkml:trace>
  <inkml:trace contextRef="#ctx0" brushRef="#br0" timeOffset="70496.0489">14939 13190 176 0,'5'-3'3'15,"23"-5"0"-15,19-2 5 16,28-8 4-16,25-8-1 0,20 5-7 15,10 4-39-15,19-7-23 16</inkml:trace>
  <inkml:trace contextRef="#ctx0" brushRef="#br0" timeOffset="71289.1282">16376 13121 1 0,'-11'0'12'16,"-2"2"3"-16,-5 5 2 16,-5 6 4-16,-6 6 1 0,-3 7 2 15,-2 7-4-15,2 9-2 16,0 4-2-16,2 9 1 15,-1 2-1-15,8 9 1 16,6 9 1-16,3 4 1 16,9 1-2-1,5-3-1-15,4 5-2 0,10-7-3 16,14 6-2-16,3-9-1 15,6-11-5-15,10-4 1 32,3-3-1-32,4-9-1 0,5-9 1 0,1-6-1 0,9-11 0 15,1-7 1-15,3-12 0 16,7-7 0-1,4-15 0-15,2-12-1 0,1-10 0 0,3-10 0 16,-4-12-1-16,-2-9-1 16,-11-6 0-16,-7-5-1 15,-15-2-2-15,-11-1 2 47,-17 4-1-47,-13 1 1 0,-17 6 1 0,-24 3-1 0,-20 8 0 0,-20 5 0 0,-20 8-3 16,-20 9-5-16,-16 12-11 0,-9 10-38 15,-6 8-22-15</inkml:trace>
  <inkml:trace contextRef="#ctx0" brushRef="#br0" timeOffset="71671.1664">15044 13114 304 0,'5'0'4'0,"21"-3"2"0,28-7 2 16,23-4 1-1,29-2 2-15,26-7 0 0,27 0 1 16,16-2-1-16,7 5-7 16,-11-2-12-16,-10 5-40 0,-18 10-30 15</inkml:trace>
  <inkml:trace contextRef="#ctx0" brushRef="#br0" timeOffset="72237.223">16341 12996 342 0,'0'0'0'15,"0"0"-1"-15,0 0 1 16,0 4-1-16,2 8 0 15,4 0 1-15,1 7-1 16,5 7 1-16,3 5 0 0,3 10-2 16,6 12-11-16,-1 16-44 31,7 1-19-31</inkml:trace>
  <inkml:trace contextRef="#ctx0" brushRef="#br0" timeOffset="72845.2838">16864 14526 161 0,'0'0'7'0,"0"0"8"16,0 10 7-16,0 0 4 0,1 5 1 15,0 4 3 1,4 5 0-16,0 5 1 0,4 2-5 15,0 1-7-15,0 0-7 16,4-3-3-16,-3-4-4 0,2-3-1 16,-3-7-1-16,-1-4 0 46,-8-11 0-46,10 9-2 0,-10-9-1 0,0 0-3 0,-5-12-1 0,-12 2-1 0,-12-2-1 16,-15-4-1-16,-17 0 0 16,-19-3 1-16,-24 2 1 15,-24-5 4-15,-22 2 1 0,-22-1 2 16,-11-3-1-16,-4 6 0 15,5-3-11-15,2 9-66 16,27 2-3 15</inkml:trace>
  <inkml:trace contextRef="#ctx0" brushRef="#br0" timeOffset="73371.3364">17884 13334 326 0,'0'0'2'0,"-1"14"0"15,-2 9 0-15,1 7 1 16,1 6 0-16,-3 8 1 16,-6 21 2-1,-4 3 0-15,1-3-2 16,0-4-5-16,0-3-11 15,-2-2-41-15,2-10-23 32</inkml:trace>
  <inkml:trace contextRef="#ctx0" brushRef="#br0" timeOffset="73844.3837">18130 13520 311 0,'0'0'1'0,"6"14"1"16,-1 8 1-16,9 19 5 31,-5 5 2-31,2 1 2 0,0 4 2 16,-1 1 1-16,-2-8 2 15,-4-5-1-15,-1-10-1 16,-3-18-3-16,0-11-2 16,0 0-3-16,0 0-2 0,0-14-3 31,0-5-2-31,2-10-4 0,-1-8-1 0,-1-11-1 15,0-5 0-15,0-5-1 16,2 0 2-16,1 0 2 0,0 5 0 16,1 3 2-16,2 6 1 15,2 9 0-15,3 6 1 16,-4 7-2-16,2 9 1 15,-9 13 1-15,17-6 1 0,-9 12 0 47,-1 10 0-47,2 13 2 0,-1 3-1 0,1 11 1 0,3 0 0 0,-2 9 0 16,7 8 0-1,3-2-3-15,1 0-5 16,-4-12-14-16,-6-5-65 16,4-10-2-16</inkml:trace>
  <inkml:trace contextRef="#ctx0" brushRef="#br0" timeOffset="73964.3957">18295 13571 385 0,'9'-2'0'0,"18"2"-11"16,6 9-65-16,18-7-5 15</inkml:trace>
  <inkml:trace contextRef="#ctx0" brushRef="#br0" timeOffset="75422.5415">14834 12213 111 0,'0'0'7'0,"-12"17"5"16,0 1 4-16,-3 1 4 0,1 5 0 15,-3-3 2-15,4 6 5 16,0 2 4-16,7-12-5 16,6 0-4-16,9-12-3 15,10 0-3-15,-2-7 0 0,6-6-3 16,-2-7-5-16,-1-8-4 15,-3-2-3-15,-4-4 0 16,-7-3 0-16,-4 1 2 16,-2 2 2-16,0 3 0 15,-1 5 1-15,-1 7 0 0,2 14 0 16,13-3 0-16,11 9-1 15,11 5-2-15,13 4-2 16,-4075 0-2-16,8167 5-4 16,-4078-4-9-16,2-1-28 15,-6 5-40 1,-12-6-4-16</inkml:trace>
  <inkml:trace contextRef="#ctx0" brushRef="#br0" timeOffset="76445.6438">14732 14805 189 0,'1'6'8'0,"0"7"8"16,5 11 4-16,-1 9 3 15,-1 6 4-15,3 10 2 16,-5 7 1-16,0 2 1 0,-2-5-7 16,-2-3-6-16,-4-15-3 15,4-5-3-15,-3-12-2 16,5-18-4-16,0 0-1 0,13-10-3 15,3-13-1-15,7-3-1 16,8 0-3-16,9-1 0 16,13 4-1-16,7 6 0 15,5 11 1-15,-3 7 0 16,-6 16 1-16,-7 4 2 0,-17 5 1 15,-20 5 0-15,-19-1 1 16,-27-1 0-16,-22-4 1 16,-9-8-1-16,-11-2-5 31,-6-9-15-31,-18 1-65 0,27-6-3 0</inkml:trace>
  <inkml:trace contextRef="#ctx0" brushRef="#br0" timeOffset="79508.9501">19320 11540 160 0,'0'0'12'0,"0"17"6"16,0-2 6-16,3 14 4 0,2 5 0 15,2 10 1-15,3 2 1 16,-2 7 0-16,3-2-8 15,-1-7-7-15,-2-4-4 16,-1-13-3-16,-1-3 1 16,-1-10 0-16,-5-14-2 0,0 0-1 15,0 0 0-15,0 0 0 16,-4-12-2-16,0-3-1 15,-3-3-2-15,1-7 0 16,-2-7-1-16,-1-5 0 0,2-8 0 16,-2-2-1-16,5-7 1 15,-3 0-1-15,2-1 0 16,1 6 0-16,1 3 0 0,0 10 1 15,1 5 0 48,2 6-1-63,2 7 1 0,6 3 0 0,8 4 0 0,5 1-1 0,6 0 1 15,9 3-1-15,8-1 0 0,5 3-3 0,0 0-4 0,5 5-9 0,-11 1-21 16,1-2-44-16,1 1-6 16</inkml:trace>
  <inkml:trace contextRef="#ctx0" brushRef="#br0" timeOffset="79658.9651">19345 11693 319 0,'0'0'4'0,"5"0"0"16,9 3 0-16,8-3 0 16,8 0-4-16,4-6-11 46,7 0-44-46,4 5-16 0</inkml:trace>
  <inkml:trace contextRef="#ctx0" brushRef="#br0" timeOffset="79859.9852">19908 11647 375 0,'0'0'2'0,"0"10"1"0,3 1 2 0,-1 0-1 0,4 6 1 16,-1-2-1-16,-1 3 1 0,3-1 0 15,0-3-2-15,0-2-2 16,2-2-10-16,0-7-27 16,2-3-41-16,0-5-6 15</inkml:trace>
  <inkml:trace contextRef="#ctx0" brushRef="#br0" timeOffset="79972.9965">19858 11347 401 0,'0'0'0'0,"0"0"-8"0,0 0-18 16,0 0-49-16,0 0-6 15</inkml:trace>
  <inkml:trace contextRef="#ctx0" brushRef="#br0" timeOffset="80314.0306">20211 11727 391 0,'0'0'3'15,"0"20"-1"-15,4-5 0 0,1 3 0 16,0-1 1-16,2 0 2 15,0-2 0-15,4-4 0 16,1-11-1-16,2-6 0 47,0-12-1-47,0-9-2 0,1-2-1 0,1-3-1 0,1 0 0 0,-1 3-1 0,0 4-1 15,-2 7 1 1,-2 6 1-16,1 9 2 0,-1 3 2 0,-2 13-1 16,0 4 1-16,1 8 0 15,1 1 0-15,0 3 0 16,6-1-2-16,2-1-2 0,2-7-5 15,6-3-7-15,3-6-15 16,5-5-47-16,-4-12-9 16</inkml:trace>
  <inkml:trace contextRef="#ctx0" brushRef="#br0" timeOffset="80618.061">20663 11601 380 0,'0'0'5'16,"-8"20"-1"-16,3-2 1 15,1 11 1 1,3 2 0-16,3 3 1 0,9-2 1 0,10 0 0 15,11-10-3-15,11-15-1 16,8-7-2-16,4-16-4 16,-5-15-9 15,1-9-10-31,-8-9-10 0,-16-8 3 0,-18-4 8 0,-13-2 5 0,-14 2 8 15,-15 3 7-15,-6 11 8 16,-9 11 13-16,-1 14 7 31,6 18 0-31,7 12-8 0,13 25-7 0,9 6-4 0,16 14-3 16,14 1-5-16,21 8-10 15,2-7-35-15,18-5-37 16,-4068-6-5 0</inkml:trace>
  <inkml:trace contextRef="#ctx0" brushRef="#br0" timeOffset="81406.1398">21565 11176 290 0,'0'0'0'0,"0"0"2"16,2 7 4-16,0 7 3 15,3 6 4-15,2 6 2 0,4 6 3 16,3 6 2-16,3 5 1 15,3 4-1-15,1 1-4 16,3-2-3-16,-2 0-3 16,0-5-1-16,-2-3-4 0,-3-5-1 15,-4-5-1-15,-3-6 0 16,-2-5 0-16,-2-5 1 15,-6-12 1-15,0 0-1 16,12 0 0-16,-2-17 0 16,0-11-1-16,4-8 0 0,4-8-1 15,1-10-3 32,1-4-2-47,-1-3-2 0,-3 5-3 0,-4 4-5 0,0 11-15 0,-5 12-58 0,-2 4-5 0</inkml:trace>
  <inkml:trace contextRef="#ctx0" brushRef="#br0" timeOffset="81898.189">22266 11558 297 0,'0'0'5'0,"-17"6"2"16,5 6 4-16,-3 4 1 16,-1 0 0-16,-1 6 2 0,3 1 1 15,2 3 1-15,8-3-4 16,7-6-3-16,11-3-2 15,12-8-1-15,4-6-2 16,5-3-1-16,-1-11-1 16,-1-4-2-16,-4-4-1 0,-7-2-1 15,-7 1 1-15,-13 3 1 31,-2 5 1-31,-10 4 0 0,-6 8 2 0,-3 6 2 16,2 8-3-16,7 7 3 0,3 3-1 16,7 4 0-16,10-2 0 15,11-5-2-15,8-1-1 16,4-8-3-16,2-8-6 0,0-1-10 15,-3-13-22-15,-12-4-44 16,6-9-4-16</inkml:trace>
  <inkml:trace contextRef="#ctx0" brushRef="#br0" timeOffset="82222.2214">22559 11226 365 0,'0'0'2'0,"0"0"3"16,0 14 2-16,2 6 1 15,3 5 2-15,5 8 1 16,-2 9 1-16,3 6 2 0,0 5-2 15,2 0-2-15,-3-2-1 16,0-3-1 15,0-8-2-31,-7-6-1 0,4-11 0 0,-3-6-1 0,-4-17-1 0,0 0-1 16,8-5-1-16,-1-14-1 15,2-2 0-15,3-2-1 16,8 3 0-16,5 3-1 16,12 8 0-16,7 9 2 0,6 9-1 15,1 9 1-15,-3 6 0 16,-5 5 0-16,-8 0-1 31,-17-4 0-31,-14-1 1 0,-14-8-1 0,-20-6 1 0,-9-7 0 16,-9-3-2-16,-3-3-7 15,0-7-30-15,-1 0-47 16,1-7-2-16</inkml:trace>
  <inkml:trace contextRef="#ctx0" brushRef="#br0" timeOffset="83486.3478">19817 12825 323 0,'0'0'5'16,"-2"23"2"-16,1 0 2 0,0 11 2 15,0 6 3-15,-3 7 0 16,1 5 1-16,-4 3 2 15,3-4-5-15,-6-5-3 16,0-8-1-16,-3-8-2 0,1-6-2 16,1-3-4-16,0-9-5 15,5-2-6-15,-3-2-8 16,9-8-27-16,0 0-39 15,4-8-7-15</inkml:trace>
  <inkml:trace contextRef="#ctx0" brushRef="#br0" timeOffset="84020.4012">19711 12743 266 0,'0'0'1'16,"0"0"0"-16,11-10 1 15,-2 6 3 16,12-6 5-31,10 0 4 0,10-1 2 0,10 1 2 0,9 6-2 0,6 4 0 16,-2 7 2-16,3 7-6 16,-9 10-5-16,-11 2-4 0,-10 8-2 15,-15-2-1-15,-14 1 0 16,-8-4 0-16,-16-2-1 15,-8-5 1-15,-10-3 0 16,-7-6 0-16,-9-4 0 31,-3-2 0-31,-2-7-1 0,2 0 0 0,5-4 1 0,5-1-1 16,8-2 1-16,10 4 0 15,14 1 1-15,11 2 1 16,12 7 1-16,15 5 1 0,6 7 1 16,7 4 0-16,2 6 1 15,5 6 0-15,-6 2-1 16,-1 1 0-16,-7 6-1 0,-5-1-1 31,-10-4-1-31,-5 0-1 0,-4-5-1 0,-4-5-2 16,-3-1-2-16,-2-10-5 15,0-1-6-15,0-8-13 0,0-9-51 16,0 0-8-16</inkml:trace>
  <inkml:trace contextRef="#ctx0" brushRef="#br0" timeOffset="84287.4279">20487 12922 304 0,'0'0'5'0,"3"12"2"16,5 1 3-16,1 9 3 15,0 5 2-15,3 6 3 16,-1 5 1-16,0 3 0 16,2 3-4 15,-3-2-2-31,0-2-4 0,-4-6-2 0,0-5-4 0,2-3-3 0,-4-6-5 15,4-3-5-15,-3-7-11 16,-5-10-63-16,0 0-5 0</inkml:trace>
  <inkml:trace contextRef="#ctx0" brushRef="#br0" timeOffset="84454.4446">20483 13121 381 0,'0'0'2'0,"7"5"-1"0,8-1 1 0,7 1-3 0,1 3-7 16,7-1-7-16,0 0-6 15,2-2-20-15,1 0-37 0,-9-5-7 16</inkml:trace>
  <inkml:trace contextRef="#ctx0" brushRef="#br0" timeOffset="84841.4833">20837 12826 361 0,'0'0'1'15,"12"15"0"-15,1 1 1 0,2 6-1 16,2 8 3-16,1 7 2 15,1 4 3-15,0 6 1 16,-5 1 1-16,-7-5 0 16,-4 1 0-16,-3-5-1 31,-3-5-1-31,-3-7-3 0,-2-5 0 0,1-6-3 0,-1-8-2 15,8-8-1-15,0 0-2 16,-2-18 0-16,4 1-1 16,10-5 0-1,1 1 0 1,2-1-1-16,0 6 2 0,1 6 1 0,2 8 2 0,-1 2 2 15,0 10 0-15,5 5 0 16,4 5 1-16,8-3 0 0,10 0 0 16,8-3-2-16,5-3-5 15,8 0-8-15,-6-6-22 16,-2-3-53-16,3-2-3 0</inkml:trace>
  <inkml:trace contextRef="#ctx0" brushRef="#br0" timeOffset="85129.5121">22020 12818 361 0,'0'0'1'15,"0"0"0"-15,0 0 2 16,5 3 2-16,6-1 1 16,9 0 3-16,6-1-2 0,9 1 1 31,6 0 0-31,8 1-6 0,-1-3-6 0,1 0-14 15,-5 7-47-15,-4-5-17 16</inkml:trace>
  <inkml:trace contextRef="#ctx0" brushRef="#br0" timeOffset="85308.53">21928 13076 417 0,'0'0'1'0,"18"2"-1"16,11 0 0-16,10 2-2 0,8-1-5 31,15 2-7-31,9 3-32 0,8-3-35 0,2-1-5 16</inkml:trace>
  <inkml:trace contextRef="#ctx0" brushRef="#br0" timeOffset="86231.6223">19967 14093 212 0,'0'0'3'0,"0"0"6"16,0 10 6-16,0 4 3 0,0 6 4 15,1 4 2-15,7 6 1 16,1 8 0-16,0 1 0 16,3 0-6-16,2-2-5 15,-1-2-3-15,1-4-4 0,-3-7-1 16,0-4-1-16,-3-6 2 15,1-9-2-15,-1-5 1 16,3-7-1-16,0-13 0 16,5-11 0-16,1-8-1 15,6-8-1-15,0-5-3 0,-2-1-3 16,1 1-2-16,-5 5-7 15,2 9-14-15,-6 13-48 16,4 1-14-16</inkml:trace>
  <inkml:trace contextRef="#ctx0" brushRef="#br0" timeOffset="86727.6719">20640 14332 319 0,'0'0'4'0,"-11"0"2"0,-1 2 2 16,-6 5 3-16,-3 4 1 15,-3 2 3-15,-4 4 1 16,-1 2-1-16,2 2-3 0,7 1-2 15,12 0-2-15,8-4-2 16,5-2-2-16,16-8-1 16,11-5-1-16,8-3-2 15,6-7 1-15,-2-6-2 0,-3-2 1 16,-4-2-2-16,-9 0 0 15,-9 4 0 1,-7 2 0-16,-12 11 1 0,0 0 1 16,-11 0 1-16,-1 11 0 0,1 2 0 15,3 4 1-15,2 0 1 16,5 1-1-16,2-3 0 15,10-3-2 1,6-4-1-16,2-3-5 0,2-5-6 16,-1-2-11-16,1-14-40 0,0 0-21 15</inkml:trace>
  <inkml:trace contextRef="#ctx0" brushRef="#br0" timeOffset="87096.7088">20907 13970 392 0,'0'0'2'0,"0"9"2"0,1 8 1 0,3 8 2 0,1 11 1 16,0 7 1-16,0 8 2 0,-1 6 0 16,-1 0-1-16,-2-4-2 15,-1-5 0-15,0-10-2 16,0-8 0-16,-1-10-2 0,1-12 0 15,0-8-2-15,8-8-2 16,3-12 0-16,5-3 0 16,5 0-1-1,5-1 0-15,4 2-1 0,4 6 1 16,2 6 0-16,-3 10 0 15,-5 10 0-15,-7 6 0 0,-12 4 1 16,-9 4 0-16,-15 0 0 47,-14-1 0-47,-11-2 0 0,-6-9 1 0,-4-2 0 0,4-2-2 0,1-6-3 0,10-2-4 15,5-3-11-15,15-4-23 16,12-5-45-16,3-5-6 16</inkml:trace>
  <inkml:trace contextRef="#ctx0" brushRef="#br0" timeOffset="87376.7368">21639 13943 410 0,'0'12'4'0,"-5"16"1"16,-4 10 1-16,-6 15 2 16,-4 12 0-16,-8 11 2 0,-6 10 0 15,-4 11 1 1,-3-6-4-16,0-5-1 0,0-6-4 15,9-4-7-15,1-10-21 16,-6-5-60-16,25-12-4 0</inkml:trace>
  <inkml:trace contextRef="#ctx0" brushRef="#br0" timeOffset="87708.77">22029 14491 405 0,'0'9'5'0,"-3"8"2"16,-4 9 1-16,-1 8 0 15,-5 5 1-15,0 7 0 16,-1 1 0-16,-1 6 1 16,-3-8-5-16,4-6-2 0,-1-6-1 15,2-7-1-15,-1-8-4 16,3 0-6-1,-5-9-15-15,-3-6-62 0,19-3-2 16</inkml:trace>
  <inkml:trace contextRef="#ctx0" brushRef="#br0" timeOffset="88153.8145">22216 14739 363 0,'0'0'4'15,"6"20"4"-15,-1-3 1 16,0 7 2-16,3 1 1 0,-1 1 1 16,2 4 1-1,-1-1 1-15,0-6-3 0,-4-6-3 16,0-8 0-16,-4-9-3 0,0 0-1 15,0 0-2-15,6-14-2 47,-4-11-4-47,2-11 0 0,1-7-2 0,1-11 0 0,2-8-1 0,3 2 0 16,1 2 2-16,0 4 1 0,0 9 2 15,0 10 1-15,0 11 1 16,0 14 1-16,0 10 0 16,-1 11 2-16,0 15-1 15,2 7 1-15,-2 9 1 0,3 6-1 16,-2 3 1-16,2 3-1 31,-1 1 0-31,0-2-1 0,-2-7-1 0,1-4 0 16,-2-6-2-16,0-7-1 0,1-3-6 15,-6-10-12-15,-5-16-68 16,0 0-4-16</inkml:trace>
  <inkml:trace contextRef="#ctx0" brushRef="#br0" timeOffset="88306.8298">22286 14747 487 0,'0'0'1'0,"15"0"-2"0,16 7-7 0,7-6-32 16,16 3-47-16,15-2-2 16</inkml:trace>
  <inkml:trace contextRef="#ctx0" brushRef="#br0" timeOffset="90242.0233">3388 2305 371 0,'0'0'3'0,"0"0"1"0,0 0 2 15,-10-7-1-15,10 7 0 16,2-10-1-16,11 0 0 15,15-1 0-15,17-2-1 16,19-2-4-16,23-2-2 0,20-4 2 16,24-1 0-16,17-5 1 15,15-1 1-15,5-2 1 16,2-4-1-16,-6-3 3 15,-9 2 0-15,-15-1 0 16,-16 3-1-16,-16 6-3 31,-19 12-7-31,-18 9-17 0,-30 16-59 0,-4 15-4 0</inkml:trace>
  <inkml:trace contextRef="#ctx0" brushRef="#br0" timeOffset="90996.0987">3172 13124 365 0,'31'-13'6'0,"31"-6"0"16,34-11 4-16,37-7-1 15,37-8 2-15,35-7 0 16,29-3 0-16,27-7 1 16,-6 11-3-16,-14 0-3 0,-13 11-2 15,-18 8 0-15,-28 7-2 16,-28 7-1-16,-24 10-4 15,-27 6-7-15,-25 12-14 16,-20 13-61-16,-32 4-3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00:21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22625 3952 87 0,'0'0'5'0,"0"0"2"16,0-15 4-16,0 5 2 0,0 0 2 15,0 0 1-15,0 0 3 16,0 2-1-16,0 8-4 15,-1-12-4-15,1 12-2 16,0 0-4-16,0 0-1 0,0 0-2 16,0 4 0-16,0 7 0 15,0 3 1-15,0 5 2 16,0 5 0-16,0 4 1 0,5 2 4 15,2 9 2-15,4-4 0 16,4 1 0-16,6-7 3 16,5 0 0-16,4-4 2 15,9-9 0-15,4-6-5 0,6-10 2 47,5-5-1-47,1-9-1 0,3-4-3 0,-7-3-1 0,0-4-1 0,-12 3-1 16,-7 0-1-16,-7 0-4 15,-11-1-5-15,-6 1-9 0,-8-1-10 16,0-5-30-16,-6 2-25 15,-4-2-7-15</inkml:trace>
  <inkml:trace contextRef="#ctx0" brushRef="#br0" timeOffset="247">22840 3580 358 0,'0'0'2'0,"0"0"1"15,-12-5 0-15,12 5 0 16,-12-7-7-16,12 7-8 15,-11-2-10-15,11 2-34 16,-5 7-20-16</inkml:trace>
  <inkml:trace contextRef="#ctx0" brushRef="#br0" timeOffset="462">23211 3589 350 0,'0'0'2'0,"0"0"0"16,0 0 0-16,0 0 0 15,-4 11-6-15,4-11-8 0,-9 2-16 16,9-2-23-16,-11 7-23 15</inkml:trace>
  <inkml:trace contextRef="#ctx0" brushRef="#br0" timeOffset="1186">22767 3089 305 0,'0'0'0'0,"-12"-5"0"15,0 1 1-15,-4 1 0 16,-2 0 0-16,-5 3 2 16,-5 0 1-16,-3 0 1 0,2 8 2 15,0 6-2-15,0 7 0 16,-1 11 0-16,1 7 0 15,-2 10-2-15,-1 3 0 16,2 14-3 0,-3 4 1-16,3 3-1 0,2 4 0 0,3 0 0 15,0 2-1-15,10 0 0 16,0 0 0-16,9-4 1 15,2-6 1-15,4 4-1 0,3-4 0 16,7-3 1-16,10-6-1 16,7-4 1-16,9-4 0 15,5-4 1-15,8-1-1 16,6-8 0-16,8-4 1 0,4-2 0 15,4-7 0-15,6-2 0 16,2-4 1-16,2-1-1 16,2-7 0-16,1-4 1 15,3-6-1 16,0-1 3-31,2-9-2 0,-2-10 2 0,4-3 1 0,3-10 0 0,0-4 1 16,-1-8 1-16,-1 0 0 16,1-6-1-16,-3-1 1 0,-7-2-3 15,-4-3 0-15,-6-1-1 16,-3-5 0-16,-4-6-2 15,-1-5 0-15,-9-12 1 16,-1-8-1-16,-6-9 1 31,1-8-2-31,-10-5 1 0,-9-2 0 0,-13 5 1 0,-11 3 1 16,-12 6-3-16,-17 0 1 15,-16 5-2-15,-23 5 0 16,-19 8-1-16,-15 3 1 0,-24 7-4 16,-25 9 1-16,-25 16-1 15,-31 20 1-15,-24 28 1 16,-24 22 1-16,-14 26-2 0,-10 19-5 31,11 18-15-31,16 19-58 0,31 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04:27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22814 1562 164 0,'0'0'8'15,"0"0"3"-15,0 0 3 16,0 0 1-16,0 0 0 15,0 0 2-15,0 0 2 16,0 0 0-16,0 0-6 16,0 0-1-16,0 0-2 0,0 0-1 15,0 0-1-15,0 0-1 16,0 0 0-16,0-9 0 15,0 9-2-15,0 0 0 16,0 0 0-16,0 0 0 0,0 0-2 16,0 0 2-16,0 0-2 15,0 0-1-15,0 0 0 16,0 0 0-16,0 0 1 0,0 0 1 15,0 0 0-15,0 0 1 16,0 0-1-16,7 4 1 16,-7-4 0-16,12 5 0 15,-2-3 0-15,3 1-2 16,3-1 0-16,4 2 0 0,3-2 0 15,5 1 0-15,7 0 0 16,7 0-1 0,7-3 1-16,4 2 0 0,5 1 0 15,3-3 0-15,4 2 0 0,0 0-1 16,3-2 1-16,-2 1-1 15,-4 0 1-15,-1-1-1 16,-3 1 0-16,-6-1 1 16,-2 0 0-16,-4 0-1 0,-7 0 1 15,-8-1-1-15,-6 1-1 16,-8-1-3-16,-3 1-5 15,-14 0-10-15,12-8-58 16,-12 8-15-16</inkml:trace>
  <inkml:trace contextRef="#ctx0" brushRef="#br0" timeOffset="783">23993 1564 264 0,'0'0'5'16,"0"0"4"-16,0 0 0 15,0 0 2-15,0 0 0 16,0 0 2-16,0 0-1 0,-9 5 0 16,9-5-3-16,-6 9-5 15,0-1 2-15,1 4-2 16,-2 10 2-16,-4 7 0 0,3 3 1 15,4 6-1-15,4-1 1 16,5 1 2-16,11-6 1 16,10-8 0-16,5-12-1 15,7-8 0-15,1-8 1 0,1-9 0 16,0-9-1-16,-22 11-2 15,0-4-3-15,-4-1 0 16,-1 0-2 15,-4-2-1-31,-3 1-1 0,-6 0-1 0,-1 1-1 16,-10 0 1-16,-4 4 0 0,-4 3-4 0,-2 1-4 15,-4 1-7-15,2-1-59 16,-1 6-15-16</inkml:trace>
  <inkml:trace contextRef="#ctx0" brushRef="#br0" timeOffset="2099">22986 5797 98 0,'0'0'3'15,"0"0"3"-15,0 0 1 16,-10-2 3-16,10 2 2 0,-9 0 0 15,-2 0 1-15,11 0 2 16,-21 1 0-16,21-1 3 16,-19 4 4-16,19-4 0 15,-14 0-1-15,14 0 2 0,-9 0-3 16,9 0 0-16,0 0-3 15,0 0-5-15,0 0-4 16,-9 0-4-16,9 0-1 16,0 0-1-16,-8 4 0 0,8-4-2 15,-11 7 2-15,11-7-1 16,-14 10 0-16,14-10 0 15,-11 12 0-15,11-12 0 16,-12 10 1-16,12-10-1 0,0 0 1 16,0 0 0-16,-5 11 1 15,5-11 0-15,0 0 1 16,0 0 0-16,0 0 0 0,0 0 1 15,9 7 0-15,-9-7 0 16,17 5-1-16,1-2 1 16,2-3-1-16,9 1 0 15,10-1 1-15,8-1-1 16,13-3 0-16,11-4 0 0,12-2-1 15,8 0 0-15,3-2 0 16,6 1-2-16,-5 0 0 16,-6 2-1-16,-7-1 0 15,-8 3 0-15,-11 0 0 0,-10 3 0 31,-9 0 0-31,-11-3 1 0,-3 5 1 0,-6-1 1 16,-5 1 1-16,-8 1-1 16,-11 1 2-16,10 0-1 15,-10 0 1 1,0 0-1-16,0 0-1 0,0 0-3 0,0 0 0 15,0 0 0-15,0 0 0 16,0 0 0-16,-6 2 0 0,6-2 0 16,0 0 0-16,0 0 0 15,0 0-4-15,0 0-4 16,0 0-7-16,-7 11-17 0,7-11-55 15,0 0-3-15</inkml:trace>
  <inkml:trace contextRef="#ctx0" brushRef="#br0" timeOffset="2542">24197 5746 285 0,'0'0'7'0,"-10"0"1"16,10 0 3-16,-12 0 2 16,12 0 1-16,-10-4-1 15,10 4 2-15,-20 0 0 0,20 0-4 16,-16 8-5-16,8 3 1 15,0 2-2-15,-3 7 1 16,1 3 1-16,-1 5-1 16,5 3 1-16,-2 4 0 0,7 0 0 15,1 1 0 1,8-3-1-16,8-4 0 0,5-6-1 15,9-8 0-15,3-8-1 16,4-7 1-16,2-10 0 0,1-9 0 16,-4-7 0-16,-6-4-1 15,-4-6 0 16,-9 0-4-31,-11 2 0 0,-6 5 0 0,-9 1 0 0,-15 8 0 0,-8 5 0 16,-5 8 0-16,-5 4 0 16,-2 3 0-16,1 3 0 15,10 9-13-15,1 0-75 16,12-5-4-16</inkml:trace>
  <inkml:trace contextRef="#ctx0" brushRef="#br0" timeOffset="5727">24348 1714 241 0,'0'0'3'0,"0"0"0"16,0 0 1-16,0 0 1 15,-5-12-1-15,5 12 2 16,0 0 0-16,0 0 1 16,-5-11-3-16,5 11 0 0,0 0 1 15,-6-8 0-15,6 8 1 16,0 0 1-16,-6-10 1 15,6 10 2-15,0 0 0 16,-13-9 2-16,13 9 0 0,-9-5 1 16,9 5-1-16,-15-3-1 15,3 1-1-15,0 1 0 16,-2 1-2-16,-2 0-1 0,-2 0-1 15,0 0 0-15,-1 1-2 16,-1 1-4-16,2-2-6 16,4 0-34-1,5 0-44-15,9 0-2 16</inkml:trace>
  <inkml:trace contextRef="#ctx0" brushRef="#br0" timeOffset="7528">24218 2276 259 0,'0'0'7'16,"0"0"3"-16,0 0 6 15,-10-3 2-15,10 3 2 16,-14-9-1-16,14 9 3 0,-16-16-1 15,7 9-6-15,-3 1-5 16,0 3-5-16,-2 3-4 16,2 3-1-16,-2 11-2 15,-1 6 1-15,0 8 2 16,4 4-1-16,3 4 2 0,5 0 0 15,3 3 1-15,3-7 2 16,9-1 0-16,7-8 0 16,5-7 0-16,0-13 0 15,3-3 1-15,-2-6-1 0,3-8-1 16,-6-3 0-16,-2-7 0 15,-5 1 0-15,-6-1-2 16,-5 0-2-16,1 3 0 16,-5 5-1-16,-5 2-1 0,1 3 0 15,4 11-1 16,-11-11 0-31,11 11 0 0,0 5 4 0,0 6 1 0,5 1 0 16,9 0 1-16,2 3 0 0,7-1 0 16,5-5-5-16,2-7-13 15,10-3-50-15,4-2-22 16</inkml:trace>
  <inkml:trace contextRef="#ctx0" brushRef="#br0" timeOffset="8638">23826 5090 273 0,'0'0'7'0,"0"0"2"0,0 0 5 15,-4-12 0-15,4 12 0 16,0 0 1-16,0 0 0 15,0 0 4-15,4 13-4 16,7 5-4-16,1 9-1 0,3 3-1 16,2 5 2-16,1 4-1 15,-4-1 1-15,2-3-3 16,-5-3-1-16,-3-8-1 0,-2-1-1 15,-2-11 0-15,-3-1-1 16,-1-11 0-16,-5 5-1 16,5-5 0-1,-16-11 0-15,6-5-1 0,0-5-1 16,8-3 0-16,0-3-1 0,8 0 0 15,12 1 0-15,8 5-1 16,12 7 1-16,8 10-1 16,0 4 1-16,2 13-1 15,-5 9 1-15,-7 9 0 0,-10 8 0 16,-15 0-1-16,-12 4 2 15,-19-2 1-15,-10-2 1 16,-7-7-3-16,-11-6 0 16,-4-7 0-16,1-9 0 0,5-7-7 15,3-12-39-15,15-9-43 16,11-9-4-16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31:50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19625 1198 172 0,'0'0'5'16,"0"0"4"-16,0 0 1 0,0 0 0 16,0 0 0-16,0 0 0 15,0 0 0-15,0 0 3 16,0 0-4-16,0 8-1 15,0-8-2-15,-8 18 4 0,0-4 0 16,0 1 4-16,-3 5-2 16,-3 2 0-16,0 2-2 15,-2 1-1-15,0-1-1 16,0 2-4-16,-1 0 0 0,0 0-3 47,1 1-2-47,0-5-8 0,2 1-3 0,0-6-9 0,3-2-47 0,4-3-13 15</inkml:trace>
  <inkml:trace contextRef="#ctx0" brushRef="#br0" timeOffset="321">19461 1251 146 0,'0'0'5'0,"0"0"5"16,0 0 3-16,0 11 4 15,0-1 1-15,2 3 4 16,0 1 1-16,0 4 1 16,1 2-2-1,0 2-7-15,-1 1 0 0,1 1-4 0,-1 4-1 16,1-2-3-16,0 14 1 15,3 15 0-15,-4-7-4 16,-1-9-3-16,0-8-6 0,-1-9-4 16,0-10-28-16,0-12-40 15,9 3-8-15</inkml:trace>
  <inkml:trace contextRef="#ctx0" brushRef="#br0" timeOffset="574">19275 1455 278 0,'0'0'0'0,"0"0"4"16,0 0 6-16,0 0 3 31,11 1 1-31,1-1 2 0,5 0-2 0,3 2 2 0,5-6 0 16,1 2-6-16,2-2-9 15,1 2-10-15,0-2-17 16,1-7-46-16,3 6-11 15</inkml:trace>
  <inkml:trace contextRef="#ctx0" brushRef="#br0" timeOffset="1062">19383 887 222 0,'0'0'7'16,"0"0"1"-16,-20 16 2 0,9-1 1 16,-4 2 0-16,-1 0 2 15,-4 7-1-15,0 1 2 16,-2 5-6-16,0 3-2 15,0 5-2-15,4 3-2 16,-4 3 3-16,7 4-2 0,-12 30 4 16,9 10-1-16,18-2 0 15,19-9 2-15,21-14 0 16,13-13 1-16,11-15 0 15,7-18-2-15,5-12-2 47,-38-5-2-47,9-7 0 0,1-6 0 0,6-3 0 0,0-4-1 0,3-4 2 0,-3-4-2 16,2-3-1-16,-5-4 2 0,1-1 0 15,-10 1-2-15,-3-5-1 16,-11 0 1-16,-7 0-2 16,-12-2 1-16,-9 1-1 0,-14 5 0 15,14 36 1 1,-77-70-1-16,23 41-5 31,-2 7-20-31,-5 7-53 0,-1 3-5 0</inkml:trace>
  <inkml:trace contextRef="#ctx0" brushRef="#br0" timeOffset="5611">11551 2941 119 0,'0'0'5'0,"0"0"4"16,-16-11 5-16,16 11 5 0,-13-21 1 15,6 12 3-15,-4-6 2 16,2 3 0-16,-1 1-4 15,-1 1-7-15,-2 0-2 16,-2 7-6-16,0 1-1 0,-2 2-4 16,1-1-1-16,-5 3-2 15,3 9 0-15,-3-1 1 16,-1 10 2-16,-5 1 1 15,-2 13 0-15,-4 4 0 0,0 9 3 47,0 3 2-47,-2 6 0 0,2 7-1 0,2-5-1 0,9 3-1 0,6-4-2 16,8-4 1-16,7-8 0 15,2-9 1-15,14-9 2 0,4-13 1 16,7-3 0-16,3-11 3 16,1-11 0-16,2-6 0 15,-1-5-2-15,-5-7-3 16,-2-1-2-16,-7-1-1 0,-8 2-2 31,-6 3-2-31,-3 2 0 0,-8 3 0 0,-3 7 0 16,1 3 0-16,0 4 1 0,10 7 1 15,0 0 0-15,0 0 2 16,20 2-1-16,14-2 1 15,8 0-2-15,12 0-5 16,4-5-7-16,1 3-28 16,7-4-37-16,-13-3-6 0</inkml:trace>
  <inkml:trace contextRef="#ctx0" brushRef="#br0" timeOffset="5994">11856 3200 236 0,'0'0'4'0,"-13"19"0"15,1 2 3-15,0 1 1 0,-1 7 0 32,3-3 0-32,2 5 9 0,4-2 3 0,5-8 0 15,15-7-3-15,8-9 1 16,7-5-1-16,2-9 0 0,0-3-1 15,-3-8-6 1,-7-4-6-16,-11 1 0 0,-10-2-1 16,-8 1-2-16,-17 3 0 15,-8 5-2-15,-8 3 0 16,-1 4-4-16,-4 7-3 0,9 2-7 47,2 2-8-47,10 6-22 0,14 4-34 0,7-2-5 0</inkml:trace>
  <inkml:trace contextRef="#ctx0" brushRef="#br0" timeOffset="6402">12383 3146 323 0,'0'0'1'0,"0"0"0"16,0 0 1-16,-14 13 2 0,0-1 3 15,-6 5 2-15,-5 6 0 16,0 7 1-16,0-2 0 15,2 7 2-15,4-1-2 16,12-3 0-16,7-7-3 0,14-9 0 16,13-7 0 15,6-10-2-31,5-9 0 0,4-8-3 0,-2-9 0 0,-4-7-3 15,-8 0-1-15,-9 0 0 0,-8 1-2 16,-11 5 2-16,-1 7 0 16,-11 7 2-16,-5 8 0 15,1 9 2-15,-4 12 0 16,6 8 2-16,4 7-2 0,9 3 2 15,2-2 1 17,16-4-1-32,6-4 0 0,10-8-7 0,4-11-8 0,8-11-45 15,-1-9-26-15</inkml:trace>
  <inkml:trace contextRef="#ctx0" brushRef="#br0" timeOffset="6548">12669 2916 395 0,'0'0'1'0,"0"0"-2"15,0 8 1-15,3 6 0 16,5 3 1 15,7 8 0-31,3 4 0 0,8 12 1 0,5 2-4 0,7 8-9 16,2 15-59-16,2-13-5 0</inkml:trace>
  <inkml:trace contextRef="#ctx0" brushRef="#br0" timeOffset="8130">14088 3123 418 0,'0'0'0'0,"0"0"0"0,0 0-5 16,0 0-5-16,0 0-14 15,0 0-39-15,5 7-16 16</inkml:trace>
  <inkml:trace contextRef="#ctx0" brushRef="#br0" timeOffset="8272">14276 3310 383 0,'0'0'0'0,"0"0"-2"16,0 0-6-16,0 0-17 16,0 9-41-16,0-9-11 15</inkml:trace>
  <inkml:trace contextRef="#ctx0" brushRef="#br0" timeOffset="8727">14670 3152 307 0,'0'0'2'15,"0"14"1"-15,1 1 2 16,-1 1 2-16,2 4 1 16,-2 0 2-16,2-1 3 0,0 2 5 15,-2-6 0-15,0-15-3 16,0 0-1-16,0 0-1 15,10-20-4-15,-8-6 0 16,-2-6-6-16,0-4-3 47,-7-5-2-47,-2 0 0 0,-2 4 0 0,-1 1 0 0,0 5 2 0,3 4-1 0,0 8 1 15,6 3 0-15,3 0 1 16,15 2-1-16,13-1 1 0,13-3 0 16,13-2 0-16,7 0 0 15,5 2-2-15,1-2-3 16,3 7-10-16,-12-1-18 15,-10-1-42 17,-9 15-9-32</inkml:trace>
  <inkml:trace contextRef="#ctx0" brushRef="#br0" timeOffset="8866">14651 3087 310 0,'0'0'3'16,"0"0"0"-16,6 9 3 15,13-7 0 16,11 0 0-31,8-2 0 0,8-2-5 0,12 0-20 0,9-7-47 0,-3-2-6 16</inkml:trace>
  <inkml:trace contextRef="#ctx0" brushRef="#br0" timeOffset="9047">15415 3059 385 0,'0'0'0'0,"1"12"1"0,3-1-1 0,1 5 1 0,0 3 0 0,0 2 1 15,0 0-1-15,3 2 0 16,2-5-4-16,-2-7-21 16,11-6-48-16,-10-10-6 15</inkml:trace>
  <inkml:trace contextRef="#ctx0" brushRef="#br0" timeOffset="9155">15388 2795 393 0,'0'0'-10'0,"-1"-10"-43"16,1 10-21-16</inkml:trace>
  <inkml:trace contextRef="#ctx0" brushRef="#br0" timeOffset="9748">15686 3125 358 0,'0'0'3'0,"0"21"1"16,0-4 4-16,0 0-1 0,-1-4 4 15,0 3 0-15,0-1 2 31,1-2 0-31,0-13-2 0,8-10-2 0,6-10-2 16,1-5-3-16,6-3-3 0,3-4-1 16,2-2-3-16,0 1-1 15,-3 9-2-15,-2 3 0 16,-1 8 1-16,-3 12 2 15,-2 6 1-15,-3 9 0 0,-2 6 2 16,2 9 1-16,-3 1 1 16,1 1 1 30,1-1 0-46,3-7 0 0,3-8-1 0,5-8-1 0,5-7-5 0,2-3-2 0,6-15-4 0,2-5-1 16,-3-3 0-16,-2 0 0 16,-5 2 5-16,-5 5-2 15,-11 3 7-15,-1 9 2 16,-10 7 8-16,0 12-1 0,-1 9 1 15,-5 6-1-15,1 5-1 47,3 0 2-31,2-3 0-16,9-6 1 0,12-7-2 0,11-12 0 0,6-6-4 0,4-17-2 0,1-7-11 0,-6-9-10 15,-5-7-8-15,-13-6 3 16,-19-1 7-16,-11-4 3 0,-19 6 7 16,-7 7 2-16,-6 9 10 15,1 11 10-15,0 15 8 16,10 10-6-1,14 14-7-15,17 13-3 0,20 8-4 16,19 3-4-16,28-2-30 0,14-1-47 16,12-10-3-16</inkml:trace>
  <inkml:trace contextRef="#ctx0" brushRef="#br0" timeOffset="10392">17658 2677 336 0,'0'0'5'15,"0"0"2"-15,0 0 0 16,0 0-2-16,0 0 5 15,9 6-1-15,-3 5 2 0,-1 7 2 16,2 8-3-16,4 6-1 16,0 8 0-16,1 5 3 15,-1 0-2 16,2 5-1-31,0-1-1 0,0-3-2 0,-1-4-1 0,-3-7 0 0,1-5 1 16,-2-9-1-16,-1-6 3 16,-7-15-2-16,15 3-6 15,-8-16 0-15,3-16 0 16,2-8 0-16,2-9 0 0,3-8 0 15,-1-10 0-15,2 3 0 16,-2-3 0-16,1 8 0 16,-8 6 0-1,3 13 0 1,-9 2-31-16,1 12-59 0,2 6-5 0</inkml:trace>
  <inkml:trace contextRef="#ctx0" brushRef="#br0" timeOffset="10651">18342 2774 394 0,'0'0'2'15,"0"12"3"-15,0 3 1 16,0 3 0-16,-1 5 1 15,-2 6 0-15,-1 5 1 16,2 6-1-16,0-2-1 0,2 0-2 16,0-2-2-16,2 5-5 15,3-4-7-15,2-6-14 16,-3 3-55 15,-3-22-5-31</inkml:trace>
  <inkml:trace contextRef="#ctx0" brushRef="#br0" timeOffset="10764">18222 3081 393 0,'0'0'2'16,"6"0"0"-16,7-1 1 15,10-2 1-15,5-2 1 0,8 4-2 16,4-8-5-16,6-1-10 16,-2 1-41-16,-3-8-24 15</inkml:trace>
  <inkml:trace contextRef="#ctx0" brushRef="#br0" timeOffset="11061">18574 2839 370 0,'0'0'3'0,"6"20"1"0,0 1 3 16,1 8 0-16,0 7 1 15,3 8 2-15,0 6 1 0,0 4 0 16,-2-5-1 31,1-8-1-47,-5-7 0 0,-2-10-1 0,1-14-2 0,-3-10-1 0,15-14-3 0,-6-7 1 0,4-10-3 15,4 1-1-15,-1 3-3 16,5 0-1-16,0 10 1 16,-2 9 0-16,0 6 2 0,-2 8-1 15,-1 12 4-15,-1 4-2 16,2 7 1-16,2-2-4 47,-3-3-10-47,6 0-66 0,5-7-3 0</inkml:trace>
  <inkml:trace contextRef="#ctx0" brushRef="#br0" timeOffset="11329">19553 2716 388 0,'0'0'1'15,"0"17"1"-15,0 2 3 16,0 6 2-16,-4 8-2 0,1 11 4 16,-1 4-1-16,-2 9 0 15,-1-3 0-15,2 2 0 16,0-3-4-16,4-9 0 15,-1-7 0-15,2-10-4 0,0-9-2 16,0-18-19-16,0 0-62 16,13-27-1-16</inkml:trace>
  <inkml:trace contextRef="#ctx0" brushRef="#br0" timeOffset="11631">19419 2585 303 0,'0'0'2'0,"19"-4"1"16,7 4 4-16,10 2 5 0,10 4 1 15,11 10 2-15,7 1 0 16,4 7 0-16,-6 7-1 16,-11 5-3-16,-12 6-1 15,-16-3-5-15,-22 1-1 16,-8-8-2-16,-19-3 1 0,-7-7 1 15,-9-9-2-15,-4-3 1 16,0-9 0-16,2-1 1 16,11-2-3-16,5-2 0 0,8 4-1 15,8 3 2-15,9 7-2 47,7 4 1-47,15 4-1 0,7 4 0 0,3 5 2 0,6-4 1 0,5 1-3 0,0-6-11 16,2 0-21-16,10-5-49 15,-16-8-4-15</inkml:trace>
  <inkml:trace contextRef="#ctx0" brushRef="#br0" timeOffset="11918">20190 2792 438 0,'0'0'0'16,"4"13"0"0,1-1 1-16,2 7 2 0,4 5 1 0,2 7-1 15,0 8 3-15,3 4-2 16,-4 1 3-16,0 2-2 15,-5 3 0-15,-2-6-2 0,-1 0-2 16,-4-4-3-16,3-10-6 16,-3-8-8-16,-8-7-68 15,8-14-1-15</inkml:trace>
  <inkml:trace contextRef="#ctx0" brushRef="#br0" timeOffset="11983">20073 2994 373 0,'0'0'1'0,"18"0"0"16,8 0-3-16,6 2-6 15,13-2-27-15,8 0-38 0,2-4-5 16</inkml:trace>
  <inkml:trace contextRef="#ctx0" brushRef="#br0" timeOffset="12320">20518 2752 351 0,'0'0'3'16,"0"18"5"-16,2 2 3 31,4 7 1-31,-1 10 1 0,1 9 1 0,0 4 1 0,-1 9 0 15,-3 1-2-15,1-9-5 16,-3-5 0-16,0-9-1 16,0-3 2 15,0-15-3-31,0-19-2 0,0 0 0 0,16-19-1 0,-1-1-1 0,2-5-1 15,3 2 0-15,0-5-4 16,0 3 1-16,0 10 1 0,-2 10 0 16,0 5 0-16,0 10 1 15,2 6 0-15,3 6 0 16,6 3 1-16,10 3-4 15,6-3-10-15,9-1-71 47,0-4-4-47</inkml:trace>
  <inkml:trace contextRef="#ctx0" brushRef="#br0" timeOffset="18295">11565 4538 219 0,'0'0'4'0,"0"0"3"16,8-4 3-16,-8 4 4 0,0 0 2 15,9-7 2-15,-9 7 1 16,0 0 1-16,0 0-4 15,0 0-4-15,0 0-4 16,0 0-5-16,0 0-2 0,0 0 1 16,6 16-1-16,-4 6 4 15,-2 13 1-15,1 10 2 16,-1 7 1-16,0 8 2 15,-2 7 0-15,0 0-1 16,-3-4-2 15,-1-4-4-31,0-13-1 0,1-7-1 0,2-9-1 0,0-8-2 0,3-6-6 16,-2-6-8-16,2-10-27 15,14 5-42-15,-14-5-4 16</inkml:trace>
  <inkml:trace contextRef="#ctx0" brushRef="#br0" timeOffset="18728">11846 4330 154 0,'0'0'3'15,"13"1"1"-15,1 10 0 16,5 4 3-16,5 10 2 0,4 10 2 16,4 11 3-16,4 12 5 15,-4 10-2-15,-3 5 0 16,-8 8 5-16,-8-1-2 15,-9 1-1-15,-9-4 0 0,-10-4-4 16,-7-7-6 15,-4-13-7-31,2-2-29 0,12-6-45 0,-8-14-7 0</inkml:trace>
  <inkml:trace contextRef="#ctx0" brushRef="#br0" timeOffset="19462">12973 4571 292 0,'0'0'1'0,"0"0"-2"15,0 0 2-15,0 13 0 0,0 5 4 32,5 8 2-32,0 12 3 0,2 8 2 0,2 3 1 15,-1 7 1-15,0-1 1 16,0-2 0-16,0-11-4 0,-2-7 0 15,0-13-3-15,-2-12 0 32,-4-10-2-32,13-12-1 0,-8-10-1 0,-3-9-1 15,-1-8-2-15,-1-10-2 16,0-8-1-16,-4-4-1 31,-5-2 1-31,-2 3 0 0,-1 4-1 0,-1 7 2 0,4 10 0 16,0 6 0-16,3 11-1 0,2 6 1 15,4 5 0 1,10 4 1-16,7-2-1 0,9-1 1 15,9-2 0-15,8 0 0 16,8 0 1-16,4-1-6 0,7 4-8 16,-1-3-25-16,-5 4-40 15,-2 1-5 32</inkml:trace>
  <inkml:trace contextRef="#ctx0" brushRef="#br0" timeOffset="19600">13018 4763 290 0,'0'0'3'16,"14"0"2"-16,10 0 1 16,8-3-1-16,12-5 1 0,14-1-3 15,3-5-9-15,10-3-48 16,4 5-16-16</inkml:trace>
  <inkml:trace contextRef="#ctx0" brushRef="#br0" timeOffset="19835">13796 4739 358 0,'0'11'3'0,"2"7"1"0,2 6 1 15,-2 1 1-15,5 6-1 16,-1 1 2-1,4-1 0-15,-3 0 0 0,8-12-7 0,-15-19-19 16,0 0-57-16,21-8-4 16</inkml:trace>
  <inkml:trace contextRef="#ctx0" brushRef="#br0" timeOffset="20258">14148 4688 362 0,'1'10'4'15,"1"7"3"-15,3 4-1 16,0 6 2-16,-1 0 1 16,3 0 1-1,0-3 1-15,0 2 2 0,2-16-4 0,1-10-2 16,5-6-1-16,2-12-3 15,4-5-1-15,0-2-1 16,5 0-3-16,-3 1-1 0,4 4 0 16,-3 8 0-16,-3 5 2 15,-2 7 0-15,-1 10 2 16,-2 8 0-16,-3 5 0 15,0 1 0-15,-3 4 1 32,-3-3-1-32,2 0-3 0,-1-6-4 0,6-4-11 0,-2-6-34 15,8-9-33-15,3-2-4 16</inkml:trace>
  <inkml:trace contextRef="#ctx0" brushRef="#br0" timeOffset="20525">14853 4708 344 0,'0'9'2'16,"-9"5"1"-1,-1 5 2-15,-3 6 0 0,2 3 1 0,1 2 2 16,6 2 3-16,3-3 0 16,7-14-2-16,15-5 0 46,12-10-2-46,9-11-2 0,3-13-5 0,-2-11-3 0,0-8-4 0,-9-9 0 0,-14-5-2 16,-10-3 2-16,-16-2 1 16,-15 7 4-16,-10 3 6 15,-5 15 2-15,-8 9 2 0,1 13-1 16,4 15 1-16,5 15-1 15,15 14-2-15,11 10-1 16,14 7-3-16,14 2-2 0,22 0-10 16,9-5-33-16,20-5-37 15,9-9-4-15</inkml:trace>
  <inkml:trace contextRef="#ctx0" brushRef="#br0" timeOffset="21110">15768 4214 387 0,'0'0'-1'0,"0"0"-1"16,0 0 1-16,1 12-1 15,7 4 4-15,3 9 1 16,3 8 1-16,5 6 1 16,1 10 4-16,1 4 0 0,2 3 0 15,-4 0 1-15,-1-5-1 16,0-4-1-16,-6-7-2 15,-2-7 1-15,0-5-1 16,-3-6 0-16,-1-6 0 16,-2-3 0-16,-4-13 0 0,4 11 1 15,-4-11-2-15,0 0-1 16,10-9-1-16,-4-4-3 15,3-13 0-15,0-6 0 47,7-9 0-47,1-5 0 0,1-9 0 0,1-9 0 16,1-1 0-16,-4 1 0 0,3 7 0 0,-7 3 0 0,0 15-12 15,-5-3-21-15,-3 18-57 16,1 9-3-16</inkml:trace>
  <inkml:trace contextRef="#ctx0" brushRef="#br0" timeOffset="21391">16485 4242 423 0,'0'0'-5'0,"0"0"2"0,0 0 0 0,10 17 2 0,-2 2 1 16,3 5 2-16,4 11 2 0,0 6 0 31,3 10 6-31,-2 3 0 0,-1 1-2 0,-4-1 1 15,0 1-3-15,-4-5 0 16,-2-5-5 0,2-7-3 15,-6-6-6-31,8-3-14 0,-5 14-59 0,-1-31-6 0</inkml:trace>
  <inkml:trace contextRef="#ctx0" brushRef="#br0" timeOffset="21518">16430 4653 400 0,'0'0'0'16,"9"-7"1"-16,12 3-1 15,4-4-1-15,11-1-5 16,5-5-9 0,5-8-41-16,1 3-23 0</inkml:trace>
  <inkml:trace contextRef="#ctx0" brushRef="#br0" timeOffset="21895">16882 4267 331 0,'0'0'3'0,"11"24"4"16,-2 1 1-16,5 4 4 15,-1 10 2-15,1 8 3 0,-1 4 0 16,0 9 0-16,-6-4-2 16,-6 0-2-16,-1-8-2 15,-4-4-3-15,-4-10-1 16,0-8-1-16,3-7 0 15,0-6-1-15,5-13-2 0,2-9 0 16,11-8-2-16,7-5 0 16,5 1-2-16,5-3-1 31,5-1-1-31,2 5-1 0,1 5 2 0,-4 13-1 0,-4 2 2 15,-5 10 0-15,-3 9 1 16,-10 5 1-16,1 3 0 16,-8 2 2 15,5 3-1-31,-1-4 1 0,2-1 0 0,3-6 0 0,4-3-3 0,9-5-3 15,-5-3-10-15,20-4-74 16,-8-5-3-16</inkml:trace>
  <inkml:trace contextRef="#ctx0" brushRef="#br0" timeOffset="22007">17758 4865 424 0,'0'0'-11'0,"0"0"-68"15,8 14-1-15</inkml:trace>
  <inkml:trace contextRef="#ctx0" brushRef="#br0" timeOffset="23667">13960 5796 325 0,'0'0'3'15,"0"0"0"-15,-7-4-1 0,-3 3 1 16,-8 1 0-16,-5 8 2 16,-9 7 3-16,-8 12 3 15,-10 10 1-15,-6 14 1 16,-2 10-1-16,-1 15 1 0,3 0 0 15,10 2-1-15,11 2-4 16,15-8-2-16,13-7-3 16,16-14 0-16,21-12-2 0,17-15-3 31,9-11-8-16,14-7-16-15,8-6-56 0,-2-9-3 0</inkml:trace>
  <inkml:trace contextRef="#ctx0" brushRef="#br0" timeOffset="24027">14374 6196 360 0,'0'0'1'0,"-10"18"1"0,-3 0 2 0,-3 8 4 0,-3 7 1 15,-1 8 0-15,0 4 1 16,0 6 1-16,7-5 0 15,4-7-1-15,9-7 0 16,12-13-4-16,11-9-1 0,4-10-2 16,3-15-2-16,2-12-2 15,-2-7-1-15,-5-7-2 16,-9 0 0-16,-9-1 0 16,-8 6 1-16,-9 2 1 0,-8 13 3 15,-3 13 1-15,1 8 1 16,-2 13 1-16,9 10 0 15,5 9 0-15,10 4 0 16,14 3-1 15,7-3-1-31,9-7-2 0,6-9-4 0,1-8-8 0,7-12-34 0,-4 0-39 16,-4-19-2-16</inkml:trace>
  <inkml:trace contextRef="#ctx0" brushRef="#br0" timeOffset="24254">14708 5825 338 0,'0'0'5'16,"5"18"4"-16,2 5 2 15,5 5 5-15,1 12-1 16,3 9 1-16,1 7 1 0,3 11 1 15,1 1-5-15,-6 1-3 16,0-3-3-16,-3-5-5 16,-5-8-2-16,4-5-6 31,-4-14-8-31,0-15-42 0,1-4-30 0,-8-15-4 0</inkml:trace>
  <inkml:trace contextRef="#ctx0" brushRef="#br0" timeOffset="24478">15178 6229 369 0,'-4'10'3'0,"-3"11"3"0,0 6 3 15,0 7 0-15,1 6 1 16,6 3 3-16,1 5-1 15,11 0 0-15,12-8-1 16,8-12-4-16,9-10-4 16,7-7-6-16,-3-11-9 0,8-7-41 15,-7-8-32-15,-4-9-2 16</inkml:trace>
  <inkml:trace contextRef="#ctx0" brushRef="#br0" timeOffset="24867">15656 6165 356 0,'0'0'1'0,"-1"10"1"16,-1 3 2-16,0 2 4 0,0 2 2 16,2 5 2-16,0 4 2 15,0 3 0 16,2 0 1-31,8-2-1 0,3-3-2 0,1-5-2 0,3 1-3 0,1-8-1 16,3-4-1-16,0-5-1 16,-3-4-1-16,0-12-1 15,1-5-1-15,-3-5-1 0,0-6 0 16,-4-2-1-16,-2-1 0 15,-2-2-1-15,-3 0 1 16,-3 6 0-16,1 4 0 47,-3 9 0-47,0 3 0 0,0 12 1 0,0 0 0 0,2 12 1 0,3 14 0 0,6 6 1 15,1 2 0-15,3 7 0 32,5 2 0-32,2 1-1 0,4-4-3 0,0-5-8 15,6-1-22-15,-2-10-56 0,-2-10-2 16</inkml:trace>
  <inkml:trace contextRef="#ctx0" brushRef="#br0" timeOffset="25258">16527 5584 302 0,'0'0'2'0,"-2"5"2"16,2 10 4-16,0 13 5 16,4 11 1-16,-2 10 5 15,2 10 3 1,1 13-1-16,4 4-1 0,-7 4-2 0,0-5-4 15,-1-5-3-15,2-6-3 16,0-12-4-16,-3-8-4 16,4-10-3-1,1-10-6-15,6-7-14 0,-1-11-61 0,9-9-4 16</inkml:trace>
  <inkml:trace contextRef="#ctx0" brushRef="#br0" timeOffset="25624">16863 6121 398 0,'0'0'4'15,"-7"24"0"-15,2-3 2 16,-1 5 1-16,2 7 1 0,-1 3 1 16,5 5 1-16,4 1 1 15,9-12-3-15,5-5 0 16,5-11-3-16,5-11-1 0,1-3-4 31,2-17-1-31,-4-12-2 0,-7-7-2 0,-5-10 1 16,-10-2 0-16,-5 1 1 15,-2 4 1-15,-8 9 1 16,-5 7 3-16,-4 17 1 0,-4 10 1 15,1 15-1-15,3 16 1 16,4 6-1-16,3 8 1 16,2 2 0-16,9 3 0 15,3-4 0 16,14-3-1-31,6-6-1 0,3-13-1 0,7-4-2 0,2-11-4 0,-2-10-6 16,4-13-19-16,5-13-57 16,-13-18-1-16</inkml:trace>
  <inkml:trace contextRef="#ctx0" brushRef="#br0" timeOffset="25990">17262 5559 370 0,'0'0'2'0,"0"20"1"16,7 8 3-16,4 7 4 15,2 11 2-15,2 12 2 16,5 12 0-16,2 11 1 0,2 0 0 16,4-1-2-16,-1-5-3 15,7-8-2-15,-1-6-3 16,2-18-1-16,1-12-1 15,1-11-1 17,1-12-3-32,-5-11-2 0,-5-18-2 0,-10-7-2 0,-5-8-1 0,-13 0 1 15,-8 0 1-15,-10 5-1 16,-7 9 3-16,-10 14 3 0,2 9 3 15,1 20 2-15,8 10 1 16,11 10-1-16,13 3-1 16,11 0 1-16,17-2 0 15,18-9-1-15,12-4-2 47,10-12-3-47,7-8-7 0,-7-9-25 0,2-12-52 0,-10-9-2 0</inkml:trace>
  <inkml:trace contextRef="#ctx0" brushRef="#br0" timeOffset="26165">17200 5903 471 0,'0'0'1'0,"6"4"-1"31,13 1 1-31,11 0 0 0,11 1 0 0,13-2 0 0,12 1 0 15,17-3-3-15,5 0-5 16,6-1-18-16,12-4-59 0,-25-2-2 16</inkml:trace>
  <inkml:trace contextRef="#ctx0" brushRef="#br0" timeOffset="26710">18390 5427 367 0,'0'0'3'16,"0"0"-1"-16,10 3 2 0,2 8 4 15,4 6 2-15,7 11 4 16,2 10 2-16,5 12 2 15,1 12-1-15,-1 9 1 16,-4 9-2-16,-2 7-2 0,-6-3-10 16,-5-1-4-16,-4-7 0 31,-4-8 0-31,-4-11 0 0,-1-12 0 0,0-12 0 0,0-14 0 15,0-8 0-15,0-11 0 16,6-15 0-16,10-18 0 16,3-18 0-16,7-11 0 15,6-11 0-15,5-17 0 16,0-4 0-16,3 4 0 0,-2 5 0 15,-10 11 0 17,1 17 0-32,-12 22-73 0,4 6-23 0</inkml:trace>
  <inkml:trace contextRef="#ctx0" brushRef="#br0" timeOffset="27107">19348 5982 458 0,'0'0'0'16,"0"0"1"-16,-5 14 0 16,-9 1 1-16,-4 5 0 0,-4 4 1 15,-3 8 1-15,0 3 0 16,4 2 2-16,4-1-2 15,9-7 2-15,8-7-2 16,12-5-1-16,15-10-1 0,5-7-1 16,2-12-1-16,2-9-2 31,-1-8 2-31,-8-3-2 0,-3 1 1 0,-8-1 0 15,-12 8 1-15,-4 3 1 16,0 21 2-16,-22-1-1 0,0 16 0 16,6 11 0-16,0 8 1 31,4 5 0-31,6 0-3 0,6-1 0 0,10-5 0 0,13-12 0 15,7-5 0-15,5-12-5 16,-1-8-14-16,6-31-56 31,2 8-14-31</inkml:trace>
  <inkml:trace contextRef="#ctx0" brushRef="#br0" timeOffset="27468">19708 5690 438 0,'0'0'2'0,"2"8"2"0,4 10 1 0,4 9 1 0,-2 12 2 16,4 6 2-16,-2 14 0 15,1 5 1-15,-4 7-1 16,-2-2-3-16,-5-5-7 16,-4-4 0-16,-1-11 0 0,-1-8 0 15,-3-13 0-15,1-10 0 16,8-18 0 15,0 0 0-31,0-22 0 0,4-13 0 0,11-7 0 0,2-4 0 16,8-5 0-16,7 3 0 0,9 8 0 15,6 10 0-15,7 13 0 16,3 17 0-16,-1 6 0 15,-2 16 0-15,-6 10 0 16,-13 6 0-16,-13 2 0 0,-15 3 0 16,-16-2 0-16,-20-7 0 15,-15-5 0 16,-7-9 0-31,-5-3 0 0,-7-8 0 0,6-9-55 0,1 0-38 0</inkml:trace>
  <inkml:trace contextRef="#ctx0" brushRef="#br0" timeOffset="31461">13853 7637 303 0,'0'0'5'15,"0"0"4"-15,0 0 4 16,0-12 2-16,0 12 1 0,-1-10 2 16,1 10-1-16,0 0-2 15,0 0-2-15,-1 8-4 16,1 12-3-16,0 7-3 0,6 7 0 15,0 3-1-15,4 3 1 16,2-4 2-16,2-4-1 16,6-11 0-16,4-12-1 15,3-12 1-15,5-16-1 16,0-9 0-16,-1-6 0 0,-3 0-1 15,-3 1-1-15,-5 4-2 16,-6 7 0-16,-4 7-1 16,-10 15 0-16,10 4 1 15,-2 12-1-15,0 4 2 0,5 1-1 16,2-3 4-16,1-2 0 47,4-5 2-47,-1-8-1 0,-1-5 1 0,-1-12 0 0,-4-8-1 0,-7-5-1 0,-5-1-3 15,-1-5-1-15,-5 2-3 16,-6-4-6-16,2 2-7 15,-3-1-12-15,1 1-60 16,9 6 0-16</inkml:trace>
  <inkml:trace contextRef="#ctx0" brushRef="#br0" timeOffset="32026">14499 7195 369 0,'0'0'4'15,"5"17"1"-15,-1 5 4 16,3 8 2-16,0 9 1 15,1 11 2-15,-1 10 0 0,0 8 1 16,-4 4-3-16,-3-7-1 16,0-6-4-16,0-8-1 31,0-11-1-31,0-11-1 0,0-16 0 0,0-13-2 0,10-17 0 15,2-15-2-15,4-6-1 16,4-7 0-16,2-4-2 31,3-1 0-31,1 4 0 0,4 10 0 0,-3 12 1 0,-4 11 2 16,-1 13 0-16,-2 8 1 15,-3 16 1 1,-3 12 1-16,1 6-1 0,-6 3 1 16,3 3 0-16,3 1-1 0,3-7 1 15,5-6-1-15,3-13-2 16,9-9 0-16,4-11 0 15,5-8 0 17,1-14 0-32,0-10 0 0,-5-8 0 0,-5-4 0 0,-9-1-4 0,-6-2 0 15,-15 7 0-15,-5 4 1 16,-16 9 1-16,-9 11 1 15,-5 11 1-15,-7 10 1 16,-1 16 0-16,-1 10 0 0,8 7 2 16,5 5-1-16,10-1 0 15,10-3 0-15,9-4 0 31,17-9-1-31,10-8-2 0,7-12-1 0,4-6-4 0,1-7-4 16,1-7-12-16,-9-7-38 16,0-7-31-16,-8-6-3 15</inkml:trace>
  <inkml:trace contextRef="#ctx0" brushRef="#br0" timeOffset="32315">15372 7577 408 0,'0'0'5'0,"3"17"3"16,2 0 1-16,-1 5 1 31,1 6 1-31,2 1 0 0,2 6 1 0,1-2 0 0,3-6-4 16,1-6-3-16,2-7 0 15,5-10-2-15,4-7-2 16,2-12 2-16,3-10-3 31,2 1 0-31,-4-4-2 0,1 5 1 0,-3 2 0 0,-8 10 0 16,0 11 1-16,-2 9 0 15,2 14 1-15,0 6-1 16,3 5 1-16,6 3-2 0,6-3-3 16,14 0-10-16,-2-5-52 15,25-25-24 1</inkml:trace>
  <inkml:trace contextRef="#ctx0" brushRef="#br0" timeOffset="32922">16719 7507 415 0,'0'0'3'0,"5"25"2"16,1-4 2-16,0 8 1 15,2 4 2-15,-1 6 0 16,0 2 1-16,-1 3 0 0,0-9-2 15,-3-7-2-15,-1-8-1 32,-1-7 0-32,-1-13-3 0,9-2-3 0,4-14 0 15,3-11 0-15,6-5 0 0,3-8 0 16,4-7 0-16,7-3 0 47,4 5 0-47,3 2 0 0,1 11 0 0,-3 9 0 0,-6 13 0 0,-6 10 0 15,-1 16 0-15,-11 12 0 0,-10 9 0 31,-7 8 0-31,-5 1 0 0,-7 0 0 0,-2-1 0 16,-1-5 0-16,2-9 0 16,-1-6 0-16,9-11 0 0,5-14 0 15,0 0 0-15,10-11-21 16,15-17-48-16,2 0-24 15</inkml:trace>
  <inkml:trace contextRef="#ctx0" brushRef="#br0" timeOffset="33154">17422 7708 419 0,'0'0'4'0,"7"12"2"16,3-1 3-16,5-6-1 15,9 1 1-15,3-6 1 16,7 0 0-16,6-4 0 31,-2-8-4-31,-2-7-2 0,-5-5-1 0,-12 1-3 0,-14-2 1 16,-6 4-2-16,-20 2 1 0,-10 6-1 15,-11 4-1-15,-7 6-1 16,-5 3-1-16,7 8-3 16,-1 2-4-16,11 6-7 15,11 0-21-15,2-4-48 0,23 3-4 16</inkml:trace>
  <inkml:trace contextRef="#ctx0" brushRef="#br0" timeOffset="33439">17906 7136 425 0,'0'0'2'0,"0"5"2"16,0 8 1-16,1 11 1 16,-1 5 2-16,0 9 0 0,0 4 1 46,0 9 0-46,0 7-1 0,0 1-1 0,0 0-3 0,1-3 0 0,1-2-3 16,-2-7-3-16,0-3-5 0,0-14-6 16,0-6-12-16,-10-12-63 15,10-12-3-15</inkml:trace>
  <inkml:trace contextRef="#ctx0" brushRef="#br0" timeOffset="33588">17769 7539 384 0,'0'0'3'0,"8"-1"0"31,5-1 1-31,9 1 1 0,10-5 1 0,10-4 0 16,6-5 0-16,8-3-3 15,-1-7-9-15,0-5-13 16,-8-5-47-16,-8-9-16 31</inkml:trace>
  <inkml:trace contextRef="#ctx0" brushRef="#br0" timeOffset="33938">18181 6993 342 0,'0'0'7'15,"2"12"4"-15,4 8 4 16,1 9 2-16,1 12 0 0,-1 13 2 16,2 8 1-16,-3 13 0 15,-4 1-6-15,-2 6-4 16,0-5-1-16,-4-8-3 15,-2-11-2-15,-2-13-4 0,2-9 0 16,1-15 0-16,1-11 0 16,4-10 0-16,0-19 0 15,6-7 0-15,7-8 0 0,10-2 0 16,2-5 0-1,4 1-5-15,6 3 1 0,-1 5 1 16,2 11 2-16,-2 10 0 16,-4 9 3-16,-8 5 1 0,0 15 1 46,-7 6-1-46,-1 6-1 0,-5 7-2 0,0 4 0 0,-7 1 0 0,-2 1 0 16,0-4 0-16,0-6 0 0,-1-4 0 16,-5-8 0-16,6-9 0 15,0-12 0-15,11 0-18 16,-1-3-67-16,6-23-8 15</inkml:trace>
  <inkml:trace contextRef="#ctx0" brushRef="#br0" timeOffset="34109">18817 7565 472 0,'0'0'2'15,"0"20"1"-15,0-3 1 16,0 5 0-16,0 6 0 0,-1 3 1 16,-3 6-1-16,1 3 0 15,-2-5-5-15,5-6-6 16,-1-17-26-16,1 0-54 0,8-12-3 15</inkml:trace>
  <inkml:trace contextRef="#ctx0" brushRef="#br0" timeOffset="34234">18945 7230 470 0,'0'0'-2'0,"0"0"-5"0,0 0-8 0,5-6-14 0,-5 6-55 0,8 6-4 15</inkml:trace>
  <inkml:trace contextRef="#ctx0" brushRef="#br0" timeOffset="34590">19154 7611 459 0,'0'0'2'0,"4"20"0"31,2 0 2-31,0 3-1 0,2-2 2 0,-1 2 1 0,1-3 1 16,3-2 0-16,0-13-2 16,1-6 0-16,0-19-1 0,3-8-2 15,4-7-2-15,2-7 0 16,8-1 0-16,0 1-2 15,2 5 1-15,-3 6 0 16,-3 7 0 31,-5 10 2-47,-1 14 1 0,-4 2 0 0,-8 20-2 0,-5 2 0 0,-2 11 0 0,-4087 0 0 0,8161 6 0 15,-4084 1 0-15,1-6 0 16,-2-2 0-16,5-10 0 0,-1 1 0 16,7-11 0-16,0-4 0 15,9-5 0-15,5-5-18 16,10-7-16-16,2-5-56 0,4-8-5 15</inkml:trace>
  <inkml:trace contextRef="#ctx0" brushRef="#br0" timeOffset="34887">19777 7437 400 0,'0'0'4'16,"0"0"1"-16,-6 0 3 0,-3 8 2 15,-3 5-1-15,0 4 2 16,-2 5-1-16,4 5 1 16,4 3-3-16,6 1-2 15,13-5-2-15,12-6-2 31,6-8 0-31,5-10-1 0,4-7-1 0,-1-11 0 0,-7-9 0 16,-7-7 0-16,-8 1-1 16,-7-1 0-16,-7 9 0 15,-3 3 2-15,0 20 0 0,-16 0 0 16,2 17 1-16,-2 16 0 15,-1 14-1-15,-3 13 1 16,-3 7 1-16,-1 6-1 16,-5-2 2-1,-2-3-2-15,-3-5 0 0,-7-5-2 0,1-13 0 16,-7-13-4-16,6-3-14 15,0-14-69-15,2-13-5 16</inkml:trace>
  <inkml:trace contextRef="#ctx0" brushRef="#br0" timeOffset="35455">20906 7296 375 0,'0'0'1'0,"-7"0"1"15,-4 6 3-15,-8 12 3 16,-4 9 2 15,-3 9 0-31,-3 10 2 0,-1 9 0 0,7 11 0 0,4 0-1 0,11-1-2 16,8-9-4-16,13-9-3 15,13-14-3-15,3-14-8 16,9-11-11-16,-4-3-59 16,6-22-8-16</inkml:trace>
  <inkml:trace contextRef="#ctx0" brushRef="#br0" timeOffset="35693">20976 7572 399 0,'0'0'4'0,"0"22"1"16,5-5 0-16,6 4 2 15,10 3 1-15,9-3 2 0,7-5-1 16,7 1 2-16,4-12-4 15,1-5-1-15,-5-12 0 16,-8-8-2-16,-13-5-2 16,-14-1-2-16,-13 1-1 0,-18-1 1 15,-9 4-1 16,-9 4 0-31,-3 8-1 0,-1 3 0 0,3 7-1 0,9 5-1 16,9 6-2-16,13 6-7 0,10-4-11 16,5-2-61-16,14-3-2 15</inkml:trace>
  <inkml:trace contextRef="#ctx0" brushRef="#br0" timeOffset="36071">21309 7504 421 0,'0'0'4'0,"0"24"0"16,4-2 3-16,3 4 0 0,1 4 1 15,0 3 1-15,4 5 0 16,-2-3 1-16,1-6-2 16,0-9-2-16,-1-7-1 15,-1-9 0-15,3-4-3 16,3-12-1-16,1-10-1 0,2-9-1 15,4-8-2 1,2 0-1-16,3-5 1 16,1 5-1-16,5-1 2 0,0 6 1 15,-3 10 1-15,-2 9 1 0,0 12 1 16,-3 5 1-16,-5 13-1 15,-3 9 2-15,-5 6-1 16,-6 8 1-16,0 4 0 16,-4 3-4-16,-2-3 0 0,0-3 0 15,-3-6 0-15,-2-8 0 16,3-3 0-16,0-11 0 31,2-11 0-31,0 0 0 0,0-11-17 0,4-14-53 0,3 2-21 16</inkml:trace>
  <inkml:trace contextRef="#ctx0" brushRef="#br0" timeOffset="36683">22047 7369 431 0,'0'0'3'0,"14"5"2"0,-1 7 0 0,1 5 3 0,3 5 0 15,-1 5 1-15,3 8 1 16,-2 7 0-16,-2 5-2 16,-10 1-1-16,2-2-2 15,-6-1-3-15,0-8-2 16,-1-4 0-16,0-10 0 0,0-10 0 15,0-13 0-15,0-5 0 16,0-18 0-16,1-10 0 16,7-7 0-16,1-11 0 15,2-4 0-15,4-3-3 0,1 4-1 16,4 4 1-16,0 7 0 15,1 8 2-15,2 8 1 16,0 9 0 15,-4 12 1-15,1 6 0-16,-4 5 2 0,-3 12 0 0,-6 9 0 0,-4 9 0 0,-3 8-3 0,-3 5 0 15,0 5 0-15,1 0 0 16,2-4 0-16,8-8 0 0,12-9 0 16,15-8 0-16,11-15 0 15,11-9 0-15,6-9 0 16,4-13 0 15,-1-12 0-31,-6-6 0 0,-7-8 0 0,-13-1-5 0,-16 1-2 0,-11 5 1 16,-13 7 1-16,-15 7 2 15,-9 17 2 1,-12 12 1-16,-6 11 2 0,-3 17 1 0,4 9 0 15,2 6 1-15,7 6-1 16,13-2 1-16,9-1-2 16,13-6 1-16,20-7-2 15,10-9-1-15,11-10 0 0,6-6-3 16,7-8-3-16,1-7-8 15,-1-15-16-15,-7-13-59 16,-3 0-2-16</inkml:trace>
  <inkml:trace contextRef="#ctx0" brushRef="#br0" timeOffset="36856">23159 7403 416 0,'0'0'4'15,"-18"19"2"-15,3 5 0 16,-3 4 2-16,-1 8 0 16,0 7 1-16,6 3 1 0,3 5 0 15,10-6-4-15,13-8-1 16,15-8-1-16,9-8-2 15,9-10-3-15,9-9-4 16,-3-12-9-16,4-11-39 0,-5-11-35 16,-9-10-3-16</inkml:trace>
  <inkml:trace contextRef="#ctx0" brushRef="#br0" timeOffset="37179">23457 6978 411 0,'0'0'3'15,"0"17"2"-15,0 8 1 16,5 9 1-16,5 12 2 15,3 12 2-15,1 8 0 0,-1 12 0 16,5 3-3-16,-3-3-1 16,-2 1-1-16,-8-6-3 15,1-7-2-15,-6-12-3 31,0-9-2-31,-4-16-2 0,-3-11-4 0,-6-15-2 0,-1-7-2 16,-6-18 1-16,-3-12 2 16,-1-3 2-16,-1-8 3 15,4 2 4-15,7-1 5 0,9 4 3 16,6 5 2-16,19 3-1 15,14 6 0-15,9 6-4 16,15 7-7-16,4 0-22 31,-5 2-56-31,16 5-4 0</inkml:trace>
  <inkml:trace contextRef="#ctx0" brushRef="#br0" timeOffset="37987">23730 7511 410 0,'0'0'3'16,"0"0"0"-16,13 0 1 16,6 2 1-16,7-1 0 15,6 1 0-15,3-2 0 0,4 0 1 16,1 0-2-16,-3-8-2 15,-7-1-1-15,-10-3-1 16,-11-2-2-16,-9-2 0 16,-10 1 0-16,-11 2-1 0,-5 4 1 46,-7 6 0-46,-4 6 2 0,-2 9 1 0,2 8 1 0,3 9 1 0,8 6 0 16,9 3 0-16,12 2 0 0,8-5 0 16,14-4 0-16,15-9 0 15,11-5 0-15,11-10 0 16,3-7-1-16,3-6 0 15,-2-8-1-15,-7-6-1 16,-6-3 0 15,-10 0-1-15,-13-1 0-16,-9 6 0 0,-13 3 1 0,-6 8 1 0,-13 7 0 0,-6 14 0 0,1 8 1 0,2 10 0 15,1 5 0-15,11 1 0 16,9-2-1-16,9-6 1 16,19-5 0-16,10-12 0 15,8-9-2-15,8-10 0 0,2-16-1 16,-3-11-2-16,-7-9-1 31,-13-11-1-31,-7-9 1 0,-12-7-1 0,-13-2 1 16,-14 5 1-16,-12 6 2 0,-2 9 2 15,-8 15 1-15,-1 20 2 16,-1 16-1-16,2 20 2 15,9 22-1-15,10 14 0 16,15 13-1-16,7 14-1 16,23 4-3-16,14-1-4 0,26 5-33 15,25-7-49 16,0-14-1-31</inkml:trace>
  <inkml:trace contextRef="#ctx0" brushRef="#br0" timeOffset="38429">16229 8384 421 0,'0'0'3'0,"3"21"3"16,1 7 0-16,4 10 1 0,1 10 1 16,1 9 1-16,3 9 0 15,-1 7 1-15,0-3-2 16,-3-8-3 15,-2-8-1-31,-4-11-1 0,-1-9-2 0,-2-13-5 0,0-8-8 0,-7-13-9 16,-3-15-35-16,-6-6-33 15,-8-11-4-15</inkml:trace>
  <inkml:trace contextRef="#ctx0" brushRef="#br0" timeOffset="38781">15913 8669 365 0,'0'0'1'0,"5"0"4"16,9 0 1 15,18 0 2-31,10 2 1 0,13-2-1 0,8 0 1 0,9 1-1 0,5-2-1 15,-6 1-2-15,-6 1-2 16,-12 0-2 0,-12 7 0-16,-14 4 4 0,-10 7 0 15,-13 5 1-15,-4 5 2 0,-4 5 0 16,-3 2 1-16,1-2 1 15,6-3-1-15,7-10-2 32,17-10-1-32,13-11-4 0,10-12-2 0,10-14 0 0,1-6 0 15,-1-5 0-15,-8-8 0 16,-13 1 0-16,-19 5 0 15,-17 6 0-15,-13 6 0 16,-19 10 0-16,-13 7 0 0,-8 10-5 16,-5 3-6-16,7 15-6 15,3 0-14-15,3 9-59 16,20 2 0-16</inkml:trace>
  <inkml:trace contextRef="#ctx0" brushRef="#br0" timeOffset="39876">18018 8639 13 0,'4'-12'38'16,"-1"0"6"-16,2 0 5 16,0 0 2-16,0-2 1 15,-4 1-9-15,-1 0-8 0,0 13-8 16,-6-11-3-16,-6 9-3 15,-8 2-4-15,-6 5-2 16,-3 13-3-16,-2 5-2 16,-2 8-2-16,4 6 0 0,4 4-3 15,7-3 0-15,14-4-2 16,8-3-1 15,19-16 0-31,9-7 0 0,7-9-1 0,6-15-1 0,2-9 0 0,-2-4 0 16,-7-5 1-16,-6-2-1 15,-12 5 1-15,-9 2-1 16,-7 5 2-16,-5 10 0 15,1 14 1-15,-18 0-2 16,8 16 0-16,4 10 1 0,6 4-2 16,6 8 1-16,9-2-1 46,10-2 0-46,5-7-3 0,9-9-2 0,1-12-6 0,4-6-16 0,-1-7-59 0,-7-17-4 16</inkml:trace>
  <inkml:trace contextRef="#ctx0" brushRef="#br0" timeOffset="40258">18392 8179 424 0,'0'0'1'16,"0"0"1"0,0 16 1-16,6 3 2 0,-1 10 2 15,0 7 2-15,2 11 2 0,-4 10 0 16,1 10 1-16,-4 2-1 15,0 2-1-15,0 0-5 16,-4-8-5-16,1-7 0 16,-2-10 0-16,2-12 0 0,2-15 0 15,1-19 0-15,11-8 0 16,8-23 0-16,10-4 0 47,5-7 0-47,8 0 0 0,9 0 0 0,7 10 0 0,4 12 0 0,-1 17 0 0,-1 9 0 15,-14 17 0-15,-6 9 0 16,-17 7 0-16,-15 7 0 15,-17-1 0-15,-24 2 0 16,-14-8 0-16,-13-5 0 0,-2-5 0 16,-3-8 0-16,1-13 0 15,12-7-43-15,3-2-49 47,10-18-3-47</inkml:trace>
  <inkml:trace contextRef="#ctx0" brushRef="#br0" timeOffset="52184">18647 4155 298 0,'0'0'4'0,"0"0"0"0,0 0 2 15,0 0 1-15,11 1 3 16,-11-1 1-16,10 19 1 16,-6-6 1-16,-2 6-1 15,-2 3 2-15,0 4-3 16,-2 3 0-16,-4-3-2 0,-2-3 0 15,1-3 2-15,2-6-1 16,5-14 1-16,9 0-4 16,35-19 1-16,42-18-1 15,57-13-1-15,83-4-2 0,56 10-15 16,55 4-74-16,55 5-4 15</inkml:trace>
  <inkml:trace contextRef="#ctx0" brushRef="#br0" timeOffset="55592">11131 10067 212 0,'0'0'3'16,"0"0"2"-16,0 0 0 16,4-15 2-16,9 3 2 0,5-2 2 15,9-5 2-15,10-1 2 16,10-2-3-16,13 1 1 15,3 3-1-15,10 5 1 16,2 7-4-16,-1 6-1 16,-4 0-2-16,-5 15-2 0,-7 6-2 15,-9 7 1-15,-6 7-2 16,-15 2 1-16,-12 9 0 15,-11 4 2-15,-8 4-2 16,-16 6 1-16,-14 1 1 16,-14-1 0-16,-8-4-1 0,-8-5 0 15,1-8-1-15,-1-12-1 16,1-9-1-16,6-14-1 15,-4074-8-2-15,8174-13-1 16,-4069-8-3-16,11-4 2 0,11-1-2 16,7-1 3-16,15 3 1 15,7 5 1-15,12 4 2 47,3 14 1-47,1 2 1 0,1 14 1 0,-1 12 0 0,-3 3 0 0,-2 7-1 0,-3 2 0 16,2 2 0-16,-1-5 0 15,2-4-2-15,5-10-5 16,-1-9-8-16,7-8-28 0,2-5-35 15,-5-11-6-15</inkml:trace>
  <inkml:trace contextRef="#ctx0" brushRef="#br0" timeOffset="55821">12071 9797 301 0,'0'0'0'15,"17"1"1"-15,11 7 1 16,13 13 1-16,14 12 3 15,5 12 1-15,6 13 2 16,5 14 1-16,-2 12 0 31,-16 8 1-31,-10 6 0 16,-17-6-3-16,-12-8 0 0,-10-6-5 0,-4-11-8 0,-5-18-53 15,-2-3-20-15</inkml:trace>
  <inkml:trace contextRef="#ctx0" brushRef="#br0" timeOffset="57531">13666 10130 220 0,'0'0'-1'16,"0"0"-4"-16,0 0 5 16,0 0 3-16,-4 13 3 15,4 1 4-15,-2 7 1 16,2 9 3-16,2 8 2 0,-2 5 4 15,2 8-3-15,2 1-2 16,0 0-3-16,0-3-3 16,1-6-2-16,-1-7-1 0,-2-9-1 15,1-7 1-15,0-8 0 16,-3-12 0-16,3 9 0 15,-3-9 1-15,0 0 0 16,0 0-1-16,0 0 0 0,0 0-1 16,0 0-1-16,0 0-1 15,0 0-1-15,0 0-1 16,0 0 1-16,0 0-1 15,0 0-1-15,0 0 0 0,0 0 0 16,0 0 1 0,0 0-1-16,0 0 0 0,0 0 1 15,0 0-1-15,0 0 3 16,0 0-3-16,0 0 1 15,1-5 0-15,-1 5 1 47,1-20-1-47,1 4 0 0,0-5-1 0,-1-9-1 0,0-8-1 0,-1-4 1 0,0-7-1 16,0-2-1-16,-1-2 1 15,-4 1 0-15,-3 4 1 0,2 6 1 16,-1 5 0-16,-1 7 0 16,-1 8 1-16,1 2-1 0,2 6 1 15,0 4-1 1,2 1 1-16,4 9-1 0,-6-14 0 15,6 14 0-15,0 0 0 16,-4-10-1-16,4 10 0 0,0 0 1 16,4-8-2-16,5 3 2 15,4-2-1 1,6 0 1-16,4-3-1 0,4 1 1 15,3-2 1-15,5 2-1 0,-1 0 0 16,0 3-1-16,-1-1-3 47,-1 4-4-47,-4 0-4 0,2 0-13 0,-9 3-27 0,-5 0-30 0,5-3-7 15</inkml:trace>
  <inkml:trace contextRef="#ctx0" brushRef="#br0" timeOffset="57771">13739 10248 205 0,'0'0'8'16,"0"0"4"-16,11 3 4 0,6-1 0 15,10-2 1-15,9 0 1 16,4-2-1-16,11-1-4 16,-3-3-18-16,5-2-49 0,-3 5-19 15</inkml:trace>
  <inkml:trace contextRef="#ctx0" brushRef="#br0" timeOffset="58180">14506 10481 352 0,'0'0'2'0,"-3"11"-1"16,1 0 0-16,-2 0 1 0,2 2-1 15,0 0 1-15,1 2 0 16,0-2 0-16,1-1-7 15,0-12-15-15,13 2-52 16,-2-9-8-16</inkml:trace>
  <inkml:trace contextRef="#ctx0" brushRef="#br0" timeOffset="58295">14512 10189 341 0,'0'0'2'0,"0"0"1"0,0 0-4 0,0 0-8 16,0 0-15-16,0 0-37 15,0 0-16-15</inkml:trace>
  <inkml:trace contextRef="#ctx0" brushRef="#br0" timeOffset="58643">14736 10435 307 0,'4'11'4'16,"1"7"1"-16,5 7 2 0,3 4-1 16,1 1 1-16,1 0 1 15,-1 2 4-15,3-4 3 16,-5-14-3-16,3-11-2 15,-4-3 0-15,-1-15-2 0,2-2-1 16,-2-9-2-16,4-1-5 31,0 0-1-31,-1 3-2 0,1 3 0 0,0 7-1 16,1 6 2-16,1 8 0 0,-1 9 2 15,5 9 1-15,2 5-1 16,2 2 2-16,5 4 0 16,4-3-4-16,1-6-5 0,8-6-17 15,-7 8-50-15,3-22-8 16</inkml:trace>
  <inkml:trace contextRef="#ctx0" brushRef="#br0" timeOffset="59479">15551 10366 213 0,'0'0'1'15,"0"0"4"-15,0 6 5 16,0-6 3-16,-10 21 4 15,0-6 2-15,-3 5 2 0,-2 3 2 16,-1 0-2-16,-1 0-3 16,3-3-4-16,-2-1-3 15,7-4-4-15,1-2-1 16,8-13-2 15,1 9-1-31,10-9 1 0,3 0 0 0,6-5 0 0,4-7-1 0,3-5-2 16,2-10-3-16,-2-7-3 0,-2-7-3 15,-5-6 0-15,-5-5-1 16,-11-4 0-16,-4 1 4 15,-9 4 2-15,-4 7 3 16,-7 7 4-16,1 9 2 16,-1 9 0-16,3 13 0 31,5 6 0-31,6 14-2 0,5 9 0 0,1 10-1 0,8 7 0 15,8 8 1-15,4 5 0 16,6 0 0-16,4 1-2 0,5-6-3 16,9-2-7-16,-5-10-14 15,-3-9-58-15,5-7-4 16</inkml:trace>
  <inkml:trace contextRef="#ctx0" brushRef="#br0" timeOffset="59875">16535 10060 233 0,'0'0'10'16,"0"16"4"-16,-2 2 5 0,-3 5 3 15,0 7 2-15,-4 6-1 16,1 7 3-16,-1 9-1 15,1-4-8-15,-1 0-4 16,4-3-5-16,2-3-4 0,1-9-3 47,2-5-2-47,0-10-5 0,4-7-7 0,-4-11-27 0,4-3-44 0,3-13-4 15</inkml:trace>
  <inkml:trace contextRef="#ctx0" brushRef="#br0" timeOffset="60290">16430 10020 292 0,'0'0'0'0,"5"-5"0"16,11 1 0-16,5-1 3 15,10-2 4-15,10 2 2 16,8 3 2-16,8-1 0 0,1 3 0 15,-1 5 0-15,-9 10 0 16,-3 2-2-16,-14 5-4 16,-15 4-2-16,-11 3-2 15,-15 3-1-15,-14-3 1 16,-9-3-1 15,-8-3 0-31,-7-4 0 0,0-5 0 0,2-4 0 0,6-5 0 0,7-2 0 16,7-2-1-16,8 1 1 0,8 0 1 15,10-2 2-15,0 19 1 16,14-3 1-16,9 6 0 15,6 4 1-15,5 7 2 16,4 1 0-16,3 2-3 0,-3-1-1 16,-3-3-1-16,-5-3-1 31,-7-5-2-31,-6-5-2 0,-6-5-3 0,1-5-5 15,1 0-13-15,2-6-58 0,-2-3-3 16</inkml:trace>
  <inkml:trace contextRef="#ctx0" brushRef="#br0" timeOffset="60530">17215 10149 345 0,'0'0'3'0,"3"17"1"15,1-2 1-15,2 7 3 16,1 6 2-16,2 2 1 16,-1 5-1-16,1 3 1 15,0-3-2-15,-1-3-1 16,-1-3-4-1,0-1-4-15,-4-10-7 0,2 0-3 0,-5-4-36 16,0-14-35-16,0 0-7 16</inkml:trace>
  <inkml:trace contextRef="#ctx0" brushRef="#br0" timeOffset="60660">17100 10310 366 0,'0'0'1'0,"10"-3"2"16,8 0-1-16,12 0 0 0,7-1-1 31,10-1-3-31,2-4-6 0,6-2-23 0,7-1-45 15,-17-6-5-15</inkml:trace>
  <inkml:trace contextRef="#ctx0" brushRef="#br0" timeOffset="60998">17542 9999 332 0,'0'0'3'16,"4"13"2"-16,2 3 2 0,0 6 3 16,2 7 2-16,0 7 2 15,-3 9 1-15,3 3 0 16,-6 5-2-16,-2-2-1 15,-2-2-2-15,-6-5-2 0,-2-6-1 16,0-8-1 31,4-6-1-47,-2-13-3 0,8-11 0 0,0 0-1 0,14-15-1 0,2-5 0 0,4-1-2 15,2-1 0-15,1 4-2 0,1 5 1 16,-4 7 1-16,-1 6 1 16,-1 8 0-16,6 9 0 15,5 8 1-15,7 0-2 16,18 4-9-16,5 8-48 0,15-16-26 47</inkml:trace>
  <inkml:trace contextRef="#ctx0" brushRef="#br0" timeOffset="66238">6455 13178 211 0,'0'0'6'0,"0"0"2"16,0 0 2-16,0 0-1 0,6 0 0 15,-6 0-1-15,0 0 0 16,0 0 2-16,11-2-5 15,-11 2-1-15,17-6 1 16,4 0 1-16,3-1 1 0,10-3 1 16,6-2 3-16,10 1-3 15,4 1-2-15,3 0-1 16,1 3-1-16,-3 4-1 15,0 2-1-15,-4 1-1 0,-1 0 0 16,-5 3-1-16,-7 2 0 16,-3-2 1-16,-5-2 1 15,-3-1 0-15,-3 0 0 16,-3 0 1-16,-6 0-1 0,-4-1 1 15,1 0-1-15,-12 1-1 16,12-2 1-16,-12 2-1 16,0 0 1-16,0 0 1 0,0 0 1 15,0 0 0-15,0 0 1 16,0 0 0 15,0 0 1-31,0 0-1 0,0 0 0 0,0 0-2 0,0 0 0 0,0 0-2 16,0 0-1-1,0 0-2-15,0 0 0 0,0 0 0 16,4 5 0-16,-3 5 0 15,-1 4 1-15,2 7 0 16,-1 3 1 31,4 6 0-47,-2 2 1 0,2 5-1 0,0 3 0 0,-2 1 0 0,1 5 0 0,0-2 0 0,0 4 0 15,-1 1 0-15,1 5-1 0,1 5 1 16,2 2 1-16,-2 7 0 16,6 4 0-16,-2 1 0 15,1 4 1-15,-3 0-1 16,4-1 1-16,-6-3 0 0,-2-4 0 15,-1-2 0-15,-2-4 0 32,-2-2 1-32,-2-3 0 0,0-1 2 0,-1 0-2 15,1-1 1-15,1 0-2 0,0 0 0 16,3 0-1-16,0 1 0 15,0-6 0-15,0 0-1 16,0-5 0-16,0-6 0 16,0-6 0-16,0-4 0 0,0-6 0 15,3-3 0-15,0-1 0 16,0 1 0 15,1-2 0-31,0 2-1 0,-1 0 1 0,0 1 0 0,0-4 0 0,0 0-1 16,-2-4 1-16,0-4 0 15,-1-10 0-15,0 12 0 16,0-12 0-16,0 0 0 15,0 0 1-15,0 11-1 0,0-11 0 16,0 0 0-16,-13 13 0 16,2-5 0-16,-6-1 1 15,-5 0-1 1,-11 3 0-16,-9 1 1 0,-16 0-1 15,-14 5 2-15,-13 0-1 0,-11-3-1 16,-6 3-4-16,-7-8-22 16,-2 2-57-16,19-9-3 15</inkml:trace>
  <inkml:trace contextRef="#ctx0" brushRef="#br0" timeOffset="67262">14284 11450 295 0,'0'0'4'0,"0"0"-1"16,-1-13 0-16,1 13-1 15,-12-7 0-15,-5 6-1 0,-8 1 1 16,-11 2 2-16,-6 9-1 15,-9 2 2-15,-2 5 0 16,-2 3 1-16,3 3 0 16,5-2 0-16,14 3-1 0,12-4 0 15,15 4-3-15,10-1-1 16,20 1 0-16,7 0-1 15,10 4 0-15,5 1 1 16,1 0 0-16,-2 1-1 0,-7-2 2 16,-9 2 0-16,-15-2 2 15,-12 0 0-15,-12-4 0 16,-12-2 1-16,-15-3 0 15,-3-3-2-15,-5-3 0 0,3-5-3 16,6-1-5 31,5-8-11-47,9 0-26 0,22 0-35 0,-1-12-6 0</inkml:trace>
  <inkml:trace contextRef="#ctx0" brushRef="#br0" timeOffset="67732">14555 11543 274 0,'0'0'7'16,"5"18"2"-16,-2 3 4 0,1 7 1 15,2 9 2-15,-4 9 1 16,0 5 2-16,-2 7 1 16,0-2-6-16,-2-9-2 0,-4-4-3 31,0-12-1-31,3-7 0 0,0-12-1 0,3-12-2 15,4-10-3-15,10-11-3 16,2-5-1-16,6-8 0 0,3-1-2 16,4-2 0 30,4 4-1-46,3 4 1 0,-4 12 3 0,0 9 1 0,-7 11 2 0,-2 12 0 0,-7 10 1 0,-2 7 1 16,-8 4 2-16,-6 6-1 16,-2-1 1-1,-7-7 0-15,0-2-1 0,0-7-1 16,2-7-2-16,-1-3-2 15,6-5-6-15,2-10-7 0,10 0-14 16,7-10-57-16,4-9-4 47</inkml:trace>
  <inkml:trace contextRef="#ctx0" brushRef="#br0" timeOffset="67915">15098 11978 335 0,'0'0'5'16,"1"11"3"-16,6 1 1 16,6 0 3-16,5 1 0 15,10-2 0-15,6-4 0 16,6-4 1-16,5-4-5 0,-1-11-3 47,-7-7-2-47,-13-8-1 0,-10-1 0 0,-16 0-2 0,-16 3 0 0,-17 4 0 0,-8 4 0 15,-4 8-3-15,-1 4-4 16,5 5-12-16,5 14-37 15,11 1-26-15</inkml:trace>
  <inkml:trace contextRef="#ctx0" brushRef="#br0" timeOffset="69006">12488 11703 167 0,'0'0'8'15,"0"0"4"-15,-2-10 1 16,2 10 2-16,0 0-1 0,0 0 1 16,-8-3 2-16,3 11 3 15,1 13-8-15,4 4-1 16,-1 11-3-16,1 2 2 15,8 6-1-15,5-5 1 0,4-1-3 16,6-13 1-16,4-8-1 16,5-10 0-16,-2-7-1 15,1-13-1-15,-4-8 0 31,-4-4-1-31,-6-3-2 0,-6-1-1 0,-6-3 0 0,-5 6-1 16,-3 1 0-16,-7 4 1 16,0 4-1-16,-2 8 1 0,2 4 1 15,1 7-1-15,5 13 0 16,4 3 3-16,3 7-1 15,9 1 1-15,8 6 0 16,8-3 0-16,1-3 0 16,5-4-2 15,1-7-1-31,-4-5-3 0,-2-6-3 0,-5-1-6 0,-4-5-12 0,-8-16-48 15,-4 7-12-15</inkml:trace>
  <inkml:trace contextRef="#ctx0" brushRef="#br0" timeOffset="69239">12783 11422 333 0,'0'0'1'0,"12"3"0"0,11 8 1 15,6 4 0-15,7 10 2 16,2 7 1-16,9 10 3 15,1 6 1-15,-6 10 1 16,-5 4 1-16,-14 5-2 0,-8-2 1 16,-7-5-4-16,-5-1-4 15,-3-6-9-15,-7-7-10 16,-3-12-43-1,2 0-22-15</inkml:trace>
  <inkml:trace contextRef="#ctx0" brushRef="#br0" timeOffset="69576">12744 11903 336 0,'0'0'3'0,"0"0"1"16,-10-10 3-16,-2 6 2 15,-3-6 1-15,-6 0 0 16,-5 1 2-16,-4 0-2 16,-2 1-1-16,4-1-6 0,2 6-8 15,1 2-9-15,13 1-35 16,8 9-30-16,4 2-7 15</inkml:trace>
  <inkml:trace contextRef="#ctx0" brushRef="#br0" timeOffset="70402">15580 11846 183 0,'0'0'5'15,"3"6"3"-15,1 6 0 16,3 4 4-16,2 5 4 15,2 1 3-15,-1 3 2 0,3 2 1 16,-2-5-1-16,-3-6 1 16,-3-4-1-16,-5-12-2 15,17 0-3-15,-9-15-3 16,-3-7-4-16,3-6-1 15,0-2-3-15,2-4-2 0,3-1-1 16,1 4-1-16,6 2-1 16,6 5 1 30,6 1-3-46,13 11-7 0,1-4-10 0,1 4-47 0,2 12-15 0</inkml:trace>
  <inkml:trace contextRef="#ctx0" brushRef="#br0" timeOffset="70667">16371 11522 335 0,'0'0'2'0,"1"21"2"0,1 0 1 0,4 7 2 0,-2 8 1 16,2 5 1-16,1 8 0 15,0 4 2-15,-1-3-3 16,-2-4-1-16,1-7-6 0,-3-2-9 16,2-11-25-16,8-2-44 15,-16-12-5-15</inkml:trace>
  <inkml:trace contextRef="#ctx0" brushRef="#br0" timeOffset="70736">16184 11756 408 0,'0'0'1'15,"29"-6"0"-15,9-1 0 16,15-3 0-16,19 2-8 15,11-7-12-15,7 1-56 16,9 5-4-16</inkml:trace>
  <inkml:trace contextRef="#ctx0" brushRef="#br0" timeOffset="71197">17758 11652 323 0,'0'0'5'15,"-10"10"1"-15,0 6 3 16,-5 3-1-16,2 6 1 16,0 7 1-16,1 0 0 0,4 3 2 15,8-9-3-15,4-5-3 16,12-9-1 15,6-9 0-31,6-7-2 0,1-12 0 0,-1-8-2 0,-5-3-2 0,-5-2-1 16,-7 0 1-16,-7 4-1 15,-4 4 0-15,-3 6 2 16,-7 11 2-16,-1 8 1 15,3 13 0-15,4 12 0 16,4 3-1-16,8 5 1 0,11 1 1 16,7-8-2-16,7-5-5 15,6-8-5-15,-2-10-5 47,1-9-26-47,4-14-42 0,-17-13-4 0</inkml:trace>
  <inkml:trace contextRef="#ctx0" brushRef="#br0" timeOffset="71562">18091 11261 346 0,'0'0'3'0,"0"0"2"16,7 15 3-16,2 3 2 16,4 9 2-1,2 8 1 1,3 9 2-16,0 9 1 0,5 5-2 0,-4 6-2 0,-1 3-3 15,-2-2-1-15,-5-4-2 16,-2-8-2-16,-5-10 0 16,3-9-1-16,-4-11-1 0,-3-23 0 15,0 0 0-15,5-15-1 16,1-15 1-16,5-3-1 15,6-3-2-15,7 2 0 16,9 4 0-16,9 9-1 0,9 7 1 16,2 14 0-16,-1 6-2 15,-6 11 1-15,-8 6 0 16,-12 0 1-16,-19 3 0 15,-17-1 0 17,-20-3 0-32,-14-3 0 0,-5-2-1 0,-9-6-10 0,3-3-33 15,0-2-40-15,6-6-4 0</inkml:trace>
  <inkml:trace contextRef="#ctx0" brushRef="#br0" timeOffset="74187">7918 13229 282 0,'0'0'1'16,"0"0"2"-16,0 5 5 0,0 11 3 15,-2 5 0-15,0 8 4 16,-1 9 0-16,0 6 2 16,-2 7 3-16,1 0-5 0,0 2-3 15,-4-2-2 1,2-6-2-16,0-8-2 15,-3-6-1-15,4-4-3 16,0-9 0-16,2-2-2 0,0-4 0 16,3-12-2-16,0 14-1 15,0-14-2-15,10 8 0 16,-10-8 0-1,9 0-2-15,-9 0 0 0,9-2-1 0,-9 2-1 16,2-15-3-16,-2 6 2 16,-2-4-3-16,-3-2 2 15,-2-6 1-15,-3 1 2 16,-3-2 0 15,-1 1 3-31,-4-3 3 0,5 2 4 0,-4 0 1 0,3 3 4 0,-2 4-1 16,4 2 2-16,3 4 0 15,9 9 0-15,-12-12 0 16,12 12 0-16,0 0 0 0,-10 1 0 15,11 10 0-15,-1 6 0 16,6 1 0-16,0 8 1 16,7 10 1 15,3 5-1-31,4 5-2 0,0 0 0 0,1 2-2 0,0-2-1 15,0-2 0-15,-3-6-1 16,-8-12-1-16,0-5 1 31,-2-7 0-31,-8-14 0 0,12 0-1 0,-6-15 0 0,5-16 0 16,2-8-1-16,7-12 0 15,6-11-3-15,4-3-4 16,1-4-8-16,9 7-25 0,-2 9-49 16,-2 4-2-16</inkml:trace>
  <inkml:trace contextRef="#ctx0" brushRef="#br0" timeOffset="75253">14304 12859 305 0,'-1'9'6'0,"1"6"0"16,0 15 3-16,3 8-2 16,3 9 1-16,1 8 0 0,0 5 0 15,3 1 1-15,-1-8-2 16,0-5-1-16,0-16 3 15,-5-8-1-15,3-11 1 16,-7-13 0-16,9 0-1 16,-4-6 0-16,1-8-2 0,-1-9-4 15,1-2-1-15,-2-8-2 16,-4-7-1-16,0-9 0 47,-3-8-1-47,-4-4 1 0,-6-4 1 0,1 3 1 0,-2 3 2 0,-2 6 1 0,2 10 0 15,0 9 1-15,6 12-1 16,2 8 1-16,4 4-1 15,2 10 0-15,12-15-1 0,10 7-1 16,8-1 1-16,9-2-1 16,10 0 1-16,5-1-2 15,3 3-3-15,0 1-5 16,1 5-7-16,-8-2-12 31,-7 3-56-31,-6 2-5 0</inkml:trace>
  <inkml:trace contextRef="#ctx0" brushRef="#br0" timeOffset="75439">14435 12964 389 0,'0'0'2'0,"0"0"2"0,16 8 0 16,4-3 0-16,11-2 0 0,12 2 0 15,9-3-3-15,12 1-2 16,3-2-9-16,3-2-19 16,-4 4-46-16,-6-5-9 0</inkml:trace>
  <inkml:trace contextRef="#ctx0" brushRef="#br0" timeOffset="75637">15126 13034 449 0,'0'0'2'0,"0"13"-1"16,0 0 1-16,0 6 0 0,0 2-1 16,3 2-3-16,-2 1-2 15,5-1-2-15,-1-6-8 16,6-4-24-1,6-8-47 1,-3-10-3-16</inkml:trace>
  <inkml:trace contextRef="#ctx0" brushRef="#br0" timeOffset="75748">15063 12723 424 0,'0'0'0'0,"0"0"-8"16,15-9-42-16,5 9-29 16,2 0-6-16</inkml:trace>
  <inkml:trace contextRef="#ctx0" brushRef="#br0" timeOffset="76112">15530 13039 438 0,'0'11'2'0,"0"7"0"15,1 9 0-15,2 8 0 0,1 3 0 16,2 2 0-16,-1-2 1 16,2-1 0-16,1-15-1 15,-1-11-1-15,5-11 1 16,0-16-2-16,5-11 0 0,0-5-1 15,2-6 0-15,3 0-2 16,-1-2 1-16,3 4 0 31,1 5 0-31,-3 6 2 0,-3 6 1 0,0 7 2 0,-2 10-1 16,-4 3 2-1,1 13 0-15,-2 4 0 0,-2 4-1 16,0 2-1-16,0-2-2 0,1 2-3 16,3-6-7-16,6-4-10 15,-3-5-34-15,5-9-33 16,6-4-5 15</inkml:trace>
  <inkml:trace contextRef="#ctx0" brushRef="#br0" timeOffset="76375">16148 12993 393 0,'0'0'5'0,"-5"11"2"16,1 6 1-16,-2 8 0 15,6 5 1-15,0 9 0 16,3 0 0-16,13 0 0 0,11-7-4 16,11-11-5-16,7-12-3 15,4-10-3-15,1-16-4 31,-4-18-2-31,-9-10-2 0,-9-11 1 0,-21-7 3 0,-9-2 5 16,-20-3 3-16,-8 10 6 16,-11 5 4 30,-4 14 5-46,-5 15 1 0,3 19 0 0,4 15-1 0,13 21-3 0,15 18-2 0,15 9-2 0,24 5-4 16,18-3-9-16,25 1-33 16,13-13-47-16,10-12-1 0</inkml:trace>
  <inkml:trace contextRef="#ctx0" brushRef="#br0" timeOffset="76920">17637 12480 410 0,'0'0'3'0,"0"9"0"16,2 13 2-16,3 9 1 16,0 10-1-1,5 10 1-15,1 6-1 0,0 6 1 0,1 1-2 16,-1-9-2-16,-3-10 0 15,-1-12-1-15,-1-8-3 32,-3-16-7-32,-3-9-15 0,22-2-60 0,-22-18-2 0</inkml:trace>
  <inkml:trace contextRef="#ctx0" brushRef="#br0" timeOffset="77111">17258 12468 453 0,'0'0'1'0,"0"0"1"16,20-5-1-16,10 2 1 15,16-2 0 1,18-3 1-16,20-1 0 0,15-3-1 0,10 0 0 16,7 2-2-16,-8-1-4 15,-3 3-4-15,-14-3-10 16,-12-3-49-1,-17 14-19-15</inkml:trace>
  <inkml:trace contextRef="#ctx0" brushRef="#br0" timeOffset="77318">17408 12994 462 0,'0'0'1'0,"0"0"1"15,23-3 0-15,10-3 1 16,16-2-1-16,19-3 0 0,17-4 1 15,17-4-2-15,10 0-3 16,4-1-4 15,1 3-7-31,-16 0-16 0,-15 6-57 0,-4 6-3 0</inkml:trace>
  <inkml:trace contextRef="#ctx0" brushRef="#br0" timeOffset="77727">19044 12707 380 0,'0'0'0'0,"-5"-3"0"16,-10 3 1-16,-6 1 2 47,-12 3 2-47,-10 4 2 0,-7 3 2 0,-7 0 0 0,1 4 1 0,5 2 0 0,9 1-1 15,8-1-1-15,23 2-3 16,12 0-2-16,24 3-1 0,12 1-2 15,12 1 1-15,7 5 0 16,1 0 0-16,-1 0 0 16,-9-1-1-16,-11-1 1 15,-16-3 0 16,-15-2 0-31,-15-4 0 0,-14-4 0 0,-15-3 0 0,-7-5 0 0,-4-2 0 16,0-3-1-16,2-1-2 16,8 0-1-16,8-3-5 15,6-2-8-15,12 3-17 0,14 2-52 16,1-12-4-16</inkml:trace>
  <inkml:trace contextRef="#ctx0" brushRef="#br0" timeOffset="77985">19572 12733 439 0,'0'0'1'0,"-10"0"0"16,-8 6 1-16,-10 8 2 15,-9 6 1-15,-7 6 1 32,-8 5 0-32,0 8 2 0,7 0 0 0,17 4 0 0,20-4 0 15,22-4-2-15,32-5-3 16,20-8-4-16,29-1-6 0,5-8-14 15,6 0-66-15,4-4-5 16</inkml:trace>
  <inkml:trace contextRef="#ctx0" brushRef="#br0" timeOffset="84206">19895 12696 268 0,'0'0'5'0,"0"0"2"16,0 0 0-16,8-9 1 15,5 2 2-15,5 0 0 16,6 0 1-16,4 0-1 15,5 1-4-15,5 2-1 0,3 3-1 16,2 1-2-16,-3 3-2 16,2 1-3-16,-6 2-2 15,3 1-5-15,-7-4-11 16,-2-3-30-16,4 1-25 0</inkml:trace>
  <inkml:trace contextRef="#ctx0" brushRef="#br0" timeOffset="84387">19946 12876 246 0,'0'0'6'0,"7"3"0"0,16-1 2 16,15 0-1-16,17-2-1 31,13 0-11-31,19 0-44 0,14 0-15 0</inkml:trace>
  <inkml:trace contextRef="#ctx0" brushRef="#br0" timeOffset="92980">20922 12171 212 0,'0'0'9'0,"0"0"4"16,9-9 6-16,-9 9 2 15,11-9 2-15,-11 9-1 16,13-10 0-16,-13 10 0 16,10-5-7-16,-10 5-5 0,10 0-5 15,-4 9-2-15,0 4-1 16,-1 3 1-16,4 4 0 15,-1 2 0-15,0 7 2 16,1-3-1-16,-1 5 2 0,1 2-2 16,1-1 1-16,-1 1 0 15,1 0-1-15,-1-1-1 16,1 0 0-16,0-4 0 15,-1-1-2 17,-2-3 1-32,2-4-1 0,-2-3 0 0,0-1 0 0,-1-5-1 0,-2 0 0 15,-4-11 1-15,6 13-1 16,-6-13 0-16,0 0 1 0,6 10 0 15,-6-10 1-15,0 0 1 16,0 0 0-16,7-8 0 16,0-9 1-16,7-9-1 15,2-10 0-15,3-7 0 0,2-9-1 16,3-8-1-16,2-2 0 15,-4 0-1-15,-3 5 0 16,-4 7-1-16,-2 7-4 16,-5 6-5-16,1 12-10 0,-4 3-19 31,-4 10-47-31,-1 12-4 0</inkml:trace>
  <inkml:trace contextRef="#ctx0" brushRef="#br0" timeOffset="93284">21647 12288 303 0,'4'10'6'0,"2"4"1"32,2 11 4-32,4 6 1 0,-4 8 2 0,4 7 2 0,-1 7 2 15,-1 5 0-15,-6-5-6 16,-1-2-2-16,-1-7-2 0,-2-8-1 31,0-7-3-31,0-5-2 0,0-6-4 0,1-7-5 16,3-3-8-16,-4-8-32 15,0 0-36-15,0-8-5 0</inkml:trace>
  <inkml:trace contextRef="#ctx0" brushRef="#br0" timeOffset="93453">21483 12634 386 0,'0'0'1'0,"0"0"3"16,7 0 0-16,7 0 1 0,11 0 1 15,11 0-1-15,11-3 2 16,10 1-2-16,6-2-2 16,3 2-9-16,-5-3-12 31,-7-5-48-31,-4 3-16 0</inkml:trace>
  <inkml:trace contextRef="#ctx0" brushRef="#br0" timeOffset="94079">21993 12251 319 0,'0'0'4'0,"0"0"1"0,0 0 1 15,0 0 1-15,0 0 2 16,1-9-1-16,-1 9 0 16,0 0 5-16,2 5-2 15,0 8-1-15,-1 7 0 16,-1 7-2-16,1 7 0 0,2 5 1 15,0 7-1-15,-1 0-2 16,2 0-2-16,-1 0-1 16,0-5-1-16,3-7 0 0,-2 1-1 31,-2-6 0-31,0-3 0 0,-1-3 0 0,-1 0-1 15,0-6 1-15,0-1 0 16,0-3 0-16,0-4 0 16,0-9 1-16,0 0 0 0,11 0 0 15,1-8-1 1,5-10 1-1,1-2-1-15,4-5 0 0,2-1 0 0,-2 2-1 16,-1 0-1-16,-2 7 0 0,-4 4 1 16,-2 5 0-1,-4 7-1-15,-9 1 1 0,14 10 0 16,-5 6 0-16,-2 4 1 0,4 4 0 15,4 3 0-15,3 2 0 16,4-3-1 0,4-2 0-16,4-5-4 15,-2-8-3-15,6-4-9 0,-6-7-34 0,0-6-37 16,0-14-4-16</inkml:trace>
  <inkml:trace contextRef="#ctx0" brushRef="#br0" timeOffset="94331">22668 12143 390 0,'0'0'1'0,"0"0"-1"0,5 14 3 16,3 5 1-16,0 12 3 0,2 10 2 0,0 12 2 15,0 10 2-15,-1 11-1 16,-3 9 0-16,-4 5 0 15,-2 1-2-15,-4 2-3 16,-5-8-2-16,-1-4-1 16,-4-9-1-16,3-7-2 0,2-10-2 15,3-11-2-15,0-11-4 31,5-4-7-31,-1-13-17 0,-11-6-58 0,13-8-2 16</inkml:trace>
  <inkml:trace contextRef="#ctx0" brushRef="#br0" timeOffset="94598">23090 12673 272 0,'0'0'10'16,"4"21"3"-16,1-1 6 0,-1 10 4 15,-1 10 0-15,-1 4 4 16,0 11-1-16,-1 3 1 16,-1 1-7-16,0-1-7 15,-1-3-4-15,-2-6-3 16,1-6-2-16,0-9-2 0,-1-7-1 31,3-6-2-31,-1-11-5 0,1-10-8 0,0-4-17 16,0-28-53-16,0 3-6 15</inkml:trace>
  <inkml:trace contextRef="#ctx0" brushRef="#br0" timeOffset="94975">22936 12722 341 0,'0'0'1'0,"7"-2"3"0,16 2 1 16,8 0 4-16,12 0 3 15,12 3 0-15,5 4 0 16,4 4 0-16,0 5-1 16,-11 3-2-16,-8 1-3 0,-15 3-2 15,-19 2-3-15,-11-2 0 16,-10-2 0-16,-12-4-1 15,-5 0 1-15,-5-5 0 16,0-3-1-16,-1-3 1 0,3-1-1 31,7-3 1-31,5 6 1 0,3-1 2 0,8 5 1 16,3 2 1-16,4 8 1 0,7 3 0 15,4 6 1-15,3 2-1 16,5 3-2-16,5-1-1 31,-1-4-1-31,0 0-2 16,-2-4-1-16,4-5-3 0,-2-5-2 0,0-3-6 0,-4-6-9 15,4-6-35-15,-1-2-35 16,-3-6-3 0</inkml:trace>
  <inkml:trace contextRef="#ctx0" brushRef="#br0" timeOffset="95230">23633 12847 388 0,'0'0'4'16,"6"17"2"-1,-1 0 1-15,3 10 3 0,0 4 1 16,3 5 1-16,1 7 2 16,0 4-1-16,0-1-3 0,-1-2-1 15,-2-2-3-15,-1-2-1 31,-2-11-4-31,-1 2-4 0,-5-9-5 0,0-1-10 16,-4-6-41-16,4-15-31 0,-17 0-3 16</inkml:trace>
  <inkml:trace contextRef="#ctx0" brushRef="#br0" timeOffset="95357">23474 13118 442 0,'0'0'1'16,"10"0"-1"15,11 0 1-31,7 0-1 0,10 0-2 0,5 0-2 0,6 1-5 0,1-1-13 15,0-11-53-15,-2 3-10 16</inkml:trace>
  <inkml:trace contextRef="#ctx0" brushRef="#br0" timeOffset="95779">24070 12762 383 0,'0'0'2'15,"2"15"2"-15,1 4 3 16,-3 6 2-16,0 8 2 0,0 6 2 15,0 7 1-15,0 3 0 16,-4 2 0-16,1-1-3 16,-3-6-2-16,0-3-1 15,1-5-3-15,-2-7-2 0,1-4-1 16,2-9 0-1,0-1-2-15,4-15 0 0,-7 12 0 16,7-12 0-16,3-12 0 16,8-3 0-16,4-4 0 0,4-3-4 15,4-1 1-15,3 0 0 47,1 4 0-47,-2 7 1 0,-7 7 2 0,-4 7 1 0,-5 13 1 0,-3 7 0 0,-5 7 1 16,6 1 0-16,5 5 1 15,9-1-4-15,16-5 0 16,15-7 0-16,13-3 0 15,13-7 0-15,11-3-13 16,1-9-14-16,-4-3-63 0,6-8-3 47</inkml:trace>
  <inkml:trace contextRef="#ctx0" brushRef="#br0" timeOffset="97955">7276 5302 242 0,'0'0'3'0,"0"0"3"16,0 0 1-16,15-11 3 15,-7 6 0-15,5-3 1 16,1 1 1-16,2-3-1 0,4-2 0 16,-2 5-3-16,0-3-2 15,1 3-1-15,-2 1-1 16,0 0-1-16,-1 4-1 0,2-3 0 15,2 2-1-15,1 0 0 16,3 1 0-16,2-2-1 16,6-1 1-16,0 0 0 15,5-1 0-15,3 1 0 0,-1 0 1 16,3 4-1 31,3-1 1-47,-1 2-1 0,0 0 0 0,0 2 2 0,-2 1-2 0,-1 0 0 0,-4081 0 1 15,8157-1 0-15,-4079-1 0 0,-4-1 1 16,-1 0 1-16,0 0-1 15,1-2 0-15,0 0 0 16,0-1-1-16,-1 1 0 16,-4-1-1-16,-3 2 0 31,-4-2 0-31,-1 3 0 0,-8 0 1 0,-5-1 1 0,-8 1 0 15,0 0 0-15,0 0-1 16,0 0 1-16,2-12 0 0,-2 12-1 31,0 0-2-31,0 0 1 0,0 0-1 0,-6-9-1 16,6 9 0-16,0 0-1 0,0 0 1 15,0 0 0-15,0 7-1 16,0 2 1 0,0 2 0-16,0 3 1 0,0 3 0 15,0 2 0-15,0 1 0 16,0 4 0-16,0 2 0 0,-1 3-1 15,-1 3 2 17,2-1 1-32,0 6 0 0,-1 0 0 0,1 3 0 0,1 3 1 15,-1 1-1-15,0 4 2 0,0 1-3 16,0 4 1-16,0 0 0 15,-1 4 0-15,-2 0-2 16,-3 1 0-16,0-2 1 16,0-1-1-16,-1 0 0 0,1-3 1 15,0 3-1-15,0 1 1 47,0 0 1-47,0 2 0 0,-2 2 0 0,3 1-1 0,-1-3 1 0,-1 2-1 0,2-6-1 16,1-4 0-16,0-3 0 15,2-2 0-15,-1-6 0 16,2-1 0-16,-1-1 0 15,1-1 0-15,-1 0 0 16,2 1 0-16,-2-2 0 0,0-2 0 16,0 1 0-16,0-4 1 46,2-5-1-46,0 1 1 0,-1-4 0 0,1-2 0 0,0-3 0 0,0 2-1 0,4-3 1 16,2 2 0-16,-1-1 0 16,0-1-1-16,2 1 0 15,-3-2 1-15,1 1-1 0,0 3 0 16,-2-3 0-16,-1 4 0 15,0 0-1-15,0 4 1 16,-1-3 0-16,-1 1-1 31,3-3 1-31,-3-2 0 0,1-1 0 0,-1-5 1 0,-1-1-1 16,1-10 1-16,-9 13 0 15,9-13 0-15,-18 10 0 16,8-4 0-16,-6-3 0 16,1 0 0-16,-6 0 0 0,0-3 0 15,-3-1 0-15,-5-1 0 16,-3-4 0 15,-7-6-1-31,-1 1 1 0,-8-5-1 0,-7-1 1 0,-13-2-1 0,-11 0 0 16,-15 1 0-16,-14 6 0 15,-12 0 0-15,-6 7-1 16,3 2 0 15,12 3-10-31,12 19-42 0,25-6-34 0,24-2-1 0</inkml:trace>
  <inkml:trace contextRef="#ctx0" brushRef="#br0" timeOffset="100645">9067 5679 106 0,'0'0'7'16,"0"0"6"-16,-9-1 4 0,9 1 5 16,0 0 4-16,-9-3 2 15,9 3-3-15,-10 0 1 16,10 0-4-16,-2 8-4 0,1 7-3 15,-2 8-5-15,1 6-1 16,-3 12-2-16,0 5 2 16,-5 8-2-16,0 4 1 15,-1 0-3-15,-2 0 0 16,0-4-1-16,1-4-1 0,1-6 0 15,2-6-2 1,5-7-3-16,0-6-4 0,4-3-12 16,0-4-27-16,-2-5-33 15,8-3-4-15</inkml:trace>
  <inkml:trace contextRef="#ctx0" brushRef="#br0" timeOffset="100972">8794 6067 289 0,'0'0'4'0,"0"0"2"16,-2-10-1-16,2 10-2 0,0 0 0 31,0 0 1-31,0 0 2 0,0 0 3 0,-9 9-3 15,7 4 1-15,2 11 2 16,0-2 1-16,0 10 2 0,4 0 0 16,3 3-3-16,3 4-3 15,3 0-1-15,2-2-1 16,0-2 0-16,0-5-1 15,0-4 3-15,-2-10 1 0,1-8-1 16,-3-5 1 31,4-6 0-47,-2-11-1 0,5-9 0 0,5-6-1 0,4-4-2 0,1-4-3 0,2-3-3 0,2 4-9 15,-1-1-13-15,-2 6-58 16,5 4-4-16</inkml:trace>
  <inkml:trace contextRef="#ctx0" brushRef="#br0" timeOffset="101363">9695 5724 356 0,'0'0'-1'16,"0"0"-2"-16,0 0 2 15,3 9 0-15,1 5 2 16,0 4 2-16,0 8 3 15,0 4 0-15,0 6 4 16,0 6 2-16,-1 0-2 0,0 0-1 16,0-4-1 15,0-4-2-31,-1-7-2 0,0-3-1 0,0-7-4 0,1-5-4 0,-3-12-6 15,0 10-6-15,5-16-48 16,-5 6-17-16</inkml:trace>
  <inkml:trace contextRef="#ctx0" brushRef="#br0" timeOffset="101614">9490 5718 344 0,'0'0'3'16,"0"0"2"-16,-8-11 0 15,8 11-1-15,-4-10 1 16,4 10 3-16,14-12-1 16,7 2 3-16,12 6-4 0,8-4-1 15,9-1 1 16,2 3 0-31,2-2-1 0,-1 2-2 16,-3 1-4-16,-9 1-6 0,-6 4-5 0,-8 0-13 16,-3-3-33-16,-3 3-22 0</inkml:trace>
  <inkml:trace contextRef="#ctx0" brushRef="#br0" timeOffset="101842">9573 6022 285 0,'0'0'3'15,"0"0"1"-15,0 0 2 16,0 0 0-16,2 12 2 0,8-8-1 16,5 2 3-16,8-4-1 15,10-1-1-15,5-1-4 16,8-3-9-16,3-5-30 0,15 5-35 15,-14-4-6-15</inkml:trace>
  <inkml:trace contextRef="#ctx0" brushRef="#br0" timeOffset="102244">10338 5971 248 0,'-11'0'4'0,"-7"7"1"15,-5-2 1-15,-4 8-2 16,-2 1 1-16,2 0 1 0,0 3-1 16,0-1 4-16,14 3-2 46,11-6 0-46,6 4 1 0,15-3 1 0,4 2-1 0,7 2 0 0,-3 2-2 16,3 2-1-16,-7-1-2 0,-6 0 3 16,-9-1 0-16,-8-5 2 15,-12-2 0-15,-11-4 1 16,-3-2 0-16,-8-2-1 0,4-5-2 15,-1 0-6-15,2 0-5 16,11 0-15-16,2 0-30 31,16 0-29-31,0-14-6 0</inkml:trace>
  <inkml:trace contextRef="#ctx0" brushRef="#br0" timeOffset="102478">10627 6009 361 0,'0'0'2'0,"-8"0"1"16,-3 8-2-16,-1 3 2 16,-5 5-1-16,-1 3 1 15,1 4 1-15,3 2 3 0,12 0-2 16,5-1 0-16,21-5 1 47,8-5 0-47,18-2-5 0,4-6-6 0,11-1-15 0,7-4-57 0,-4-1-4 0</inkml:trace>
  <inkml:trace contextRef="#ctx0" brushRef="#br0" timeOffset="111444">13782 14372 195 0,'0'0'8'16,"0"0"3"-16,0 0 6 16,-4-10 1-16,4 10 1 15,0 0-1-15,0 0 1 16,0 0 4-16,0 0-5 0,-4 14-3 15,4 10-1-15,0 9-1 16,0 7 0-16,0 9 1 16,0 6-2-16,0 1-1 15,0-1-5-15,0-6 0 0,0-7-3 16,0-9-2-16,0-7-3 15,2-13-6-15,-2-13-20 16,16 7-54-16,-9-17-5 16</inkml:trace>
  <inkml:trace contextRef="#ctx0" brushRef="#br0" timeOffset="111940">13667 14207 318 0,'0'0'7'15,"0"0"2"-15,-14-7 1 16,14 7 0-16,-5-10 1 15,5 10-1-15,2-12 2 16,16 2 0-16,8 4-4 0,20 2-3 16,10 3-1-16,12 1 2 15,6 11-1-15,-2 6 1 16,-5 7-1 15,-10 7-4-31,-11 4 1 0,-21 1-2 0,-17 0 1 0,-17-4-1 0,-15-4 0 16,-11-8 0-16,-9-4 0 15,-6-8 0-15,-3-2 0 0,-3-5 0 16,2-1 0-16,6 0-1 15,7 0 0-15,8 4 0 16,7 7 2-16,10 3-1 16,10 8 2 15,7 5 1-31,14 6 0 0,10 5 2 0,5 5 0 0,7-3 1 0,4 0-2 15,0-4 1-15,2-2-2 16,-6-8-1-16,-5-6-2 16,-3-3-3-16,-7-8-4 0,1-1-10 15,-9-8-30-15,4-1-40 16,-2-8-3-16</inkml:trace>
  <inkml:trace contextRef="#ctx0" brushRef="#br0" timeOffset="112197">14471 14341 365 0,'0'0'0'0,"0"0"5"15,3 14 1-15,1 2 2 16,2 6 2-1,0 4 2-15,1 9 0 0,0 4 2 16,1 6-1-16,1 3-3 0,-4-1-1 16,2-1-2-16,0-5-4 15,0-1-2-15,-1-10-4 16,2-4-6 15,-4-10-8-31,0-7-68 0,-4-9-2 0</inkml:trace>
  <inkml:trace contextRef="#ctx0" brushRef="#br0" timeOffset="112365">14290 14526 419 0,'0'0'1'16,"8"0"-1"-16,10-1 1 16,10 0 1 15,8 1-1-31,5 0-2 0,1 0-2 0,3 2-7 0,0 1-10 0,-6-3-31 15,-4-3-31-15,-13-2-6 32</inkml:trace>
  <inkml:trace contextRef="#ctx0" brushRef="#br0" timeOffset="112665">14690 14250 338 0,'0'0'6'0,"21"8"2"16,3 6 1-16,5 4 3 16,5 8 1-16,3 8 1 0,1 9 0 15,2 4 1-15,-7 4-5 16,-8 1-1-16,-13-2-3 15,-7-2 0 1,-5-10-1-16,0-6-1 0,-5-12 0 16,-2-8 0-16,7-12-2 0,-5-4 0 15,5-13 0-15,8-4-2 16,4-1 0 15,3 0-2-31,3 5 1 0,-1 6-1 0,2 7 1 0,-2 5 0 0,0 10 1 16,2 8 1-16,1 0 0 15,6 2 0 1,5-3-1-16,7-5-4 0,13-3-8 0,0-10-23 15,-1-3-50-15,13-9-4 16</inkml:trace>
  <inkml:trace contextRef="#ctx0" brushRef="#br0" timeOffset="114359">16049 14286 297 0,'0'0'6'0,"0"0"5"16,-9 0 2-16,9 0 0 15,0 0 0-15,0 0 1 0,0 0 4 16,10-2-2-16,17 2-6 15,6-4-4-15,10-1-2 16,9 0 0-16,6 0-2 16,5-1-3-16,-3 0-6 0,-2 1-9 15,-9-3-21-15,-7 1-37 16,-3 7-11-16</inkml:trace>
  <inkml:trace contextRef="#ctx0" brushRef="#br0" timeOffset="114601">16065 14491 399 0,'0'0'1'16,"0"0"1"-16,0 0 2 15,0 0 0-15,15 4 0 0,14-4 1 16,11 0-1-16,13-2 1 16,15-1-1-16,8-1-5 46,5 3-6-46,-3-1-11 0,-1 1-30 0,-1 1-34 0,-18 0-5 0</inkml:trace>
  <inkml:trace contextRef="#ctx0" brushRef="#br0" timeOffset="120659">17502 13892 231 0,'0'0'6'15,"0"0"3"-15,0-9 3 16,0 9 3-16,2-11 1 16,-2 11 1-16,4-9 0 0,-4 9-1 15,0 0-4-15,13-5-1 16,-13 5-1-16,15 18-2 15,-8 3 1-15,5 8-1 16,-2 3 2-16,1 7 0 0,2 5-1 16,-5 1 0-16,0 2-1 15,-1 0-2-15,-2-3 0 16,-3-1-2-16,0-3 0 15,-1-7-1 1,-1-2 0-16,1-9-1 0,-1-3-1 0,0-6 2 16,1-4 0-16,-1-9 0 15,0 0 0-15,0 0-1 16,15-22 2-16,-6-3-1 0,6-7 0 15,3-8-2-15,1-9 0 16,2-3-1-16,0 0 0 16,-1 1-1-16,-5 4-2 15,2 8-2 16,-9 3-3-31,0 11-6 0,-8 2-15 0,0 8-60 0,0 3-2 0</inkml:trace>
  <inkml:trace contextRef="#ctx0" brushRef="#br0" timeOffset="120952">18051 13848 303 0,'0'0'0'16,"0"0"0"-16,0 0 3 15,3 6 2-15,0 6 7 16,0 7 3-16,2 5 1 0,-2 8 4 16,0 7 1-16,0 4 0 15,-1 6-1-15,-2-1-4 16,0 1-5-16,0-2-4 15,0-5-1-15,-1-4-3 16,0-6-1 0,0-6-1-16,1-6-3 0,-2-6-1 0,2-4-3 15,0-10-12-15,-3-5-63 16,3 5-7-16</inkml:trace>
  <inkml:trace contextRef="#ctx0" brushRef="#br0" timeOffset="121140">17874 14164 439 0,'0'0'1'0,"0"0"0"0,18-6 1 16,5 2-1-16,7 1 1 16,8-1 0-16,7 1 0 46,2-2-1-46,3 5-3 0,-4-5-4 0,-4 5-10 0,-11 0-35 0,-5 0-33 0,-5-9-4 16</inkml:trace>
  <inkml:trace contextRef="#ctx0" brushRef="#br0" timeOffset="121507">18396 13817 370 0,'0'0'3'15,"6"10"1"1,1 3 3-16,2 8 1 0,3 4 3 0,0 6 1 15,0 7 1-15,4 4 1 16,-6 1-2-16,-1 2-1 16,-3-5-2-16,-2-5-2 0,-1-6-1 15,-2-3-1-15,0-10-2 16,0-6-1-16,-1-10-1 15,7-4-2 17,4-9-2-32,-1-4 1 0,3-3-1 0,1 1-2 0,0 2 1 0,-2 5 0 15,0 6 2-15,0 6 2 16,-3 4 1-16,0 10 1 15,5 4 0-15,3 4 1 16,5-1 1-16,8-4-2 0,6-3-3 16,4-3-7-16,7-2-31 15,0-3-48 16,-2-6-1-31</inkml:trace>
  <inkml:trace contextRef="#ctx0" brushRef="#br0" timeOffset="122336">19319 13655 374 0,'0'0'1'0,"0"0"-2"0,0 0 0 15,0 0 3-15,5 20 3 16,-5 23 7-1,-5 13 1-15,-6 15 2 0,-5 21 0 16,-5 9 0-16,-7 15 2 16,0 2-3-16,-6 3-2 15,3-19-6-15,-1-10-2 16,4-12-2-16,3-14 1 15,4-13-2-15,4-13-1 0,2-11-4 16,5-7-7-16,0-16-28 16,10-6-51-16,0 0-1 15</inkml:trace>
  <inkml:trace contextRef="#ctx0" brushRef="#br0" timeOffset="123159">19596 14180 333 0,'0'0'2'16,"0"6"4"-16,0 8 3 15,0 10 1-15,0 3 4 16,0 8 2-16,0 8-1 15,-1 4 1-15,-3 2-1 16,-2 2-3-16,3-6-5 0,-4-3 0 16,3-8-2-16,0-6-3 15,2-8-1-15,0-6-3 16,2-5-4-16,0-9-10 0,-3-11-61 15,3 1-10-15</inkml:trace>
  <inkml:trace contextRef="#ctx0" brushRef="#br0" timeOffset="123585">19453 14200 362 0,'0'0'1'15,"0"0"1"-15,0 0-2 16,0 0 0-16,10-9 1 47,2 6 5-47,9 1 1 0,9 1 3 0,6 1-2 0,8 0 2 0,6 8 0 0,2 1 0 0,-3 6-1 15,-3 1-3-15,-8 1-3 16,-8 1-2-16,-13 1-2 15,-10 1 0-15,-8-4 0 16,-15-1-1-16,-4-1 1 0,-11-4-1 16,-5-1 0-16,-4-5 0 15,0-3 1 16,0-2 0-31,6 1 0 0,4 0 1 0,7 0 0 0,5 1 2 16,9 10 1-16,7 5 2 0,3 6 1 16,10 4 1-16,7 6 0 15,4 3 0-15,4 2 0 16,3-1-1-16,4 2-2 15,2-5-2-15,1-2-4 0,0-2-5 47,-3-8-15-47,-2 1-64 0,4-3-2 0</inkml:trace>
  <inkml:trace contextRef="#ctx0" brushRef="#br0" timeOffset="124155">20250 14364 317 0,'0'0'0'0,"0"0"5"0,0 0 4 16,0 8 5-16,0 5 3 16,0 5 2-16,0 6 2 15,0 6-2-15,0 2 2 16,0 8-4-16,0-5-6 0,2 0-3 15,0-1-4 17,0-8-1-32,0-1-1 0,0-5-2 0,-2-7-3 0,2-2-5 0,-2-11-5 15,5 12-23-15,8-11-52 16,-13-1-2-16</inkml:trace>
  <inkml:trace contextRef="#ctx0" brushRef="#br0" timeOffset="124339">20058 14537 438 0,'0'0'0'0,"6"0"1"0,9 0 0 16,9 0 0-16,9 0 0 0,8 1 0 16,8 1 0-16,5-1-1 15,0 3-3-15,-3-3-6 16,-2 3-21-16,-6-4-52 15,-13 0-3-15</inkml:trace>
  <inkml:trace contextRef="#ctx0" brushRef="#br0" timeOffset="125527">20108 14458 294 0,'0'0'7'16,"0"0"0"-16,0 0-1 0,0 0 2 15,0 0-1-15,0 0 0 16,11-7 2-16,6 7 0 16,7 9-5-16,1 1-1 0,2 5 1 15,-2 3 0-15,-3 3 0 16,-9 1-1-16,-11 2 0 15,-9-1-1-15,-21 0 1 32,-8-3-1-32,-16-9 1 0,-10-3 0 0,-11-7 0 0,-5-4 0 15,-2-11 0-15,1-5 0 16,6-10 1-16,9-1-1 15,13-5-1-15,15 3-1 16,20 0 0-16,16 0-1 0,23 6 1 16,19 5-2-16,21 5 1 15,17 8 1-15,6 7 0 47,3 2 0-47,-4 14 0 0,-7 2 0 0,-14 3 0 0,-12 5 0 0,-25 4 0 0,-23 0-1 16,-16 1 2-16,-23-6-1 15,-15-2 1-15,-13-3 0 16,-15-4 1-16,-5-6 2 15,-4-8-3-15,3-3 1 0,4-11 0 16,9-2-1-16,11-7 0 16,17-3-1-1,17-1 0-15,15-2-2 16,16-1 1-16,23 5-1 0,20 2 1 0,18 5-1 15,14 5 1-15,11 7 0 16,7 5 0-16,0 10 1 16,-8 10-1-16,-10 7 1 0,-15 5-1 15,-21 2 1-15,-20 3 0 16,-22-3-1-16,-17-1 1 15,-23-2 1-15,-15-8 0 47,-15-6 0-47,-9-4 1 0,-7-7-1 0,-5-4 1 0,2-4 0 0,5-9-1 0,8-4 0 16,14 0-1-16,13-5-2 15,16-1-2-15,11-1-4 16,20 4-10-16,7 8-42 0,19-6-28 16,13-1-4-16</inkml:trace>
  <inkml:trace contextRef="#ctx0" brushRef="#br0" timeOffset="125981">20908 14352 356 0,'0'0'6'15,"4"-9"2"-15,-4 9 1 16,9-7 1-16,-9 7 0 62,18 0 3-62,-6 5 1 0,-1 6 2 0,1 11-5 0,1 4-1 0,-5 7 0 0,1 2 0 0,-3 6-2 0,-3-2-2 16,1-1-2-16,-3-4-1 0,0-4-1 16,0-5-1-16,0-7-1 15,-1-4-3-15,1-4-2 16,-1-10-10-16,0-17-68 15,0 6-8 17</inkml:trace>
  <inkml:trace contextRef="#ctx0" brushRef="#br0" timeOffset="126145">20713 14347 464 0,'0'0'1'16,"0"0"-1"-16,11 0 0 16,9 0 0-16,11 0 1 15,11 0-1-15,13-2 1 31,8 1-1-31,10 0 0 0,0-2-1 0,-1 2-6 0,-1-4-11 16,-9 3-66-16,-5 2-2 16</inkml:trace>
  <inkml:trace contextRef="#ctx0" brushRef="#br0" timeOffset="126368">20567 14734 441 0,'0'0'0'15,"0"0"1"-15,6 3 1 16,11-1-1 31,8-1 1-47,10-1 0 0,11 0 0 0,12-3 0 0,12-1 0 0,8-4-2 0,3 0-4 0,3-1-9 15,-4 1-33-15,0-2-38 16,-4 0-4-16</inkml:trace>
  <inkml:trace contextRef="#ctx0" brushRef="#br0" timeOffset="126725">21739 14551 370 0,'-9'0'2'0,"-8"0"0"15,-11 2 3-15,-5 2 3 31,-8 2 2-31,-3 6 0 0,-4-1 1 0,0 0 0 16,10 4-1-16,13 2 0 0,11 1-2 16,14 3-4-16,19-1-1 15,12 0 0-15,8 0-2 47,8 3 1-47,-1-1-1 0,0-3 0 0,-8-2 0 0,-9-1 0 0,-14 2 0 0,-15-3 0 16,-9-1 0-16,-18-3 1 15,-7-2 0-15,-6-1-1 16,-4-3 1-16,0-1-1 0,5-3-1 15,7-1-2-15,6-1-3 16,8-1-5-16,7-8-8 16,11 10-28 15,0-14-41-31,4 1-3 0</inkml:trace>
  <inkml:trace contextRef="#ctx0" brushRef="#br0" timeOffset="126971">22086 14584 402 0,'0'0'1'15,"0"0"-1"-15,-6 5 1 32,-8 5 1-32,-5 2 3 0,-9 5 3 0,-6 5 2 0,-6 2 0 15,-2 3 1-15,5 0 0 16,6 2 1-16,11-3-2 15,18 0-2 1,20-2-3-16,25-3-4 0,19 0-3 0,17-6-5 16,13 5-12-16,8-5-30 15,3-2-41-15,0-6-3 31</inkml:trace>
  <inkml:trace contextRef="#ctx0" brushRef="#br0" timeOffset="143992">13573 15821 351 0,'0'0'6'0,"0"-12"2"15,0 12 2-15,-10-17 2 16,2 8-2-16,-9 1 2 0,-7 1-1 16,-10 2 2-16,-10 7-6 15,-3 6-1-15,-5 6-2 16,4 3-1-16,4 4-1 15,7 2 0-15,13 4 0 0,13-1-2 16,15-1 1-16,16 1-1 16,12-1 0-16,4 2 0 15,2 1 0-15,-1-1 0 16,-7 1 0-16,-7-3 0 0,-13-3 0 31,-10-1 1-31,-12-2 0 0,-11-6 0 0,-5-6-1 16,-2-4 0-16,1-3-3 15,0-8-6-15,9-2-15 47,6 0-42-47,8-8-20 0</inkml:trace>
  <inkml:trace contextRef="#ctx0" brushRef="#br0" timeOffset="144239">13525 16037 390 0,'0'0'4'0,"0"11"2"15,3 2 1-15,1 1 1 16,5 2 1-16,3-2 0 16,9 1 1 15,7-4 0-31,6-9-3 0,7-2-3 0,-2-10-1 0,0-8 0 0,-4-3-2 15,-10-5 0-15,-10 2 0 16,-13 2-1-16,-11 1 0 0,-15 7 0 16,-5 3 0-16,-5 3 0 15,-1 6 0-15,2 2-1 16,3 7-2-16,8 6-3 15,7-2-8-15,13 3-29 16,7 0-45 0,7-6-1-16</inkml:trace>
  <inkml:trace contextRef="#ctx0" brushRef="#br0" timeOffset="144917">13979 15941 400 0,'0'0'2'0,"4"15"3"15,3 1 1 1,3 5 2-16,3 6 0 0,1 5 2 0,1 6 1 16,3-1 0-16,0-2-1 15,-2-8-2-15,-3-3-2 16,-2-12-1-16,-3-10-1 0,5-4-2 15,-2-15 0-15,1-12-1 16,1-5 0-16,5-9-1 16,0-3 0-16,3 2 1 15,0-2 0 1,1 6 0-16,-2 8 0 0,0 10 0 15,-1 9 0-15,-1 13 1 0,-3 11-1 16,-4 10 1-16,-4 13-2 16,-1 0 0-16,-4 5 0 0,-2-1 0 15,0-1 0-15,-5-8 0 16,-1-6 0-16,0-7 0 15,-1-7 0-15,7-9 0 16,-8-12 0-16,8-7 0 31,2-13 0-31,5 3 0 0,3-9 0 0,7 4 0 0,2-2 0 16,6 6 0-16,0 11 0 15,0 9 0-15,-1 10 0 0,-2 6 0 16,0 12 0-16,-1 4 0 16,0 7 0-16,4 3 0 15,2-6 0-15,6-5 0 16,2-4 0-16,7-10 0 15,-3-7 0 1,1-7 0-16,-3-11 0 0,-7-9 0 0,-8-2 0 16,-8 0 0-16,-11 1 0 15,-5 3 0-15,-16 10 0 16,-5 5 0-16,-3 10 0 0,-4 13 0 15,3 9 0-15,3 11 0 16,9 2 0-16,12 3 0 16,8-4 0-16,20-5 0 0,8-8 0 15,14-4 0 16,1-13-3-31,8-5-30 0,5-9-58 0,-13-16-4 0</inkml:trace>
  <inkml:trace contextRef="#ctx0" brushRef="#br0" timeOffset="145409">15189 15457 460 0,'0'0'1'0,"0"0"1"16,4 13 0-16,2 5 3 16,2 7 1-16,3 7 0 15,1 9 2-15,4 9-1 0,2 7 1 16,3 4-2-16,2 1-6 15,-1-1 0-15,2-1 0 16,1-6 0-16,-5-7 0 0,0-8 0 16,-6-11-2-16,-5-10-10 15,-9-18-4-15,-7 1-4 16,-11-12 2-16,-9-8 2 15,-3-6 4-15,-6-3 7 32,0-3 5-32,-2 2 7 0,8 4 6 0,5 2 3 0,13 3 1 15,9 5-1-15,11-1-2 16,18 6-4-16,12 0-2 0,12 0-8 15,6 1 0-15,6-1 0 16,5 0 0-16,-5 3 0 16,-8 0 0-16,-6 2 0 15,-15 0 0-15,-6 3 0 16,-8 2 0-1,-11 3 0-15,-4 8 0 0,-4 6 0 0,0 5 0 16,0 5 0-16,0 2 0 16,0 5 0-16,0-3 0 0,3-2 0 15,0-7 0-15,2-6 0 63,-5-16-16-63,14 9-17 0,-14-9-57 0,7-21-3 0</inkml:trace>
  <inkml:trace contextRef="#ctx0" brushRef="#br0" timeOffset="146286">15646 15596 399 0,'0'0'5'0,"-6"-16"2"16,2 3 0-16,-1 1 1 15,5-2 0-15,0 1-2 16,0 1-2-16,6-2-2 0,6 12-7 16,2 2-4 30,5 7-1-46,1 10-1 0,1 4 1 0,2 9 2 0,0 2 3 0,0 3 5 0,0 3 3 16,0 5 3-16,-2-5 3 0,0-1 0 16,-4-2 1-16,-1-6-1 15,-4-4 0-15,-2-6-1 16,-2-5 0-16,-8-14-2 15,9 5-1-15,-5-15-1 0,0-11-1 47,0-6 0-47,2-6-1 0,1-1-2 0,3-1 1 0,6 1-1 0,0 5 2 16,2 10-1-16,2 7 2 0,1 12 1 15,0 5 0-15,-2 14 0 16,-1 6 0-16,-5 11 2 16,-3 3-6-16,-4 3 0 0,-3 0 0 15,-2-6 0-15,-1-3 0 16,0-8 0-16,0-8 0 15,0-17 0-15,0 0 0 16,0 0 0-16,8-24 0 16,1-1 0-16,1-5 0 0,0-2 0 31,4-2 0-31,-2 8 0 0,-1 2 0 0,0 10 0 15,-2 10 0-15,4 4 0 16,-1 14 0-16,1 6 0 0,6 2 0 16,8 1 0-16,6-2 0 15,7-4 0-15,5-9 0 16,4-7 0-16,-1-4 0 15,-2-15 0-15,-5-6 0 0,-9-6 0 16,-9-7 0-16,-11 0 0 16,-11-5 0-16,-4 7 0 31,-11 3 0-31,-4 12 0 0,-6 10 0 0,-5 10 0 0,-2 14 0 15,1 13 0-15,1 15 0 16,3 1 0 31,6 8 0-47,4-2 0 0,8-2 0 0,8-6 0 0,5-7 0 0,11-6 0 0,5-9 0 0,5-9 0 15,5-7 0-15,0-7 0 16,5-12-11-16,0-8-9 16,1-7-5-16,-1-9-1 0,1-3 2 15,-1-3 5-15,-2 0 5 16,-1 5 7-16,-4 2 8 15,-6 9 8-15,-2 11 8 16,-2 11 4-16,-5 8-1 0,-2 9-1 16,-3 15-4-16,-1 7-3 15,-1 7-3-15,2 7-2 16,-5 0-2-16,-4 3-3 31,0-1 0-31,-10-4-5 0,-2 0-7 0,-14-7-48 0,0-8-31 16,4-6-3-16</inkml:trace>
  <inkml:trace contextRef="#ctx0" brushRef="#br0" timeOffset="147054">17695 15609 378 0,'0'0'2'0,"7"-11"2"15,-7 11 2 1,8-13 1-16,-8 13 1 0,0 0 1 15,0 0 2-15,0 0 2 0,-14 11-1 16,-3 13-2-16,-4 10-2 16,0 2-2-16,3 3 0 15,8-3-1-15,7-2-2 16,9-9 0-16,11-9-1 0,8-11-1 15,4-5 0-15,0-12-1 16,-3-9 1-16,-8-8-1 16,-7-2 0 15,-9-1-1-31,-5-1 1 0,-10 6 0 0,-2 1 1 0,-2 8-1 0,3 10 2 15,1 8 0-15,7 8 1 16,5 16 0-16,5 6 2 16,12 6-5-16,7 4 0 0,4-2 0 15,9 0 0-15,-2-7 0 16,2-5 0-16,-4-10-8 15,1-2-16-15,-2-10-66 32,-12-4-4-32</inkml:trace>
  <inkml:trace contextRef="#ctx0" brushRef="#br0" timeOffset="147259">17897 15316 443 0,'0'0'1'16,"18"9"0"15,7 6 1-31,16 7 2 0,7 11 0 0,7 8 1 0,2 11 1 0,3 12 0 16,-2 4-1-16,-17 7-1 15,-14 0-1-15,-14 0-5 16,-13-11-6-16,-2-7-35 0,-10-4-45 15,0-18-3-15</inkml:trace>
  <inkml:trace contextRef="#ctx0" brushRef="#br0" timeOffset="147959">19044 15285 341 0,'0'0'5'0,"0"0"4"0,0 0 1 16,0 0 3-16,7 11 4 16,-4 11 1-16,3 11 1 15,-1 11 1-15,3 12-4 16,-3 12-4-16,2 7 0 0,-3 2-4 15,-1-1-3-15,-2-10-1 16,-1-7-2-16,1-16-2 16,-1-7 0 15,0-15 0-31,0-12 0 0,0-9 0 0,0-15 0 0,7-7 0 0,0-10 0 15,3-5 0-15,5-7 0 16,5 3 0-16,5-4 0 16,4 5-2-16,2 9 1 0,4 9 1 15,-4 7 1-15,-2 10 1 16,-6 5-2-16,-3 16 0 15,-12 7 0-15,-7 9 0 16,-3 6 0 15,-7 4 0-31,-3 3 0 0,1-3 0 0,4-4 0 0,5-4 0 0,2-7-7 16,14-9-24-16,18-8-59 15,-4-12-4-15</inkml:trace>
  <inkml:trace contextRef="#ctx0" brushRef="#br0" timeOffset="148271">19742 15577 458 0,'0'0'2'0,"-7"9"-1"0,1 6 1 0,1 7 0 16,0 6 1-16,2 8-1 15,3 3 2-15,6 3-1 16,10-5-1-16,10-5 0 31,2-7 0-31,6-10-1 0,3-12-1 0,-3-7-1 0,-3-14-1 16,-10-7 0-16,-8-4-1 15,-9 1 1 1,-4 1 0-16,-10 4 2 0,-6 6 1 0,-1 8 0 15,-1 9 2-15,4 7-1 16,5 13 1-16,9 3 0 16,5 2-1-1,8-3-2-15,8 0-3 0,2-8-4 16,6-2-15-16,5-9-64 0,-13-8-3 15</inkml:trace>
  <inkml:trace contextRef="#ctx0" brushRef="#br0" timeOffset="148495">20020 15727 431 0,'0'0'3'0,"2"24"1"15,4-2 1-15,5 5 1 16,4 2 3-16,3 1 1 16,2-1 1-16,5-1 0 0,5-10-2 15,0-12-1-15,0-9-4 16,2-14-4-16,-2-5 0 15,0-7 0 1,-1-4 0-16,1-4 0 0,-1 0 0 16,-3 0 0-16,1 5 0 0,-8 0-9 15,2 11-17-15,-4 4-35 16,-4 2-32-16,-4 11-4 15</inkml:trace>
  <inkml:trace contextRef="#ctx0" brushRef="#br0" timeOffset="148790">20594 15650 418 0,'0'0'4'0,"1"12"1"16,0 0 1-16,2 5 1 15,3 7 1-15,4-1 1 16,6 4-1-16,12-2 2 0,6-8-5 16,11-8 0-16,8-9-2 15,10-8 0-15,1-17-1 16,-1-12-1-16,-7-9-1 15,-11-12 0-15,-12-5 0 0,-21-3 0 16,-12 2 1-16,-21 6-1 31,-16 8 2-31,-11 14 1 0,-7 16 0 0,-6 20 1 16,2 14 0-16,9 20-4 0,7 19 0 16,18 9 0-16,14 6 0 15,15 7 0-15,25-6 0 47,15 0 0-47,16-11 0 0,18-12-73 0,3-5-20 0</inkml:trace>
  <inkml:trace contextRef="#ctx0" brushRef="#br0" timeOffset="152576">16571 15054 207 0,'0'0'0'16,"0"0"0"-16,0 0 0 15,0 0 2-15,0-10 2 0,0 10 4 16,10-8 1-16,-1 3 2 15,4 2 2-15,3 0 1 16,8 3 2-16,-4 0 0 16,8 9-3-16,-2 4 0 0,7 3-4 15,-7 7 0-15,4 0-1 16,-10 8-1-16,-3-3-1 15,-7 1 0-15,-7 0-1 16,-7-3-1-16,-14-2 1 16,-8-4-3-16,-7-5 0 0,-4-6-3 15,-6-3 0 1,1-6-1-16,0-1 0 0,4-7-2 15,7-1 1-15,11-3 0 16,11 2 2-16,9 10 0 0,10-12 2 16,15 12 0-16,9 1 1 46,4 9-1-46,6 3 2 0,4 2-2 0,-1 0-6 0,0 4-23 0,8 0-46 0,-18-6-5 16</inkml:trace>
  <inkml:trace contextRef="#ctx0" brushRef="#br0" timeOffset="153231">17106 14959 207 0,'0'0'1'0,"0"0"2"16,10 6 5-16,-1 3 3 15,3 5 2-15,5 7 1 16,0 7 2-16,0 9 1 16,-4 5 0-16,-4 6-2 0,-8 7-5 15,-1-5-3-15,-11 1-4 16,-8-8-12-16,-6-6-50 15,2 1-16-15</inkml:trace>
  <inkml:trace contextRef="#ctx0" brushRef="#br0" timeOffset="153915">16443 15076 292 0,'0'0'7'0,"0"0"2"15,0 0 3-15,-10-3 1 47,10 3 0-47,0 0 0 0,0 0 2 0,4-12 0 0,12 5-6 0,11 3-4 0,7 1-1 16,7 0-1-16,6 3-1 15,3 3 1-15,-2 8-1 16,-5 8-1-16,-6 4 0 0,-9 6 0 16,-10 4 1-16,-11 4-1 15,-7 0 1-15,-13-1 0 16,-11-3 0 15,-6-4 0-31,-8-6 0 0,-8-7 0 0,-1-9-2 16,2-7 1-16,2-4-1 0,2-9 0 0,10-1-1 15,6-4 0-15,10 0 0 0,13 3 0 16,4 2 0-16,18 4 1 15,10 5 0-15,13 4 1 16,6 0-1-16,5 11 2 16,5 2-1-16,4 6-7 15,-6-2-22 1,-3 5-53-16,-1-2-3 0</inkml:trace>
  <inkml:trace contextRef="#ctx0" brushRef="#br0" timeOffset="158915">11183 16718 312 0,'0'0'1'0,"0"0"0"16,0 0 3-16,0 0 6 16,-1 18 1-16,1 3 2 15,1 11 2-15,2 6 4 0,0 11-2 16,2 7 2-16,-1 5-3 15,2 3-4-15,-3-4-1 16,2-5-1-16,-4-5-2 16,0-5-2-16,-1-10 0 15,0-9-2-15,2-6 0 0,-1-7-1 16,-1-13 0-16,0 0-1 15,0 0-1-15,5-21-1 16,-3-2 1-16,3-3-1 16,1-4-1-16,0 0 0 0,6 2-1 15,5 6 1-15,7 6 0 16,7 8 0-16,3 8 1 31,2 8 0-31,0 8 0 0,-5 3 0 0,-2 8 1 0,-12 2-1 16,-10 2 1-16,-9-2 0 15,-16-1 0-15,-5-7-1 16,-8-5 1-16,-5-6-3 15,-2-7-1-15,0-6-2 16,-2-9-4-16,5-5-2 0,5 0-7 16,10 3-13-16,5 7-46 15,10-2-13 16</inkml:trace>
  <inkml:trace contextRef="#ctx0" brushRef="#br0" timeOffset="159292">11653 16646 400 0,'0'0'1'15,"0"0"0"-15,0 0-1 16,0 0 1-16,10 3 2 16,10 14 0-16,12 11 0 0,14 9 1 15,10 13 0-15,6 14 2 16,2 10 0-16,-3 9 0 15,-9 2 0 1,-13 0-1-16,-28-44 0 0,-1 4-1 0,-10-5-2 16,1 4-4-16,-15-9-10 15,3 2-72-15,-6-8-2 16</inkml:trace>
  <inkml:trace contextRef="#ctx0" brushRef="#br0" timeOffset="160171">18892 16733 312 0,'0'0'1'15,"0"0"0"-15,0 0 2 16,0 0 0-16,-13-10 2 16,2 10 1-16,-8 3 1 0,-4 7 1 15,-6 7 0-15,-1 12 3 16,-1 7-1-16,-1 8 0 15,4 6-1-15,7 3-1 16,11-2-1-16,10 0-1 16,8-10 0-16,13-5-2 0,12-9-1 15,3-9-2-15,6-9-4 16,2-8-10-16,1-8-47 15,0-2-21-15</inkml:trace>
  <inkml:trace contextRef="#ctx0" brushRef="#br0" timeOffset="160431">19059 16493 402 0,'0'0'1'0,"14"2"0"15,13 6 2-15,16 5 2 16,14 11 1-16,11 9 0 0,10 15-1 16,1 11 2 15,2 8 0-31,-12 9 0 0,-17 5-3 0,-22 5-1 0,-22-5-1 0,-16-3-1 15,-24-11-5-15,-8-6-35 16,-13-7-44-16,-10-11-4 16</inkml:trace>
  <inkml:trace contextRef="#ctx0" brushRef="#br0" timeOffset="163697">8775 17413 284 0,'0'0'5'15,"0"15"5"-15,0-6 5 16,0 1 4-16,0-10 1 15,-4 10 0-15,4-10 0 16,-4-5-1-16,3-20-4 0,-1-8-4 16,1-6-9-16,-2-12-1 15,-2-7-2-15,1-2 0 16,0-3 0-16,-2 5 1 15,4 2 0-15,1 5-2 16,1 8 2-16,1 8-1 0,7 9 1 47,3 9 0-47,2 7 0 0,1 10 0 0,3 8 1 0,1 11 1 0,1 10 0 0,-1 6 1 15,2 10 1-15,-3 6 0 16,-1 2 0-16,-1-1 1 16,1-2-2-16,-2-4 1 15,0-7-2-15,-3-7-2 0,0-9-3 16,-6-8-6-16,4-6-28 15,12-3-48-15,-21-6-4 16</inkml:trace>
  <inkml:trace contextRef="#ctx0" brushRef="#br0" timeOffset="163856">8772 17210 376 0,'0'0'1'0,"0"0"0"16,16-5 1-16,5 2 1 15,7-1 0-15,4 1-3 0,12 2-10 16,1 5-50 15,1-4-17-31</inkml:trace>
  <inkml:trace contextRef="#ctx0" brushRef="#br0" timeOffset="164116">9239 16874 317 0,'0'0'5'0,"0"18"3"0,-2 0 4 0,-3 11 3 16,-4 5 2-16,1 8 1 16,4 3-1-16,1 1 1 0,2-4-3 15,5-4-4-15,7-9-4 16,9-10-2-16,5-9-2 15,4-6 0-15,1-4-2 16,1-8-4-16,-1-6-6 31,-1 0-21-31,10-12-56 0,-19-1-3 0</inkml:trace>
  <inkml:trace contextRef="#ctx0" brushRef="#br0" timeOffset="164307">9622 16794 384 0,'0'0'3'16,"4"17"1"-16,2 0 3 15,0 7 3 17,3 7 0-32,2 7 1 0,1 4 0 0,5 7 0 0,-3-3-1 0,-1-5-3 15,-2-8-5-15,-2-6-7 16,-8-12-20-16,-24-8-61 0,12-9-1 15</inkml:trace>
  <inkml:trace contextRef="#ctx0" brushRef="#br0" timeOffset="164444">9433 16779 417 0,'0'0'1'0,"18"-8"1"15,5-1 0-15,11 0 1 16,9-2-1-16,9 2-7 16,0-2-26-16,5 5-49 15,-3 4-5 1</inkml:trace>
  <inkml:trace contextRef="#ctx0" brushRef="#br0" timeOffset="164530">9960 17031 398 0,'0'0'2'0,"0"0"-1"15,8 14-1-15,-8-14-14 16,0 10-64-16,11-3-2 0</inkml:trace>
  <inkml:trace contextRef="#ctx0" brushRef="#br0" timeOffset="165277">9052 17984 407 0,'0'0'1'0,"0"0"1"0,4 10 3 15,-4-10-2-15,0 0 2 16,0 0 1-16,8 12 0 16,-2 0 1-16,2 1 0 31,14 23 0-31,-8-12-3 0,-14-24 1 0,29 28 0 15,-19-26-2-15,-1-2-1 16,1-2 0-16,-4-7-2 0,1-7-1 16,-2-5 1-16,0-3 0 15,2-2-2-15,-1-6 2 16,2 0 0-16,2 1 1 0,3 2 1 15,-1 4 0-15,1 5 0 32,1 5 0-32,0 5 0 0,0 10 1 0,2 3-1 15,-2 7 1-15,-1 2 0 0,1 4 0 16,-1-1-1-16,-2-1 1 15,-1 1-2 17,-4-5 0-32,-6-10 0 0,10 13-2 0,-10-13 0 15,8 0 0-15,-8 0-1 0,16-16 1 0,-2 4 0 16,1 0 1-16,1 0 1 15,2-1 0 1,0 5 1-16,2 5 1 0,-4 3 1 16,2 2-4-16,-3 8 0 0,4 7 0 15,-5 0 0-15,0 2 0 16,-1 3 0 31,-3 1 0-47,-3-3 0 0,-3-3-2 0,-2-2-17 0,-2-6-39 0,0-9-34 0,0 0-2 0</inkml:trace>
  <inkml:trace contextRef="#ctx0" brushRef="#br0" timeOffset="165595">9935 17521 385 0,'0'0'5'0,"0"6"2"0,-5 2 4 0,-2 5 0 0,-1 6 2 0,0 0 0 16,-1 4 1-16,0-1 0 16,5 5-4-16,-2-3-2 0,5-2-4 15,1 1 0-15,0-1-1 16,4 0-2-16,1-1-1 15,1 0 0-15,2-2 0 32,0-2-1-32,1-1 1 0,1-1-1 0,1-4 1 15,2 0 1-15,0-1 0 0,1-2 1 16,0-2-1-16,0-1 1 15,3 2-2-15,-2-3-4 16,3-1-4-16,-3 0-11 0,3-3-38 16,2 0-32-16,-2-3-5 15</inkml:trace>
  <inkml:trace contextRef="#ctx0" brushRef="#br0" timeOffset="165790">10303 17663 420 0,'0'0'4'0,"0"0"3"0,1 6 1 15,2 2 1-15,0 4 2 16,1 3 0-16,2 1 1 0,2 5 0 15,-1 3-4-15,0 0-2 16,1 4-3-16,0-1-3 16,-8-27 0-16,13 58 0 15,-6-29-11-15,0-4-26 47,2-4-52-47,-9-7-2 0</inkml:trace>
  <inkml:trace contextRef="#ctx0" brushRef="#br0" timeOffset="165920">10190 17732 431 0,'0'0'1'16,"0"0"2"-16,9-9 1 0,4 4 1 15,3-2-1-15,4-1 0 16,3-3-2 31,4 3-7-47,-2-2-20 0,-7-1-59 0,11 0-3 0</inkml:trace>
  <inkml:trace contextRef="#ctx0" brushRef="#br0" timeOffset="166348">10649 17567 425 0,'0'0'5'0,"0"0"3"0,5 10 0 31,-5-10 3-15,4 19 0-16,-1-2 2 0,-2 1 0 0,2 3 1 0,-1 4-11 15,1 2-3-15,-1-1 0 16,0 5 0-16,0-3 0 0,0 2 0 15,1 0 0-15,-2-2 0 16,4-3 0-16,-3-7 0 16,1-5 0-16,-3-13 0 15,14 8 0-15,-14-8-5 0,16-15-1 16,-6-4 0 15,0-2 3-31,1-4 2 0,1-4 3 0,-1 2 2 0,1-2 1 16,0 0 1-16,0 4-2 0,0 2-4 15,0 6 0-15,-1 9 0 16,-11 8 0-16,13 0 0 15,-9 7 0-15,1 8 0 16,-3 8 0-16,0 3 0 16,-2 2 0-16,0 1 0 0,2 0 0 31,-2-1 0-31,1 1 0 0,-1-3 0 0,3-3 0 15,-3-7-33-15,0-16-60 16,1 10-4-16</inkml:trace>
  <inkml:trace contextRef="#ctx0" brushRef="#br0" timeOffset="166652">11078 17677 409 0,'0'0'2'16,"0"0"4"-16,0 11 1 0,0-1 2 16,-1 3 1-16,0 3 1 15,1 3 1-15,0 1 1 16,0 2-2-16,4-2-2 15,4-4-3 32,0 4 0-47,2-5-6 0,2-1 0 0,0-2 0 0,-1-3 0 0,0-4 0 0,-1-5 0 0,-10 0 0 16,15-7 0-16,-10-3 0 0,-1-5 0 15,-1-1 0-15,-1-3 0 16,-2 0-5-16,0 1-4 16,-2 4-3-16,-1 3-10 15,3 11-36-15,-10-13-33 0,10 13-2 16</inkml:trace>
  <inkml:trace contextRef="#ctx0" brushRef="#br0" timeOffset="167259">11401 17668 419 0,'0'0'3'0,"0"0"1"16,0 0 1-16,0 0 3 15,0 0 1-15,4 9 1 0,-2-1 1 16,0 2 1-16,0 3-1 15,-1 3-1-15,1 1-1 16,-2 3-9-16,3 0 0 31,-2 2 0-31,0 2 0 0,-1-5 0 0,0 4 0 0,0 0 0 16,0 0 0-16,0-2 0 15,0-4 0-15,-2-2 0 16,-1-4 0-16,3 0 0 16,0-11 0-16,0 0 0 0,0 0 0 15,0 0 0-15,0 0 0 16,3-11 0-16,-3 11 0 15,6-14 0-15,-4 6 0 47,-2 8 0-47,7-17 0 0,-4 8 0 0,-3 9 0 0,6-15 0 0,-6 15 0 0,7-12 0 16,-7 12 0-16,4-10 0 0,-4 10 0 15,7-12 0-15,-7 12 0 16,9-19 0-16,-1 7 0 16,-1 0 0-16,3-3 0 15,2 2 0-15,3 0 0 47,-1 4 0-47,1-1 0 0,0 4 0 0,-1 2 0 0,-1 2 0 0,2 2 0 0,-5 6 0 16,-2 2 0-16,-2 6 0 15,-5 3 0-15,-1 3 0 0,-6 2 0 16,-3-1 0-16,-4 3 0 15,-5-3 0-15,-3-2 0 16,2 0 0-16,-2-7 0 16,1-1 0 15,3-6 0-31,2-3 0 0,2-2-24 0,13 0-50 0,-4-16-21 0</inkml:trace>
  <inkml:trace contextRef="#ctx0" brushRef="#br0" timeOffset="167476">12023 17604 433 0,'0'0'5'0,"0"0"0"16,-11 3 3-16,2 6 2 15,-7 0 1-15,1 5 0 16,-1 0 0-16,2 7 0 16,-1-3-5-16,4 6-6 0,2 0 0 15,3 0 0-15,1 1 0 16,0 1 0-16,0 3 0 15,-1-1 0-15,1 4 0 47,-4-2 0-47,9-30 0 0,-6 29-25 0,-1 2-67 0,3 7-1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09:10.8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23325 1040 174 0,'0'0'5'0,"0"0"0"15,0 0 5-15,0 0 0 16,0 0 1-16,0 0-2 15,0 0 0-15,0-32 1 0,0 32-4 16,0 7 0-16,0 4-4 16,0 3-2-16,1 1-1 15,0 4 2-15,2 2 0 16,1 1 0-16,3 9-1 0,2-6 2 15,3 8 4-15,2-6 1 16,2 4 4-16,4-4-1 16,3 3 4-16,5-12-1 15,1-3 0-15,5-8-2 16,3-4 0-16,0-3-3 0,0-3 0 15,0-6-4 1,-1-4-6-16,-1-4-8 0,-5-2-15 16,-1 0-25-16,-6-6-27 0</inkml:trace>
  <inkml:trace contextRef="#ctx0" brushRef="#br0" timeOffset="398">23550 672 343 0,'0'0'2'16,"0"0"-2"-16,0 0-1 47,0 0-2-47,0 0-3 0,0 0-5 0,0 0-12 0,0 0-21 0,0 0-29 0,0 0-3 15</inkml:trace>
  <inkml:trace contextRef="#ctx0" brushRef="#br0" timeOffset="594">23928 769 338 0,'0'0'0'15,"0"0"-4"-15,0 0-5 16,0 0-9-16,0 0-14 16,0 0-24-16,0 0-17 0</inkml:trace>
  <inkml:trace contextRef="#ctx0" brushRef="#br0" timeOffset="1313">23600 185 151 0,'0'0'1'0,"0"0"-1"15,0 0 2-15,0 0 2 16,0 0 0-16,-12 9 3 15,-1 2 1-15,-36 32-1 16,30-24 1 15,-7 8 0-31,-1-2-3 0,-3 8 1 0,-33 45-3 0,28-37-3 16,-1 10 0-16,-3-2-1 0,3 1-1 15,1 10 0-15,6-4 0 16,1 7 0-16,5-6 0 16,4 7-1-16,6-7 0 15,4 5 0-15,5-10 3 16,3 9-3-16,1-12 3 0,9 6 1 47,4-11 1-47,3 7-1 0,7-13 1 0,5 8 1 0,0-11-1 0,6 0 0 0,11-6 1 15,32 24 1-15,3-11 0 47,0-6 5-47,-1-12 0 0,-38-15 1 0,4-3 3 0,-1-2 0 0,3-3-1 16,3-1-1-16,4-7-2 0,-4-1-2 31,2-2-1-31,-2-6 2 0,3-3-2 0,-4-4 0 15,5-2 0-15,0-3-1 16,1-4 1-16,1-4-1 0,-1-2 1 16,0-7-1 15,-2 0 1-31,-4-6-2 0,-5 2-1 0,-5-6-2 0,-6 0-1 15,-5-6 0-15,-7 1-1 16,-5-6 1-16,-12 1 0 16,-4-5 0-1,-7 3 0-15,-14-2 3 16,-15 6-1-16,-16-2 0 0,-13 7-2 0,-13 3 0 15,-11 8-7-15,-5 3-22 32,2 8-39-32,-6 12-7 0</inkml:trace>
  <inkml:trace contextRef="#ctx0" brushRef="#br0" timeOffset="6822">763 1884 202 0,'0'0'4'0,"-10"-5"2"0,10 5-2 15,-11-4 0-15,2 3-1 16,9 1 0-16,-18 2 1 16,8 8-1-16,0 2-3 15,0 6-2-15,-2 3 1 0,-1 6 0 16,2 0 2-16,-6 2 1 15,5 7 0-15,-3-1 1 16,3 2 0-16,-2-1 0 16,-1 1-1-16,0-1 1 0,1 5 1 15,-1-2-3-15,-1 0-1 16,0 4 1-16,0-1 0 15,1 6 0-15,0-2-1 16,2 7 1-16,-2 2-1 16,3 0-1-16,1 2 2 15,-2-2-1-15,-1 4 0 0,4-4 0 16,-2 5 0-16,-1-7 1 15,4-3-1-15,-4 0 1 0,2-3 0 32,1 3 0-32,-5-4-2 0,5 2 1 0,2 3-1 15,-2-3-1-15,0 3 0 16,4-1 0-16,0 2 0 0,1-3-1 15,0 3 3-15,4-3-2 16,0-4 0-16,1 1 0 16,0-5 2-16,0 4 0 15,0-6-2-15,1 2 1 16,0 0-1-16,2-3 1 31,-2 7 4-31,-1-4-1 0,0 5-2 0,0-6 0 0,0 8 2 16,-1-4 0-16,-2-1 0 0,0 1 3 15,0 2-2-15,1 0 1 16,-2-2 2-16,1 5-1 15,2 2 0-15,-1-2 2 16,0 7-2-16,1-2 0 0,-2 5-2 16,-3 0 0-16,2 2-2 46,-2-3 0-46,0-3 1 0,-3 6-3 0,-3-5 2 0,5 0-1 0,-3-1-1 16,6-2 2-16,-4 3 0 0,4 2 0 16,-3 2 1-16,4-2 0 15,0 0 0-15,1 3-1 16,-1-1 1-16,-1 3-1 15,0 4-1-15,2-1 1 0,0 3-1 32,2-2-1-32,-1 2 1 0,1 0-2 0,3 0 2 15,1 0-1-15,8 1 0 16,-6-3 0-16,6 3 0 0,-4 1 0 15,5 1 0-15,-8 2 0 16,4 1 0-16,-3 0 1 16,-3-3 0-16,5 5 0 0,-1 0 0 15,2 4 1-15,1 0 0 16,0-1-1-16,2 3 2 47,-2 1-1-47,2 5-1 0,0-4 2 0,-4-2-1 0,1 1 0 0,0-1 1 0,-1 0 1 15,1-2 1-15,3 1-2 16,-2-1 1-16,1-4-1 15,4 3 1-15,0-3-1 16,0 3 0-16,2-2-1 0,-2 1 1 16,0 1-1-16,3 3 0 31,-3-1 0-16,5 3 1-15,1 1 0 0,0-1 0 0,4 3 1 0,-1-1-2 0,4-3 2 16,-3 1 0-16,2-1-1 16,1-2-1-16,4-4-1 15,0 0-1 1,2-4 0-16,4-3 0 0,-2-2-1 0,8-5 2 15,-2-4-1-15,6-2 1 16,-2-4 0-16,3-1 1 16,-1-1 0-16,2 0-1 15,0-6 0-15,-2 6 0 0,3-4-1 16,-1 0 1-16,-1 0-1 15,4-2 0-15,1-1 1 16,1-3 0-16,1 2 1 31,4-4 1-31,1 0-1 0,-2-2-1 0,4-4 0 0,0 0 1 16,1 0 0-16,-1 2 1 15,-1-5-2 1,3 1 3-16,1 1-2 0,3-1 3 0,-2-1-1 16,2-1-1-16,4-3 1 15,3-6-1-15,3-2 2 16,0-4-2 15,3-3 0-15,0-4-1-16,6-5 0 0,2-2 0 0,0 0 0 0,0-2 0 0,-2-6-1 0,-1-1 0 15,0-1 1-15,-2 0-1 16,-4-3 1-16,3 0 0 0,-2-1 1 15,1-2-1-15,2 0 1 16,1-2 1-16,1-1-1 16,2 1 0-16,-1-2-1 0,1 4 1 15,1 0-1-15,-5 1-1 16,2 1 1-16,1 2 0 15,-2 3-1-15,-1-1 1 16,-3 1-1-16,0 0 1 16,1-1-1-16,-1 3 0 15,-1-2 0-15,2 0 1 0,0-1-1 16,-1 0 0-16,5 1 0 15,0-2 0-15,0 1 1 16,0-3-1-16,3 1 0 47,-2 0 1-47,3-1-1 0,0-1 0 0,-2-1 0 0,0 0-1 0,-1 2-1 0,-2-1 1 15,3 1 0-15,-1 1 0 0,0-3 0 16,-2 0 0-16,2 1 1 16,-4-3 0-16,2 0 0 15,-3 0 1-15,1-1-1 16,-2-1 0-16,0 1 1 0,-2-1-1 47,0-2 0-47,-1 0 1 0,-3-1 0 0,-2-4-1 0,-1-4 1 0,-2 0 0 0,-3-5 0 15,-2-3 1 1,-1-3-1-16,-2-5 0 0,-1-2 0 15,-5-1 0-15,1-4 0 16,-2-3 0-16,1-3 0 16,-3-3 0-16,-1-4 0 0,-4 0 2 15,-1-6 0 16,-2-2 1-31,-4-4 0 0,-4-4-1 0,-3-4 1 16,-2 0-1-16,-7-7 0 0,1-3 0 0,-6-4 0 16,-3-5-2-16,-2-2 0 15,-4-5 1-15,-5 0-1 16,-7-4 1-16,0-1-1 15,-1-4 0-15,-11-1-1 0,0-3 0 16,-6 1 0-16,-2-1 0 47,-3 0-1-47,-2-3 0 0,-4-4 0 0,1 0 1 0,0-1 0 0,-3-5 1 15,1-2 1-15,2-4-1 0,-2-3 1 16,2-5-1-16,-1-1 0 16,-1-2 1-16,-5-1-1 15,-1-2-1-15,-2 2 0 16,-4 0 0-16,-2 0-1 0,-4 3 0 15,0-1 0-15,-6 1-1 16,0 0 0 15,-1 2 1-31,-2 1 0 0,-2 0 0 0,-6 3 1 0,0 1 1 0,-5 5 0 16,-7-2 1-16,-4 2 1 15,-4 4 1-15,-6 0-1 16,-4-2 1-16,-2 1-1 0,-3 5 2 16,-2 2-1-16,-2 5-1 15,-2 1 0-15,0 6-2 16,0 6 0-16,-6 8-1 31,-2 7-1-31,-2 3-2 0,0 3 0 16,-7 5 0-16,0 3 0 0,-5 4 1 0,-4 6-1 15,-4 2 1-15,-8 9 2 16,-2 3 0-16,70 34-2 15,-10-2 0-15,-1 3 1 0,-10-2-1 16,-3 4 1-16,-9-1-2 16,-2 6 1-16,-9-4 0 46,0 3 2-46,-8-1-1 0,1 2 1 0,-7-1 0 0,1 3 0 0,-7-1 0 0,-1 1 0 16,-6 0 0-16,1-2 0 16,3 3 0-16,2 2 0 15,3-1-1-15,2 6 1 0,1-3-1 16,4 5 0-16,2 3 0 15,1 1-1-15,-2 4 0 16,-64 11 2-16,-49 16 1 31,14 14-1-31,18 16 1 0,18 13-1 0,16 3-4 0,38 7-19 16,31-6-62-16,39-28-3 15</inkml:trace>
  <inkml:trace contextRef="#ctx0" brushRef="#br0" timeOffset="12642">5789 652 118 0,'0'0'5'15,"0"0"2"-15,0 0 3 16,0 0 2-16,0 0 1 16,0 0-2-16,0 0 2 15,0 0-2-15,0 0-3 16,0 0-5-16,0 0-2 15,0 0-4-15,-6 0 2 16,-41 6-1-16,37 12 1 0,-3 2 0 16,-1 8 0-16,1-5 2 15,-1 7 1-15,4-4 4 16,1 7 1-16,4-6 5 0,2 5 2 47,3-8 2-47,7 3 2 0,5-9-2 0,6 3 1 0,2-10-4 0,4 6-3 15,0-13-9-15,2 1-13 16,0-3-26-16,-2-2-33 0,2 1-6 15</inkml:trace>
  <inkml:trace contextRef="#ctx0" brushRef="#br0" timeOffset="14395">5598 552 187 0,'0'0'3'0,"0"0"3"0,0 0 2 16,0 0 0-16,-7 6 1 15,-2 3 2-15,4 1 0 16,-3 2 1-16,8-12-3 16,0 0-4-16,0 0-1 15,10 0 1-15,3 0-3 0,35 0-2 16,-27-4 1-16,0 5 1 15,-2-1 0-15,2-1 1 16,-1 0 2-16,-20 1 5 16,0 0 0-16,0 0 1 15,0 0 0-15,5 8-2 16,1 5-3 15,1-2 0-31,-14 24-4 0,-12-14-2 0,19-21-1 0,0 0-1 0,-6 13-2 16,1-2 1-16,-1 1 2 15,-1 0 1-15,13-6 2 16,4-2 2-16,-1 1 0 15,59 19 2-15,-53-15 2 16,-7 3 1-16,-2 1 0 0,-6 3 0 16,0 0-2 15,-13 5 0-31,-3-7-2 0,-5 7-2 0,-5-6-3 15,-1 2 0-15,0-9-2 0,0 4 0 0,27-12-1 16,-19-1-2-16,-1 1 2 16,20 0 1-16,0 0 1 15,-4-9 1-15,1-6 1 16,0 1 1-16,13-29-1 15,10 14-1-15,-20 29-1 16,19-25 0-16,3-1-1 31,-22 26 1-31,0 0-1 0,0 0 1 0,0 0-4 0,0 0-2 16,0 0-2-16,0 0-2 15,-1-7-5-15,-4 3-24 16,0-1-35-16,0 0-7 16</inkml:trace>
  <inkml:trace contextRef="#ctx0" brushRef="#br0" timeOffset="15323">7062 2012 271 0,'0'0'3'16,"-12"9"1"-16,0 1-1 0,-4 3 0 15,-2 3-2-15,0-4-1 16,2 5-1-16,4-2 2 15,8 0-1-15,4-15 1 16,23 12 0-16,7-8 0 0,11-4 3 16,6 2-1-16,0 0 3 15,-2 4-1-15,-16 13 6 16,-11 10 1-1,-18 3 0-15,-16 8 1 16,-19-3 2-16,-10 3-1 16,-8-5 1-16,-2 0-3 15,12-16-10-15,2-7-11 0,12-4-13 16,15-7-19-16,14-1-26 15,0-5-16-15</inkml:trace>
  <inkml:trace contextRef="#ctx0" brushRef="#br0" timeOffset="15823">7545 1799 176 0,'0'0'0'0,"0"0"0"15,0 0 1-15,-15 14 1 16,5-1 1-16,-3 6 4 0,-5 5 1 16,-1 3 3-16,-2 2 3 15,1 2-1-15,1-2 0 16,5-5 0-16,3-2-2 0,4-7-1 15,7-3 0-15,0-12-2 16,14 8-1-16,6-8-1 16,5-4 0 15,0-2 1-31,4-2-1 0,-3 3-3 15,-1 0-1-15,-8 4-2 0,-4 2 1 0,-8 9-1 0,-5 5 1 16,-7 6 0-16,-7 4 1 16,0 6 0-1,-1 0 0-15,2 3 3 16,4-5-1-16,4-2 1 15,5-5 0 17,6-3 1-32,9-4-2 0,4-6 0 0,7-1-3 0,-3-3-6 0,7-5-15 15,-5 1-31-15,7-2-26 16</inkml:trace>
  <inkml:trace contextRef="#ctx0" brushRef="#br0" timeOffset="16066">7804 1896 307 0,'0'0'-1'0,"0"0"-2"0,0 0 1 0,-4 9-1 16,4 5 3-16,6 6 1 15,2 4 0-15,-1 8 2 0,8 2 2 16,-6 7 3-16,10 4 4 31,-6-3-1-31,-1-5-1 16,3-7-5-16,-2-7-4 0,1-9-8 15,-1-5-23-15,2-20-33 16,-3-6-18-16</inkml:trace>
  <inkml:trace contextRef="#ctx0" brushRef="#br0" timeOffset="16437">7773 1866 234 0,'0'0'1'15,"-3"-17"1"-15,3 3 3 16,16-3 4-16,6-2 0 0,5 0 4 16,5-3-1-16,5-2 1 15,8 12-2-15,-6 6-2 16,1 4-1-16,-9 5-5 0,-8 9 1 47,-13 12-3-47,-7 5 0 0,-8 6 1 0,-11-4 0 0,-8-1 1 0,-4-2 1 15,-3-4-1-15,-1-7 0 16,6-8 0-16,3-3-3 0,9-6 1 15,14 0 0-15,0 0 2 16,4 5-1-16,15 1 1 16,10 2-2-16,2 1 4 15,7 3 0-15,0 2-1 0,1-1 1 31,-3 2-2-31,-5-1-1 0,-5-3-1 0,-4 0-3 16,-6-3-4-16,-5-4-3 16,-2 1-9-16,-9-5-35 0,0 0-28 15</inkml:trace>
  <inkml:trace contextRef="#ctx0" brushRef="#br0" timeOffset="16727">8233 1739 288 0,'0'0'1'0,"0"0"-1"15,10 6 1-15,-1 4 1 16,6 7 3-16,0 5 0 16,6 8 2-1,3 5 1-15,0 4 3 0,1 2-1 0,-4-3 0 16,0-2-1-16,-7-9 4 15,2-4 3-15,-7-6 0 16,-1-9-2-16,-8-8-1 0,9-15 0 16,-6-9-1-16,-2-11 0 15,0-8-7-15,-1-6-5 16,0-4-7-16,-5-1-6 0,3 4-6 15,-5 2-13-15,3 5-28 16,8 15-26-16,-2 4-6 16</inkml:trace>
  <inkml:trace contextRef="#ctx0" brushRef="#br0" timeOffset="17124">8724 1559 269 0,'0'0'1'16,"0"0"-1"-16,0 0 0 0,0 0 1 16,-6-7 3-16,-6 7 3 15,-3 10 3-15,-5 2 1 16,-2 3-1-16,0 4 0 15,-2 3-1-15,4 2 2 16,10-1-2-16,8-5-2 0,5-8-1 16,17-3-2-1,7-5 0 1,7-2 1-16,2-2 2 0,1-1-4 0,-3-4-2 0,-5 2-2 15,-7 4 0-15,-9 1 0 16,-9 11 1-16,-4 7 0 16,-10 8 0-16,-3 0 0 15,-2 6 1-15,1-3 0 0,2 2 0 16,4-6 0-16,5-2 1 15,6-8-3-15,9-9-6 16,11-3-12 0,-3-2-31-16,9-8-28 0</inkml:trace>
  <inkml:trace contextRef="#ctx0" brushRef="#br0" timeOffset="17600">8924 1830 251 0,'0'0'6'16,"0"22"1"-16,0-2 0 15,1 4 2-15,7 4-1 0,-1 0 1 16,3 5 0-1,1-4 1-15,2-3-2 0,-2-8-1 16,2-4 0-16,-3-6 1 16,-10-8 1-16,16 9 1 0,-16-9-4 15,0 0-3-15,1-12-5 16,-5-5-4-16,-10-9 1 15,0-6 0-15,-4-11 0 16,-3-6 1-16,5-6 3 0,3-1 2 16,11 28 2-16,0-4 3 15,3 5 0-15,11-7 1 16,3 4-3-16,4 0 1 15,4 5 0-15,1-1-2 16,3 4 0-16,0 1-2 0,2 6-1 16,-2-2-2-16,1 6 1 31,-3 4 0-31,-2 6-1 0,-23 1 4 0,34 8 0 0,-24 14 1 15,-12 8-1-15,-17 3-1 16,-4-1-1-16,0 0 1 16,3-1 3-1,17-12-2-15,8-4 2 0,19-3 0 16,8 1 2-16,10 1 2 0,9-2-1 15,4-2-4-15,6-3-7 16,-3-1-7-16,3 0-30 16,1 3-39-16,-16-4-8 15</inkml:trace>
  <inkml:trace contextRef="#ctx0" brushRef="#br0" timeOffset="18858">9263 1417 78 0,'0'0'1'15,"0"0"-1"-15,0 0 2 0,-10 5 2 16,10-5 4-16,0 0 5 15,-10 12 4-15,10-12 3 16,-10 10 1-16,10-10-1 16,-13 12 0-16,13-12-3 15,-14 14-3-15,14-14-3 0,-18 15-3 16,9-6-4-16,-6 15 3 15,15-24-3-15,-16 12 3 16,1 0 1-16,-2-1 1 16,2 0 1-16,4-4 0 15,1-3 0-15,10-4-4 0,-13 6 2 16,13-6-2-16,0 0-1 15,0 0-2-15,0 0-1 16,0 0 1-16,0 0-1 16,0 0 1-16,0 0-1 0,0 0 0 15,0 0-1-15,0 0-1 16,-11 5 0-16,11-5 1 15,0 0-1-15,0 0 0 16,0 0 3-16,-11 7-1 0,11-7 1 16,0 0 0-16,0 0 2 15,-11 6-3-15,11-6 1 16,-16 11-1-16,6-8 0 15,-2 4-1-15,1-3-1 16,1-1-1-16,10-3-1 0,-11 4-1 16,11-4 1-16,0 0-2 15,0 0 0-15,0 0 0 16,6 3 1-16,-6-3 2 0,15 8-1 15,-1-6 4-15,1 1-1 16,9 2 0-16,6-1-10 16,12-1-28 15,17-1-37-31,-10-2-5 0</inkml:trace>
  <inkml:trace contextRef="#ctx0" brushRef="#br0" timeOffset="22957">11937 2417 23 0,'0'0'5'0,"0"0"3"15,0-8 5-15,0 8 4 16,0-13 1-16,0 13-2 15,-11-10 2-15,1 6-2 16,-1 2-4-16,-5 6-5 0,-4 6-3 16,-4 5-6-16,-6 7 1 15,-2 2 0-15,-8 8 0 16,0 2 1-16,-8-1 0 0,3 5 0 15,-2-1 1-15,3 0 0 16,1-4 2-16,1 6-3 16,6 0 2-16,1 3 0 15,2 2 1-15,-3 3-1 0,0 7-1 16,-1 2 0-16,-1 8 2 15,1-2-1-15,-3-3 0 16,4 6-2-16,-2 3 1 16,8 0-1-16,-3 1 0 15,5 2 0-15,0-3 0 0,5 2 0 16,-3 2-1-16,2 1-1 15,5-7 1-15,-4 6 3 47,5 6 0-47,-4-1 2 0,3 6-1 0,-1 3 1 0,5-2 0 0,2 7 3 0,1 3-1 16,3-5-2-16,1-1-1 15,4-1-1-15,3-3 1 16,-1-1 1-16,4-1-1 0,-4-2-1 16,2-1 4-16,0 4-2 15,0-3 1-15,0 4 0 16,0-1 1-16,2 8-1 15,-2 2-1-15,0 6 1 16,1 0-3-16,1 2-1 0,0-1 1 16,-2-2-2-16,0-5 0 15,3-1 0-15,3 2 0 16,-2-9 0-16,1-3-1 0,0-1 1 15,1-2-1-15,1 0 0 16,0 1 0-16,-1 0 1 16,1 0-1-16,1 1 1 31,1 1-1-31,2-2-2 0,0-1 2 0,2 1 1 0,0 1-1 15,4-3 0-15,-2 3 1 16,1 1 2-16,-4 0-1 16,4-1 2-1,-2 0-1-15,5 2 0 0,-1-4 0 0,4-2-1 16,3-1 0-16,1-2 0 15,7-5-1-15,-4 5 1 16,10-3-1 0,-5 1 1-16,7 3 0 0,-2-4 1 0,1-4-2 15,2 3 0-15,1 3-2 16,3-3 2-16,-3 0-1 15,9-1 0 17,-2 0 0-32,1 1 1 0,3 1 0 0,-3-1 0 0,5 0-1 0,-2 2 1 15,4 0 0-15,-4 1 0 16,-1-2-1-16,6 1 0 0,-2-4 0 15,10-3 1-15,1-6 0 16,4 1 0-16,3-3 1 16,7-5 0-16,2-1 0 15,7-7 0-15,8-1 0 0,2-5 0 31,4-1 0-31,6-11-1 0,2-3 0 0,8-5 2 16,8-8 0-16,3-4-1 16,-2-6 0-16,7-5 1 0,8-8 0 15,2-6 1 32,4-5 0-47,-1-5 0 0,4-3 1 0,-2-4-1 0,2-6 0 0,0-1 1 0,0-5 0 16,4-5-1-16,3-6 3 0,4-6 0 15,3-4 1-15,7-10 2 16,2-4-1-16,3-5 0 15,0-3 1-15,0-5-2 16,0 0 1-16,-6-2-2 0,-1-2-2 31,-7 0-1-31,2-2 0 0,-9-4 1 0,-3-5-1 16,-2-1 1-16,-3-6-1 0,-4-6-1 15,-7 0 0-15,-5-4-1 16,-11 1-1-16,-2-4 0 16,-9-1 0-16,-14-1-1 15,-8-4 1-15,-11 0 0 0,-10-5 0 16,-13 5 1-16,-13-6 2 15,-15 4-1 1,-12-3 0-16,-14 1 0 16,-12-1 0-16,-13-1 0 0,-11-4 0 15,-15-5 0-15,-8 1 0 0,-8-5-1 16,-4 4-2-16,-11-1 2 15,-6 0 0-15,-10 3-1 16,-8 7-1-16,-5-2 1 16,-11 4 0-16,-7 1 1 0,-10 1 2 15,-7 3-1-15,-8 0 1 16,-5 1-1-1,-2-3 2-15,-6 7-1 0,0-3 2 16,-4 1-2-16,-1 2 0 0,-2 1-2 16,-1 7 3-16,-5 5-2 15,-8 11 0-15,-5 1-2 16,-8 11-1-16,-9 8-1 0,-13 12 0 15,-11 10 1-15,-11 13-3 16,-13 12 2-16,-15 11-1 16,-9 19 0-16,-14 8 1 31,-10 19 1-31,-5 9 1 0,-1 10-3 0,3 4-7 0,15 7-30 15,20 4-41-15,23-9-1 16</inkml:trace>
  <inkml:trace contextRef="#ctx0" brushRef="#br0" timeOffset="23836">20198 6057 271 0,'0'0'4'0,"0"0"1"31,0 0-1-31,-13 0 1 0,3 4 0 0,-5 2 0 0,-7 9 1 16,-7 6 0-16,-8 8-3 15,-8 11 1-15,-6 6 1 16,-3 9-1-16,-3 0 1 15,0 4 0-15,11-4 0 0,7-7 1 16,13-4 3-16,16-10 1 16,19-9 1-16,22-6 0 15,19-10-2-15,14-6 1 31,13-3-1-31,7 2-7 0,3-4-7 0,-5-2-9 0,-7 2-9 16,-8-3-15-16,-16 3-17 16,-8 2-29-16,-14-1-3 0</inkml:trace>
  <inkml:trace contextRef="#ctx0" brushRef="#br0" timeOffset="24164">20669 6211 188 0,'0'0'6'0,"-5"18"2"16,-6 6 4-16,-9 5 4 15,-6 8 1-15,-4 4 4 16,-2 3-1-16,-3 4 1 0,5-9-1 16,5-3 0-16,12-9-3 15,13-7 1-15,13-8-6 16,15-5 0-16,9-3-1 0,10 1-1 31,0 0-5-31,0-5-4 0,-1 3-4 0,-7-3-5 16,-5 2-7-16,-7-1-15 15,-8-2-49-15,2-4-5 16</inkml:trace>
  <inkml:trace contextRef="#ctx0" brushRef="#br0" timeOffset="24664">21372 6034 91 0,'0'0'1'16,"0"0"7"-16,0 0 6 15,-11 5 6-15,-2 3 4 16,-7 0 1-16,-9 11 4 0,-7 3 1 16,-4-1-1-16,-8 7-6 15,5-1-6-15,-3 8-3 16,11-7-6-16,4 3-1 15,12-8-1-15,8-2-1 16,11-2 1-16,10-4-1 16,10 1 0-16,7-8 1 0,1 3 0 15,0-3-1-15,1 0-3 16,-8-2-2-16,-3 0 1 0,-12 3-1 15,-10 0-1-15,-13 6 1 16,-6 2-1-16,-7 0 0 16,3 5 1-16,-1-1 0 15,6 2 0-15,7-2 0 0,13-4 0 16,8 0 1-16,14-2 0 15,9-4 0-15,7 2-2 16,3-8-8-16,3 2-13 16,4 0-30-16,-11-4-24 0</inkml:trace>
  <inkml:trace contextRef="#ctx0" brushRef="#br0" timeOffset="25498">20954 6171 278 0,'0'0'1'0,"0"0"2"0,-9 7 2 16,5 4 3-16,-3 5 3 15,-1 8 0-15,-4 5 2 16,-1 8-1-16,0 4 0 0,-4 5-1 15,-1-3-2-15,-3 3-3 16,4-5-1-16,0 0-5 16,0-9-7-16,5 0-12 15,2-3-30-15,8-1-27 16,5-7-6-16</inkml:trace>
  <inkml:trace contextRef="#ctx0" brushRef="#br0" timeOffset="25832">21501 6220 310 0,'0'0'1'0,"0"0"2"0,1 14 2 15,-1 1 3-15,-3 9 0 16,-9 7 1-16,1 3 2 15,-3 5-1-15,-4 1 2 16,1 0-2-16,2-3-3 31,2-7-3-31,1-5 0 0,5-5-1 0,1-6-2 0,6-14-6 16,0 0-11-16,0 0-21 0,0-12-28 15,9-8-14-15</inkml:trace>
  <inkml:trace contextRef="#ctx0" brushRef="#br0" timeOffset="26120">21514 6275 224 0,'0'0'6'15,"0"0"4"1,4 10 2-16,2 4 3 0,-1 8 1 16,2 7 2-16,-1 0 0 15,2 11 2-15,1-2-4 0,-3 5-4 16,0-7-1-16,-3-3-2 15,2-6-1-15,-2-6 1 16,3-3 2-16,-6-18-1 16,9 9-1-16,0-14 0 15,8-10-1-15,1-7 0 0,5-12-2 31,3-5-2-31,1-7-4 0,0-5-2 0,-2 1-3 16,-2 2-6-16,-10 2-12 16,1-3-38-16,-3 15-21 31</inkml:trace>
  <inkml:trace contextRef="#ctx0" brushRef="#br0" timeOffset="26340">22055 6224 304 0,'0'0'2'15,"-2"21"2"-15,0 0 0 16,1 8 1-16,-2 9 2 16,0 3 0-16,0 5 1 0,0 3 0 15,1-5-1-15,2-6 0 16,4-7 0-16,2-6-2 0,2-8-1 15,4-6-5-15,-1-8-6 16,3-3-27 15,9-2-38-31,-13-10-7 0</inkml:trace>
  <inkml:trace contextRef="#ctx0" brushRef="#br0" timeOffset="26494">21814 6118 417 0,'0'0'1'15,"9"-15"0"-15,17 2 0 16,15-4 1 15,15-1-1-31,21-4 0 0,11-4-1 0,11 2-3 0,6 2-11 0,-8 5-28 16,-10 2-35-16,-10 2-6 15</inkml:trace>
  <inkml:trace contextRef="#ctx0" brushRef="#br1" timeOffset="40688">6696 8964 19 0,'0'0'0'0,"0"0"0"15,-9 3 1-15,9-3 7 0,-11 5 9 16,11-5 5-16,-13 6-2 16,13-6 3-16,0 0 0 15,0 0 2-15,0 0-1 16,7 10-3-16,12-8-10 0,5 3-2 15,6-3 3-15,7-1 0 16,5-1 1-16,3 0-1 16,5 1 0-16,-1-1-1 15,8 0 1-15,-2 0-3 0,6 1 0 16,2 3-2 15,1 2-2-31,4-1 0 0,3 2-2 0,3 2-1 0,-1-1 0 16,3 0 0-16,-1 2 0 0,3 1 0 31,3 3 0-31,2-3 0 0,3 2 0 0,2-5 0 15,1 2 0-15,-2-3 0 0,-1 0 1 16,-5-3 0-16,-5-2 1 16,-5 2 0-1,-6 1 2-15,0 2-1 0,-6 0-1 16,-2 3 0-16,8-1 0 15,0 6-1-15,10-1-1 0,0-3 0 16,3-2-1-16,3 0-1 47,-1-2 1-47,-1-2 0 0,-1-5 0 0,1 0 0 0,-3 0-1 0,0-3 1 0,-3 2 0 15,5-2 0-15,2 3 0 16,4 0 0-16,2 0 0 16,3 0 0-16,1 3 0 15,3-2 0-15,2-1 1 0,5-3 0 16,1-4 0-16,3-6 1 47,1-2 1-47,0-3-1 0,4-2 0 0,4 0 1 0,0-2-2 0,4 1 1 0,-2 1 0 15,-1 3-1-15,-2 4-2 16,-7 0-4-16,-5 8-6 15,-12-2-9-15,-11 2-45 16,-10 5-18-16</inkml:trace>
  <inkml:trace contextRef="#ctx0" brushRef="#br1" timeOffset="41760">5983 3777 256 0,'0'0'5'0,"0"0"2"16,0 0-2-16,0 0 0 15,0 0-1-15,0 0 1 16,-1-6 0-16,1 6 0 16,10 0-4-16,1 0-2 0,7 0 3 15,4 0 1-15,4 0 2 16,4 0 0-16,6-3 1 15,6 2 1-15,9-4-1 0,3-1 0 16,11-3 0-16,5 0-1 16,6-4-2-16,5 2 1 15,6-1-1-15,1-1 0 16,4 4 1-16,4 3-2 31,5-1 2-31,1 4-1 0,5 3 0 0,2 0 0 0,11 0 0 16,3 3 0-16,2-3 0 15,1 0-1-15,3 3 0 16,3-3 1-1,-2 2 0-15,2 1 0 0,-3-1 0 0,-2 2-1 16,2 2 0-16,-2-3-1 16,-2 0 2-16,-1 3-2 15,6-5 0-15,-3 1 0 16,-4 0 1-16,1-1-1 0,1 0 1 15,1 0 0-15,2 1-1 16,5 1 1-16,1-2 0 16,5-1 0-16,6-3 0 31,-1-1-1-31,-5-3 1 0,-3-3 1 0,-7-3-3 0,-13 0 1 16,-4 3-2-16,-9 2-12 15,-2-2-59-15,-3 12-9 16</inkml:trace>
  <inkml:trace contextRef="#ctx0" brushRef="#br1" timeOffset="91933">2934 5096 191 0,'0'0'3'16,"0"0"-2"-16,0 0 1 0,0 0 1 16,0 0 2-16,3 6 3 15,-3-6 0-15,6 10 2 16,-6-10 0-16,12 16 0 0,-6-3 2 15,3 0-2-15,-1 3 0 16,1 0-1-16,-2 2-1 16,1 1 0-16,2 3 1 15,2 2-1-15,-2 0 1 16,0 3 0-16,1-3-1 0,-2 0 0 15,2-1-1-15,-4-2 1 16,1-3-3-16,-2 1 3 16,-1-5-4-16,-1-1-1 15,0 0 0-15,-1-2 0 16,2 2 0-16,-2-4-1 0,-3-9-1 15,6 13-1-15,-6-13 1 16,0 0-1-16,7 11 0 16,-7-11 0-16,0 0 1 0,0 0-1 15,0 0 0-15,0 0 0 16,0 0 1-16,2 8-1 15,-2-8 0-15,0 0 1 16,0 0-1-16,0 0 0 0,0 0 1 16,0 0-1-16,0 0 1 15,4 10 1 1,-4-10 0-16,0 0 0 0,0 0 1 15,0 0 2-15,0 0-1 16,0 0 1-16,0 0 0 0,5-12-1 16,0-5-1-16,1-7 0 15,5-8-1-15,-2-11-1 16,3-8-2-16,1-7 0 0,2-5 0 62,2-2 1-62,-2 2-1 0,-1 0 2 0,-5 10-2 0,1 3 3 0,-5 8-1 0,0 10 0 0,-3 7-2 0,-2 6-5 16,1 8-5-16,-1 11-10 15,6-10-23-15,9 10-40 16,-6 7-5-16</inkml:trace>
  <inkml:trace contextRef="#ctx0" brushRef="#br1" timeOffset="92526">3471 5297 263 0,'0'0'4'16,"0"0"3"-16,0 0 2 15,0 0-2-15,0 0 1 0,0 0 1 16,0 0 3-16,-7 11 2 15,6 10-3 1,-3 6-2-16,2 5 0 0,-1 1 3 16,1 8 1-16,0-3-4 0,1 2-1 15,1-7-2 1,0-7-1-16,0-4-2 0,0-3 0 15,1-3-1-15,1-5-1 16,-1-3-1-16,-1-8-3 0,3 12-1 16,-3-12-3-16,0 0-3 15,0 0-11-15,0 0-23 16,16 0-36-16,-12-8-6 15</inkml:trace>
  <inkml:trace contextRef="#ctx0" brushRef="#br1" timeOffset="92759">3332 5546 259 0,'0'0'4'0,"0"0"2"15,9-6 3-15,6-2 0 16,9-2 3-16,8-4 0 0,5-3 2 15,5-1-1-15,3-1-4 16,-2 3-8 31,-7-1-12-47,-6 0-31 0,-4 8-33 0,-14-1-4 0</inkml:trace>
  <inkml:trace contextRef="#ctx0" brushRef="#br1" timeOffset="93251">3710 5216 215 0,'0'0'5'16,"0"0"4"-16,3 7 5 15,-3-7 4-15,6 22 3 16,-2-2 1-16,1 6 2 0,1 6 0 16,0 3-1-16,2 3-3 46,-1 2-7-46,0-1-3 0,2-3-2 0,-5-5 0 0,4-4-3 0,-4-5-1 0,0-6-1 16,-3-3 0-16,-1-13 1 16,4 9 0-16,-4-9 0 15,0 0-1-15,0 0 0 16,6-9 0-16,-1-8-1 0,2-3-2 15,4-4-1-15,4-5-1 16,3-1-1-16,2 1 0 16,1 3 0-16,-1 4 0 15,-2 6 0-15,-2 6 1 0,-3 9 0 16,-4 7 1-16,-1 11 1 15,-5 7 0-15,0 9 1 16,3 4 1-16,3-1 1 31,6 1 1-31,9-8-1 16,7-5 1-16,10-10-2 0,8-6 0 0,9-8-4 0,-1-8-6 15,5-1-22-15,4-3-54 16,-16-8-3-16</inkml:trace>
  <inkml:trace contextRef="#ctx0" brushRef="#br1" timeOffset="94318">4048 1948 141 0,'0'0'10'16,"0"16"4"-16,0 1 4 16,0 4 5-16,1 8 2 15,0 2 1-15,0 16 4 16,0 1 0-1,-1-4-8-15,0-1-5 16,0-9-2-16,1-2-3 16,-1-8-6-16,0-2-5 0,0-22-10 15,0 0-23-15,0 0-42 16,0 0-5-16</inkml:trace>
  <inkml:trace contextRef="#ctx0" brushRef="#br1" timeOffset="94905">3919 1935 94 0,'0'0'3'0,"0"0"0"0,12-5 5 15,-1-2 4-15,5-3 5 16,5-1 5-16,2-3 3 16,6-3 3-16,-1 1 0 15,8-1-3-15,-7 0-3 0,2 5-4 16,0 7-5-16,-5 4-3 15,-1 4-5 17,-5 12-1-32,-3 2-2 0,-6 7 0 0,-5 0 1 0,-4 3 1 0,-2 2 0 15,-10-4-1-15,-6-4 1 16,-3 0-1-16,-3-5 0 15,-4-3 1-15,0-3-3 16,-2-3-1-16,5-2 0 0,3-3 0 16,3-2-1-16,7-2-3 31,10 2 0-31,-11 0 1 0,11 0-1 0,0 0 2 15,16 14 1-15,-3-6 1 16,5 7 2-16,2 2 4 0,4 4 2 16,0 3 2-1,1-2 0-15,-5 3-2 16,-1-4-1-16,-3-2-1 0,-3-2-3 15,0 0-8-15,-7-7-11 16,4-5-36-16,9 2-26 16,-6-4-6-16</inkml:trace>
  <inkml:trace contextRef="#ctx0" brushRef="#br1" timeOffset="95365">4638 1953 221 0,'0'0'5'16,"-2"15"5"-16,0 2 5 15,0 0 2 1,1 12 4-16,0 3 2 0,2 11 3 15,-1 6 1-15,1-3-4 16,1 0-5-16,1-4-4 16,2-2-3-16,-3-9-3 31,3-2-2-31,-5-14-5 0,2-6-3 0,-2-9-4 0,0 0-12 15,10 0-26-15,-10-11-37 16,5-2-5-16</inkml:trace>
  <inkml:trace contextRef="#ctx0" brushRef="#br1" timeOffset="95575">4538 2139 234 0,'0'0'8'0,"0"0"5"16,0 0 3-16,13 0 1 15,4-1 2-15,7-2 1 16,3-2-1-16,5 1 0 16,4-1-8-16,-2-1-10 0,-6-3-13 15,-1-3-39-15,-10 9-27 16</inkml:trace>
  <inkml:trace contextRef="#ctx0" brushRef="#br1" timeOffset="96120">4829 1811 227 0,'0'0'5'0,"0"0"4"16,7 10 4-1,-1 4 3-15,1 6 3 0,1 4 1 16,4 5 2-16,-2 5 0 0,1 5-2 15,3 2-3-15,-5 0-4 16,0 0 0-16,-5 1-1 47,-1-2-2-47,0-3-1 0,-3-6-1 0,0-5-1 0,-4-4 1 0,0-7-1 15,2-3-2-15,2-12-2 16,0 0 0-16,-6-10-1 16,6-8-2-16,10-5-2 0,3-7-3 15,3-1-1-15,1-2 0 16,5 1 0-16,-1 1-1 15,0 4 2-15,-3 8 0 16,-4 6 1 0,-5 7 3-16,-9 6 0 0,8 9 0 0,-8 8 2 15,0 7 1-15,0 3 3 16,8-3 2-16,8 0-1 15,11-4 1-15,8-8-1 16,9-10-1-16,9-1-4 16,8-11-6-16,0-12-12 15,2 7-28-15,-2-2-43 16,-5-5-5-1</inkml:trace>
  <inkml:trace contextRef="#ctx0" brushRef="#br1" timeOffset="208457">16889 11248 188 0,'0'0'6'0,"0"0"4"15,0 0 5-15,0 0 1 16,0 0 2-16,0 0 0 0,0 0 1 15,0 0 0-15,0 0-4 16,0 0-6-16,0 0-3 16,0 0-3-16,0 0 0 15,0 0-2-15,0 0 1 0,0 0-1 16,11 10 2-16,-6 0 0 15,1 0 1-15,0 1 2 16,1 4-1-16,0-1 1 16,1 3 1-16,0 0 0 0,0-1-1 15,-1 1-1-15,2 2 1 16,-3-4-1-16,4 3-1 15,-2 2 0-15,3-2-1 16,-3 0 1-16,1 1-1 0,1 0 0 16,-1 0 0-16,0-1-1 15,0 0 1 1,-2 0-1-16,0-4-1 0,-1 0 1 15,-1-3-1-15,-1 1-1 16,1-3 1-16,-2 0 0 0,0 0-1 16,-1-1 1-16,-2-8 0 15,5 17 0-15,-1-9 0 16,-4-8 0-16,6 16 0 0,-6-16 0 15,7 16-1-15,-4-7 1 16,1 0-1-16,-1 0-1 16,-3-9 1-1,3 15-1-15,-3-15 0 0,5 11 1 0,-5-11-1 16,3 9 1-16,-3-9 0 15,0 0 0-15,0 0 1 16,0 0-1-16,0 0 1 16,0 0-1-16,4 10 0 0,-4-10 1 15,0 0-1-15,0 0 0 16,4 9 1-16,-4-9-1 15,0 0 0-15,0 0 1 16,3 8-1-16,-3-8 0 16,0 0 0-16,0 0 0 0,0 0 0 15,4 10 0-15,-4-10 1 16,0 0-1-16,0 0 0 15,0 0 1-15,5 9-1 16,-5-9 0 0,0 0 1-16,0 0-1 0,2 8 0 0,-2-8 0 15,0 0 1-15,0 0-1 16,0 0 0-16,0 0 0 0,0 0 1 15,0 0-1-15,5 9 0 16,-5-9 0-16,0 0 0 16,0 0 0-16,0 0 1 15,0 0-1-15,4 11 0 0,-4-11 0 31,0 0 0-31,0 0 0 0,0 0 0 0,8 11 0 16,-8-11 0-16,0 0 0 16,0 0 0-16,7 10 0 0,-7-10 1 15,0 0-1-15,4 10 0 16,-4-10 0-16,0 0 0 15,0 0 1-15,0 0-1 16,0 0 0-16,6 9 0 16,-6-9 0-16,0 0 0 0,0 0 1 15,0 0-1-15,0 0 0 16,0 0 0-16,0 0 0 15,4 9 0-15,-4-9 0 16,0 0 0-16,0 0 0 0,0 0 0 16,0 0 0-16,0 0 0 15,0 0 0 1,0 0 1-16,0 0-1 0,5 8 1 0,-5-8 0 15,0 0 1-15,0 0 0 16,0 0 1-16,0 0 0 16,0 0-1-16,0 0 1 15,11-10-1-15,-6-2 1 0,2-2-1 16,4-7 0 15,2-7-1-31,4-5 0 0,1-6 0 0,3-5-1 0,1-5 1 16,-1-4-1-16,3-2-1 0,3-4 0 15,0-1 0-15,3 2 0 16,-1 0 0-16,-1 5 0 15,-1 6-1-15,-4 4 0 16,-3 7 0-16,-6 5 1 16,-5 10 0-16,-4 3 0 0,-3 6 0 31,-2 12-1-31,0-14 1 0,0 14 0 0,0 0-2 15,0 0-3-15,-2 6-7 16,2 9-8-16,-1 0-23 0,-1 4-42 31,1 0-4-15</inkml:trace>
  <inkml:trace contextRef="#ctx0" brushRef="#br1" timeOffset="209118">17770 11676 288 0,'0'0'4'15,"0"0"1"-15,0 0-2 16,0 0 1-16,0 0 3 0,0 6 1 16,0 2 3-16,0 10-1 15,2 8-2-15,1 0 1 16,1 7 1-16,1 2 1 0,1 2-1 15,-1-2-3-15,-3 0 0 16,0-6 0-16,-1-2-1 16,-1-7-1-16,0-2 0 15,-2-3-2-15,1-5 0 0,-1-1-1 16,2-9 0-16,-3 12-1 15,3-12 1-15,0 0 0 16,4 10 0-16,7-8 2 31,7-2-1-31,6 0 1 0,7 0 0 0,2-4 0 0,0 1 0 16,0 0-1-16,-3-2-1 15,-5 1-1-15,-8 2 1 16,-4 2-1-16,-13 0-1 16,0 0 0-16,0 0-3 0,0 0-3 15,0 0-5-15,0 0-12 16,0 0-42-16,0 0-20 15</inkml:trace>
  <inkml:trace contextRef="#ctx0" brushRef="#br1" timeOffset="209445">18175 12061 226 0,'0'0'5'15,"0"0"6"-15,5 15 6 16,7-11 3-16,4 1 2 16,10-3 0-16,8-2 0 15,8 0 2-15,5-8-4 31,1-3-6-31,-3-6-5 0,-3 0-2 0,-9-4-2 0,-11 1-1 16,-11 3-1-16,-12 3-1 16,-14 3 0 15,-12 3-1-31,-6 4-1 0,-3 4 0 0,-3 4-1 15,-1 7 1-15,5 1-1 0,6 4-4 0,8-2-1 16,6 0-6 0,6-1-7-16,9-13-38 0,6 16-24 0</inkml:trace>
  <inkml:trace contextRef="#ctx0" brushRef="#br1" timeOffset="209975">18949 11929 217 0,'0'0'3'0,"0"0"0"0,-16 1 5 16,2 4 3-16,-6 3 3 15,-5 3 1-15,1 4 2 16,-3 1 1-16,0 4-1 16,5 0-2-16,7 2-1 15,7 2-1-15,8-5-2 31,12-2 0-31,8-5-1 0,9-3-1 0,3-8 0 0,5-1-1 16,0-8-1-16,-3-7-1 16,-5-4-2-16,-5-2-1 0,-8-2 0 15,-6 2-2-15,-6 1 0 16,-4 4-3-16,-7 3-1 15,-2 8 1-15,0 5-1 16,-2 1 1-16,2 12 0 0,2 5 2 31,5 3 0-31,2 1 2 0,4 1 1 0,8 1 0 16,5-3-2-16,4-3-4 0,6-4-11 15,1-3-21-15,-1-5-46 16,1-6-4-16</inkml:trace>
  <inkml:trace contextRef="#ctx0" brushRef="#br1" timeOffset="210336">19220 11884 292 0,'0'0'3'15,"-8"13"5"-15,-2-2 1 0,3 7 4 16,-3 3 1-16,4 4 3 31,2 7 1-31,4 1 2 0,4 1-3 0,11-5-3 16,9-3-1-16,1-3-4 15,7-10-2-15,8-7 0 0,-2-6-1 16,2-13-2-16,1-9-1 15,-1-9-2-15,-4-8-1 16,-6-6-3-16,-6-7 1 16,-15 0-1-16,-9 0 0 0,-6 6-1 31,-15 5 1-31,-9 10 1 0,-5 12 2 0,-6 11 2 15,-3 10-3-15,8 16 2 16,2 6-1-16,9 7 2 0,10 3 1 16,15 2 0 15,24 2-1-31,20-2-3 0,18-3-10 0,25 1-70 0,13-6-3 15</inkml:trace>
  <inkml:trace contextRef="#ctx0" brushRef="#br1" timeOffset="221204">20042 11651 219 0,'0'0'1'0,"0"0"0"16,-3-16 1-16,3 2-1 15,0-9 1-15,2 0-1 16,3-6 2-16,2-8 0 0,1-1 0 16,6-1 2-16,-2 0 0 15,4 5 0-15,3 3 0 16,0 1-1-16,4 7 2 0,-3 5-3 15,2 7-2-15,-3 5 0 16,2 6-1-16,-4 10 0 16,-2 8 0-16,-3 4 0 15,0 9 1-15,-2 0 1 0,-2 0 0 16,1 0 2-16,-2-6 2 15,4-5 3 1,-1-8 2-16,6-7-1 0,1-8 0 16,10-12 0-16,-2-4-1 0,5-3 0 15,-3-2-7-15,3-4-8 16,-2 2-20-16,3 5-39 15,-11 0-12-15</inkml:trace>
  <inkml:trace contextRef="#ctx0" brushRef="#br1" timeOffset="221947">20181 12063 106 0,'0'0'2'15,"0"0"2"-15,-9 12 5 16,9-12 8-16,-8 13 6 0,8-13 5 15,-11 12 0-15,11-12 1 16,-11 1-2-16,11-1-5 16,-5-16-3-16,5-3-8 15,1-6-6-15,9-1-5 0,3-1-1 16,5-2-2-16,4 5 1 15,6 7 0-15,2 8-1 16,5 9 1-16,3 9 1 31,-1 11 0-31,3 8 0 0,-3 2 0 0,0-3 2 0,-6-4 3 16,2-9 4-16,-10-8 0 15,-2-9 1-15,-7-14 0 16,0-7 1 15,-6-7 0-31,-4-5-5 0,2 4-12 0,-6-2-28 0,-3 0-39 0,3 5-5 16</inkml:trace>
  <inkml:trace contextRef="#ctx0" brushRef="#br1" timeOffset="233042">21172 11185 198 0,'0'0'0'0,"0"0"-1"15,0 0 0-15,0 0 1 16,0 0 0-16,3 9 1 15,-3-9 1-15,7 18 2 16,-2-4 0-16,1 3 1 0,2 0 2 16,-1 4-1-1,2 2 3-15,2 1 1 0,0 2 1 16,1 2-1-16,0 2 1 15,3 2 1-15,-1 2 0 16,-3-1-2-16,4 3-2 0,-1-3 1 16,-2 0-2-16,-2-6-2 15,2 1 0-15,-2-6-2 16,0 2 0-16,-2-6-3 15,2 1 0 1,-4 1-1-16,3-2 1 0,-2 3 0 0,1-1 1 16,1 5 0-16,-1 1 0 15,2 2 2-15,0-2 0 16,0-1-1-16,0-1 0 0,0-3 1 15,-2-3-3-15,-1-4 0 16,-3-3 0-16,-4-11 0 16,8 15 0-16,-8-15 1 0,0 0 2 15,5 8 1-15,-5-8 3 16,0 0 3-16,0 0-1 15,9-8 0-15,-1-8 0 16,3-6-1-16,2-6-1 16,4-10-1-16,-1-8-3 0,4-10-2 31,1-9 0-16,2-5-1-15,1-8 0 0,0-2 0 0,1-4 0 0,-1 0-4 16,-1 1 1-16,-4 4-1 0,-5 10 1 16,-6 6 1-16,-2 13-2 15,-6 9-3-15,0 14-6 16,-6 8-3-16,6 19-10 15,-15-2-19-15,4 14-37 0,3 9-5 32</inkml:trace>
  <inkml:trace contextRef="#ctx0" brushRef="#br1" timeOffset="233537">22242 11644 203 0,'-9'-1'4'0,"-5"2"3"0,-6 6 3 15,-7 3 2-15,-4 0 1 16,0 2 1-16,-2-2-2 15,3 8 1-15,9-4-3 16,7 3-4-16,14 1-1 0,13-3-1 16,11 4-1 15,15-1 0-31,5 4 2 0,7-1-1 0,2 3-1 0,-2-6 0 15,-8 3 0-15,-13-3 1 0,-12 2 0 16,-18 0 1-16,-11 0 1 16,-23-4 1 15,-13-1 0-31,-8-3 0 0,-6-4 1 0,-2-1-3 0,6-4-2 15,10-1-3-15,9-3-5 0,11 1-5 16,10 0-5 0,17 0-5-16,-10 0-10 0,10 0-15 15,12 10-29-15,0-6-9 16</inkml:trace>
  <inkml:trace contextRef="#ctx0" brushRef="#br1" timeOffset="233899">22543 11955 205 0,'0'0'7'0,"0"0"1"15,0 0 2-15,-8 11 3 16,8-11 5-16,0 0 2 0,6 6 1 16,12-6 0-16,8-6-6 15,6-5-2 1,2-2-1-16,0-6-3 0,-2 0-5 15,-8-3-2-15,-12 0-1 16,-11 0 0-16,-11 3-1 0,-10 2 0 16,-11 7 0-16,-5 0 0 15,-4 8-1 16,0 2 0-31,5 9-1 0,4 7-2 0,8 1-5 0,6 4-7 0,11-2-21 16,9 8-34-16,7-11-8 16</inkml:trace>
  <inkml:trace contextRef="#ctx0" brushRef="#br1" timeOffset="234368">22884 11765 278 0,'0'0'1'15,"0"0"-1"-15,0 11 2 16,8 2 2-16,-2 4 1 0,6 0 2 16,4 3 1-16,1 2 2 15,9 2 3-15,-1-12-1 16,7-4 0 15,-2-6-2-31,6-2 0 0,-5-8-2 0,0-8 1 0,-4-4-3 0,-3-4-2 16,-5 3-2-16,-8-4 0 15,-6 3-1-15,-5 1-1 16,0 4 0-16,-5 5-3 15,5 12 0-15,-17-3 1 0,17 3 1 16,-12 17-1-16,11 5 1 16,1 6 0-16,2 2 1 15,5 3 2-15,6-2-1 16,-1-1 0-16,4-4-1 0,-1-3-3 15,1-4-8-15,-5-4-12 16,-1-6-35-16,5 1-19 16</inkml:trace>
  <inkml:trace contextRef="#ctx0" brushRef="#br1" timeOffset="234780">23343 11714 184 0,'0'0'8'15,"11"0"5"-15,-1 0 2 16,8 5 4-16,1 4 1 16,9 7 1-16,-1 3-1 0,6 1 0 15,0 6-5-15,-7-5-5 16,0 3-3-16,-9-9 0 15,-1 5 1 1,-7-12 4-16,-9-8-1 0,10 3-2 0,-10-3 1 16,0-14-1-16,-1-3 0 15,-1 0-2-15,0-6-3 16,2 0-4 15,2 0 1-15,8 1-2-16,4 3 2 0,10-4 0 0,6 8-1 0,4-2 0 0,3 5 0 0,-3 1 1 15,-2 2 0-15,-4 4-1 16,-5 2-3-16,-5 3-3 0,-10 3-3 15,-1 8-7-15,-7-3-9 16,0 5-27-16,0 5-25 16,0-7-9-16</inkml:trace>
  <inkml:trace contextRef="#ctx0" brushRef="#br1" timeOffset="235151">24092 11483 244 0,'0'0'1'0,"0"0"1"15,-9 7 5-15,1 6 3 16,-4 7 2-16,1 5 2 16,-3 6 3-16,4 4 1 0,2 9-1 15,8-1 1-15,6-1-2 16,13-5-2-16,14-9-3 15,8-4-1-15,12-13-2 16,5-3-1 0,1-10 0-16,1-12-2 0,-6-5-2 0,-2-5-2 15,-16 0 0-15,-12-2-1 16,-13 1-1-16,-11 1-1 15,-10 9 0-15,-12 5-1 0,-11 6 1 16,-2 4 0-16,2 12 1 16,5 5 1-16,5 7 1 15,13 2 0-15,16-1 1 16,21 0 0-1,13-4-2 1,13-2-5-16,5-1-9 0,1 0-36 0,9-8-29 0,-2-3-5 16</inkml:trace>
  <inkml:trace contextRef="#ctx0" brushRef="#br1" timeOffset="269176">13254 12964 92 0,'0'0'2'16,"0"0"1"-16,0 0 0 0,0 0 7 15,-8-1 3-15,8 1 7 16,0 0 2-16,5 0 1 15,6 1-2-15,5-1 2 16,2 0-2-16,7-6-4 0,0-1-6 16,3-5-6-16,-6-4-3 15,2-2-2-15,-8 2-2 16,-1-4-2-16,-8 1 0 15,-5-1-2-15,-2 4 1 16,-10 1-1-16,-3 5 2 0,-8 3 1 16,0 6 0-16,-8 4 0 15,1 5 3-15,-5 11-1 16,5 3 3-16,-2 4 2 0,3 4 0 15,3 4 3-15,8 4-1 16,4-2 0 15,6 1 1-31,6-3 0 0,3-2 1 0,10-7-1 0,6-2 0 0,9-9 0 16,1-5 1-16,5-5-2 15,0-3 0-15,3-1-1 16,-3 0-4-16,5-1-5 16,-3-2-5-16,-1 2-11 0,-1 0-11 15,0-2-13-15,3 0-11 16,-4-4-6-16</inkml:trace>
  <inkml:trace contextRef="#ctx0" brushRef="#br1" timeOffset="269599">13887 12859 98 0,'0'0'10'16,"0"0"6"-16,0-16 4 15,-5 6 4-15,-2-2 3 16,-2-1-1-16,-6 4-1 16,-4 1 0-16,-7 6-9 0,-1 4-5 15,-2 12-5-15,0 7-3 16,-3 8-3-16,7 0 2 15,3 9 0-15,7-4 0 16,7-2 0-16,6-2 2 0,4-7 2 16,11-9-1-16,8-11 1 15,6-3-1 1,1-12-1-16,0-8 0 0,-4-3-1 0,0-2-2 15,-5 1-2-15,-3 1 0 16,-7 7-2-16,-6 4-3 16,-3 12-1-16,0 0 1 15,0 0 1-15,3 12 0 0,3 18 1 16,3 8 1-16,-1 9 3 15,3 12 3-15,1 4 0 16,-1 6 3 15,-2-2 0-31,-4 0 0 0,-5-8 0 0,-11-8 0 0,-6-8 0 0,-9-6 0 16,-7-9 0-16,-7-5-6 15,2-5-11-15,-5-3-33 16,-4-15-32 0,8 0-6-16</inkml:trace>
  <inkml:trace contextRef="#ctx0" brushRef="#br1" timeOffset="270973">14676 12741 225 0,'0'0'-1'0,"0"0"0"16,-8 7 2-16,6 8 6 15,-3 4 3-15,3 8 3 16,-2 6 2-16,3 9 0 0,1 5 3 16,-2 2-2-16,2 0-1 15,0-3-5-15,0-3-5 16,0-7-12-16,-1-1-23 15,-5-14-42-15,6-2-7 0</inkml:trace>
  <inkml:trace contextRef="#ctx0" brushRef="#br1" timeOffset="271793">14563 12833 138 0,'0'0'8'16,"0"0"1"-16,0 0 5 16,0 0 1-16,0 0 4 15,0 0-2-15,0 0-1 16,4-14 2-16,8 4-6 0,2 0-5 47,10-2-1-47,4 0-3 0,8-1 0 0,9 1 1 0,2 1 1 0,3 2 1 15,-3 5-1-15,2 2-1 0,-11 3-1 16,-2 0 0-16,-10 3-1 15,-7 4-1-15,-10 1 0 16,-7 3 0-16,-4 1 2 16,-12 2 0-16,-7-1-1 0,-6-1 1 15,-3 1 1-15,-6-1-2 31,-2-2-1-31,-1-1 0 0,8-3-1 0,2-1-2 16,10 2 1-16,1 2-1 0,11 2 2 16,3 4 1-16,8 4 1 15,11 3 2-15,3 6 1 16,8 1 1-16,-1 0 0 15,4 1-1-15,-3-4 1 16,1 0-3-16,-5-1-2 0,-4-3-5 16,-4 0-12-16,-4-1-24 15,-9 0-36-15,8-2-4 16</inkml:trace>
  <inkml:trace contextRef="#ctx0" brushRef="#br1" timeOffset="272980">15244 13028 177 0,'0'0'3'16,"0"0"1"-16,0 0 4 15,-9 3 2-15,6 9 1 16,1 0 1-16,1 5 2 31,0 0 0-31,1 5-2 0,0-3-1 0,2 2-1 0,0-7-3 16,2-3 0-16,-2-1-2 15,-2-10 0 32,6 13-1-47,-6-13-1 0,0 0 2 0,4 9-2 0,-4-9 3 0,0 0 1 0,0 0 1 0,0 0 1 16,0 0 1-16,0 0-1 15,0 0 1-15,0 0-2 16,0 0-1-16,0 0-3 0,0 0-1 16,0 0-2-16,0 0 1 15,0 0-1-15,0 0 0 16,0 0 0-1,0 0 0-15,0 0 0 0,0 0 0 0,0 0-1 16,0 0 1-16,0 0-1 16,0 0 0-16,0 0 1 15,0 0-1-15,0 0 0 0,0 0 0 16,0 0 1-16,0 0-1 15,0 0 0-15,0 0 1 16,-5-3-1-16,5 3 0 16,0 0 0-16,0 0-1 0,0 0 1 31,0 0-1-31,0 0 1 0,0 0-1 0,0 0 0 15,0 0 1-15,0 0 0 16,0 0 0-16,0 0 0 16,0 0 0-16,0 0 0 0,0 0 0 15,0 0 0-15,0 0 0 16,0 0 0-16,0 0-1 15,0 0 1-15,0 0-1 16,0 0 1-16,0 0 0 0,0 0 0 16,-9 0 0-16,9 0 0 15,-10 0 0-15,10 0-1 16,-14 5 1-16,6 0 0 0,-4 0 0 15,4 0 0-15,-3 0 0 16,11-5-1-16,-13 10 1 16,13-10-1-16,-8 9 1 15,8-9-1-15,8 6 1 0,8-2 0 16,7 1-1-16,3 0 1 15,6 3 0-15,0 0 0 16,3 4 0-16,-3 0 0 16,-4-2-1-16,-6 0 0 0,-6 1 1 15,-7-3 1-15,-9 2 0 16,-4-1 0-16,-15-1 0 15,-7-1 1-15,-5 1-1 16,-4 0 1-16,-4-2 0 16,2 1-3-16,3-2-3 0,6-2-9 15,8 2-19-15,8 1-46 16,3-6-6-16</inkml:trace>
  <inkml:trace contextRef="#ctx0" brushRef="#br1" timeOffset="273691">15568 13288 158 0,'0'0'7'15,"-8"12"4"-15,1 0 2 0,0 1 1 16,1 5 0-16,2 1 4 15,3 1 1-15,1-1 2 16,11-5-6-16,8-8-2 31,5-6-2-31,6-5 0 0,-1-10-1 0,0-4-2 16,-4-5-1-16,-4-3-2 0,-7 3-1 15,-9 0-2-15,-5 4 0 16,-10 5 0 15,-10 6-2-31,-4 4 0 0,-5 5-4 0,1 8-4 0,0 4-4 0,4 5-17 16,5 7-29-16,7-7-21 15</inkml:trace>
  <inkml:trace contextRef="#ctx0" brushRef="#br1" timeOffset="274129">15854 13237 266 0,'0'0'2'16,"-1"12"2"-16,1 0 3 15,0 2 0-15,0 2 2 0,4 0 3 16,0 1 1-16,2 0 1 15,3-7-1-15,3-3-1 16,0-7-2-16,3-3-2 16,1-8-1-16,0-2-5 15,-3-6-2 16,0 3-2-31,-3-3-2 0,-3 3 1 0,-4 1-2 0,-1 3-1 0,-2 12 3 16,0 0 2-16,0 0 1 16,0 10 1-16,1 8 1 0,3 3-1 15,2 0 4-15,3 4-2 16,0-6 0-16,0 0 0 15,1-4 0-15,-1-3-3 32,0-5-4-32,-9-7-10 0,14 3-22 0,-14-3-40 0,2-5-6 15</inkml:trace>
  <inkml:trace contextRef="#ctx0" brushRef="#br1" timeOffset="274444">16163 13350 220 0,'0'0'4'0,"9"8"3"15,2 2 1-15,-2-1 2 0,4 1 2 16,-2 2 1-16,1 0 2 16,-1-2 2-16,-2-1-1 15,-9-9 0-15,0 0-3 0,0 0-1 47,0 0-1-47,2-12-1 0,-2-2-2 0,0-3-2 0,0 1-4 0,1-3-1 16,4 3-1-16,0 1 0 15,3 3 0-15,2 1-1 0,-1 5 0 16,1 2-3-16,1 3-8 15,1 1-25-15,10 4-40 16,-9 1-5-16</inkml:trace>
  <inkml:trace contextRef="#ctx0" brushRef="#br1" timeOffset="274712">16465 13329 336 0,'0'0'2'0,"0"22"2"15,3-1 0-15,6 4 2 16,6 3 1-16,5-2 0 15,9 2 3-15,8-7-1 16,5-8-2 0,3-11-2-1,0-5-4-15,-5-11-1 0,-7-5-2 0,-10-1-1 0,-14 1 0 16,-9 3 0-16,-13 5 1 15,-11 6 2-15,-2 5 2 0,-1 8 0 16,7 9 3-16,9 4-1 16,12 4 1-16,20-2-5 15,18 5-18-15,30-4-60 16,-11-9-3 15</inkml:trace>
  <inkml:trace contextRef="#ctx0" brushRef="#br1" timeOffset="275335">16962 12932 219 0,'0'0'4'15,"0"0"5"-15,11 7 4 16,3-7 2-16,13 1 4 15,6-1 1-15,13 0-1 16,4-3 2-16,5-6-5 0,-1 3-4 16,-1-3-3-16,-3 4-5 15,-8-1-7 1,-7 2-8-16,-9 3-14 0,-6 1-28 0,-9 0-27 15</inkml:trace>
  <inkml:trace contextRef="#ctx0" brushRef="#br1" timeOffset="275530">17032 13143 282 0,'0'0'5'15,"8"2"3"-15,8 0 2 0,10-2 0 16,8 0 2-16,10-2-2 15,7-5 2-15,9 2-2 32,-1-2-8-32,1 2-15 0,-6 5-43 0,-7 0-20 15</inkml:trace>
  <inkml:trace contextRef="#ctx0" brushRef="#br1" timeOffset="276475">17830 12734 171 0,'0'0'0'0,"0"0"2"16,3 10 5-16,-3 3 5 0,3 6 5 16,-2 5 3-16,2 9 2 15,-1 1 0-15,-2 8 3 16,3 2-5-16,-3-6-2 0,1 0-6 15,-1-9-4-15,0 0-2 16,0-10-5-16,0-2-8 16,0-5-17-16,0 4-41 15,0-16-14-15</inkml:trace>
  <inkml:trace contextRef="#ctx0" brushRef="#br1" timeOffset="277336">18187 12905 30 0,'0'0'7'16,"-9"8"6"-16,2 7 7 16,2 0 5-16,-2 10 4 15,-1 4 0-15,2 3 1 16,2 6 1-16,4-8-5 0,3 1-6 15,13-8-1-15,1-3-5 16,7-13-2-16,5-7-1 16,3-12-1-16,0-8-1 15,-1-8-2-15,-6-6-2 0,-7-1-2 16,-10 0-1-16,-8 4-1 15,-14 1-1-15,-7 9 0 16,-8 7-4-16,-1 9-4 16,-1 2-10-16,1 6-24 0,13 13-34 15,1-1-4-15</inkml:trace>
  <inkml:trace contextRef="#ctx0" brushRef="#br1" timeOffset="277990">18662 13003 244 0,'0'6'7'0,"0"6"0"16,0 3 4-16,1 4 1 16,1 1 1-16,0 1 1 15,0-1 1-15,1 1 2 0,-1-10-5 16,-2-11 1-16,3 14-3 15,-3-14 0-15,0 0-2 16,6-5-1-16,-2-6-1 16,1-2-3-16,2-4-2 0,1-4-1 15,5-2-2-15,1 1 0 16,5 1 0-16,2 4 0 15,4 2 0-15,0 3 0 16,0 7 1-16,0 5 0 16,-1 0 0-16,-3 10 0 0,-4 2 1 15,-5 3 0-15,-4-2 1 16,-3 3 1-16,-3-4 0 15,-2-1 2 17,0-11-1-32,-2 11 1 0,2-11-1 0,-10-1 0 0,10 1-2 0,-6-16 0 15,6 5-2-15,2 0-1 16,7 3 0-16,2 0-1 0,5 7 1 15,2 1 1-15,1 9 0 16,-1 7 1-16,-3 2 0 16,-3 4 0-16,-4-3 1 15,-3 3 0-15,-2-2-4 0,-3-6-5 16,1 0-18-1,-1 9-47-15,0-23-9 0</inkml:trace>
  <inkml:trace contextRef="#ctx0" brushRef="#br1" timeOffset="278630">19406 13116 207 0,'0'0'6'16,"10"3"2"-16,0 0 3 15,4 1 3-15,0 0 1 0,2-1 4 16,0 2 0-16,2-2 1 47,-4-2-2-47,-3-1-5 0,-2-4-1 0,-9 4-2 0,10-17-3 0,-9 2-2 0,-1-2-3 15,-3-4-1-15,-5-3-1 16,-4-2 0-16,-3 2-1 15,1-4 1-15,3 5-1 16,6 2 1-16,5 0 0 0,5 4 0 16,13 4 0-16,7 1-1 15,6 5 0 1,2 3-1-16,4 4 1 0,-4 2 0 15,-2 7 0-15,-8 7 1 16,-5 3 1-16,-8 3 0 0,-8 1 2 16,-2 1 0-16,0 0 1 31,0-2 1-31,0-5 0 0,13 0 0 0,13-5-2 0,15-2-5 15,10-2-11-15,9 14-51 16,6-17-17-16</inkml:trace>
  <inkml:trace contextRef="#ctx0" brushRef="#br1" timeOffset="279558">20751 12775 117 0,'0'0'10'15,"0"12"6"-15,0 1 3 16,2 3 3-16,1 9 3 15,0 1 0-15,-1 6 0 16,-2 3 2-16,0-1-9 16,0-2-7-16,0-4-1 0,-2-3-5 15,2-6-4-15,-3-2-7 16,2-5-13-16,-1-2-12 15,2-10-18-15,0 0-26 16</inkml:trace>
  <inkml:trace contextRef="#ctx0" brushRef="#br1" timeOffset="280001">20640 12676 124 0,'0'0'3'0,"8"-5"7"15,7 0 8-15,9-3 7 16,8 0 3-16,14-3 3 16,6 3-1-16,12 2 0 15,1 3-3-15,-3 3-7 0,-8 5-9 16,-5 9-6-1,-14 1-2-15,-18 4-5 0,-11 3 0 16,-17 2 0-16,-14-4-1 16,-9-1 0-16,-7-3 1 15,-4-3 0-15,0-3-1 0,2-3-1 16,3-2 0-16,11-2 0 15,8 1 3-15,5 0 2 16,16-4 3-16,-3 21 1 16,11-5 3-16,15 1 1 0,8 5 3 15,8 5 0-15,3-1-2 16,1 3-3-16,1-2-2 15,-5 0-2-15,-6-1-4 16,-8 1-4-16,-6-5-9 0,-10 2-23 16,-2-2-41 15,-7-4-6-31</inkml:trace>
  <inkml:trace contextRef="#ctx0" brushRef="#br1" timeOffset="280571">21472 12803 229 0,'0'0'0'16,"0"0"4"-16,0 5 6 0,0-5 5 16,2 22 3-1,3-4 4-15,-2 8-1 0,2 3 2 16,-2 7 0-16,2 1-2 0,-1 1-6 15,-2-2-5-15,-1-4-4 16,-1-3-2 15,0-7-1-31,0-3 0 0,0-5-3 0,-1-2-2 0,0-2-5 0,1-10-5 16,-5 14-13-16,5-14-20 15,-11 8-36-15,11-8-7 16</inkml:trace>
  <inkml:trace contextRef="#ctx0" brushRef="#br1" timeOffset="280934">21743 13099 213 0,'0'0'6'16,"0"0"5"-16,4 15 3 16,0-7 5-16,3 0 1 0,7 3 1 15,2-2 0-15,7-2 0 16,2-7-4-16,8 0-3 15,0-5-4-15,0-4-4 16,-5-4-2-16,-2-1-1 0,-7-4-1 16,-6 2 0-16,-12-3-2 15,-6 4 0-15,-13 0 0 16,-6 3-2-16,-8 3 1 0,-5 4 0 15,-1 4-2-15,-1 2-2 16,5 6-2-16,8 4-4 16,2 2-3-16,11-1-7 15,6 1-18-15,5-1-40 0,7-3-4 16</inkml:trace>
  <inkml:trace contextRef="#ctx0" brushRef="#br1" timeOffset="281330">22142 12964 154 0,'0'0'8'0,"-5"7"7"15,-4 6 5-15,-2 3 4 16,0 5 1-16,-1 2 0 16,2 2 2-16,-1 2 0 0,1-7-5 15,9 2-4-15,3-10-6 16,10-5-2-16,5-5-2 15,3-2-1-15,3-9-1 16,-2-6-3-16,-1-1-2 0,-3-3-1 16,-6 1-1-16,-6-1-2 31,-5 5 1-31,0 4-1 0,0 10 1 0,-15 0 1 0,9 8 1 15,3 8 0-15,3 3 1 16,8 3 1-16,4-1 0 16,5-1-1-16,6-3-5 15,3-8-7-15,2-1-20 0,2-3-45 16,-7-5-6-16</inkml:trace>
  <inkml:trace contextRef="#ctx0" brushRef="#br1" timeOffset="281650">22386 13029 337 0,'0'0'3'0,"-1"14"1"15,1-2 1-15,0 8 1 16,5 0 1-16,1 1 3 16,6-2 2-16,2 0-1 15,7-5-1-15,5-10-2 0,3-5-1 16,0-13-2-16,-4-10-5 15,0-5-2-15,-3-8-3 16,-6-5 0-16,-9-3 0 16,-7-1 0-16,-10 6 1 0,-5 5 3 15,-1 9 3-15,-4 9 2 16,0 12 1-16,1 8 1 31,5 16 1-31,11 10-2 0,3 5 1 0,10 2 0 0,6 3-1 16,5-4-2-16,5-5-2 15,6-3-4-15,-4-6-4 16,1-4-16-16,-9 1-57 0,-3-14-6 15</inkml:trace>
  <inkml:trace contextRef="#ctx0" brushRef="#br1" timeOffset="281884">23057 12706 336 0,'0'0'2'0,"0"0"1"16,20 0 1 0,-2 0 2-16,5 0 0 0,4 0 0 15,5 0 0-15,2 3-4 0,-1-3-14 16,-1 0-42-16,-4 7-22 15</inkml:trace>
  <inkml:trace contextRef="#ctx0" brushRef="#br1" timeOffset="282009">23170 12995 319 0,'10'0'0'0,"11"3"-11"16,12 2-29-16,9 1-32 0,13 2-4 15</inkml:trace>
  <inkml:trace contextRef="#ctx0" brushRef="#br1" timeOffset="282601">21859 13692 339 0,'0'22'8'31,"0"6"1"-31,-4 6 1 0,3 1 2 15,-1 5 2-15,-2-2 0 16,1 2 1-16,-3 2 0 16,3-22-8-16,0-5-1 15,1-3-2-15,0-2-3 0,2-10-5 31,2 9-8-31,10-13-43 0,4-1-29 0,1-13-6 16</inkml:trace>
  <inkml:trace contextRef="#ctx0" brushRef="#br1" timeOffset="282836">21965 13808 352 0,'0'0'2'0,"5"19"1"15,10 0 0-15,4 0 2 0,8-1 2 16,7-4 0-16,4-3 3 15,1-3-1-15,0-8-2 16,-3-9 0-16,-11-10-2 16,-11-5-2 15,-14-1-3-31,-15-1-2 0,-13 4 0 0,-8 3-3 0,-7 8-4 0,-5 1-12 15,0 7-30-15,14 5-30 16,-2 7-3-16</inkml:trace>
  <inkml:trace contextRef="#ctx0" brushRef="#br1" timeOffset="283445">22472 13745 323 0,'0'0'4'15,"-2"24"0"-15,0-2 2 16,0 8 2-16,-4 3 1 0,-1 0 3 15,0 4 2 17,-3 0 1-32,-1-7-4 0,0-8-1 0,2-9-2 0,1-3-5 15,8-10-3-15,-10 7-6 0,10-7-18 16,-3-13-56-16,7 4-3 15</inkml:trace>
  <inkml:trace contextRef="#ctx0" brushRef="#br1" timeOffset="283707">22676 13801 181 0,'0'0'5'16,"-12"9"4"-16,-1-2 5 46,-6 1 6-46,-2 1 3 0,-2 1 1 0,-2 0 1 0,3 2 1 0,2-3-4 0,5 1-1 16,10 2-4-16,5 0-5 16,10 1-3-16,8 1-1 0,12 0-4 15,0 0-4-15,10 2-9 16,-3-5-18-16,-1-1-52 15,6-1-4-15</inkml:trace>
  <inkml:trace contextRef="#ctx0" brushRef="#br1" timeOffset="284457">23017 13934 162 0,'0'0'5'15,"0"0"4"-15,0 16 3 16,5-6 2-16,3 1 4 15,0 0 2-15,6-1 1 16,0-1 3-16,4-1-4 16,2-5-2-16,0-3-3 0,-3 0-2 15,2-6-3-15,-2-4-1 16,-5-2-3-16,-2-3-3 15,-4-4-1-15,-6-2-2 32,-2-3 0-32,-4-1-1 0,-4 1 0 0,2 2-1 0,2 3 0 15,6 2 0-15,4 5 0 16,10 2 1-16,8 5 0 0,9 3-1 31,2 2 0-31,1 5 0 0,2 5 1 0,-6 2 1 16,-8 6 3-16,-6 4-1 15,-10 0 4-15,-6 3 0 0,-6-3 2 31,-8 2 0-31,8-3 2 0,1-1 0 0,5-3-1 16,19 0-1-16,14-3-2 16,14 1-6-16,13-5-5 0,14 4-20 15,3-3-54-15,1-3-5 16</inkml:trace>
  <inkml:trace contextRef="#ctx0" brushRef="#br1" timeOffset="319059">18869 4388 196 0,'0'0'-1'0,"0"0"-3"16,0-7 3-16,0 7 1 0,0-13 2 16,0 13 1-16,0-15-4 15,0 15-1-15,2-11 4 16,-2 11 0-16,14-3-1 15,-5 3-3-15,5 0-3 0,4 0 2 16,5 0 3-16,3 0 1 16,7-1 0-16,-6 0-1 15,10-2-2-15,0 1-6 16,-5 0-14-16,2 2-15 0,-9 0-21 15</inkml:trace>
  <inkml:trace contextRef="#ctx0" brushRef="#br1" timeOffset="319592">18920 4604 3 0,'0'0'7'16,"0"0"5"-16,6 5 4 0,2-3 1 15,13 0 2-15,1-2 0 16,12 3 1-16,0-3 1 16,10-3-9-1,2 3-10-15,-4-4-16 0,0 4-15 0,-10 0-26 16</inkml:trace>
  <inkml:trace contextRef="#ctx0" brushRef="#br1" timeOffset="328046">20388 4106 28 0,'0'0'-4'0,"0"0"0"16,0 0 3-16,0 0 5 15,-8 0 4-15,8 11 4 16,0-11 1-16,-5 25 1 0,3 4 9 15,-2-2 1-15,2 6-4 16,-3 0-3-16,1 3-5 16,0-6-2-16,0 4-2 15,-1-10 2-15,0-6-4 0,1-3 1 16,1-4-5-16,3-11-9 15,-3 17-20-15,3-17-30 16,0 0-5-16</inkml:trace>
  <inkml:trace contextRef="#ctx0" brushRef="#br1" timeOffset="333327">23160 2247 20 0,'0'0'2'16,"0"0"-2"-16,0 0-5 0,0 0-1 15,0 0 1-15,0 0 4 16,0 0 3-16,0 7 2 15,0 2 2-15,-1 12 5 16,-2 2 3 0,1-4 4-16,-1 6 0 15,0-8-2-15,0 2 1 16,3-5-3-16,-1-1-3 0,1-13-11 15,0 0-5-15,0 0-19 16,0 0-21-16</inkml:trace>
  <inkml:trace contextRef="#ctx0" brushRef="#br1" timeOffset="333701">23248 2467 106 0,'0'0'4'16,"-7"19"-1"-16,-1 0 5 15,-6 6 3-15,-4 5 3 16,-3 3 4-16,-4 6 1 15,-5 1 4-15,-1-7-3 16,5-3 0-16,-2-4-3 16,7-8-2-16,2-6-7 0,6-5-9 15,4 1-17-15,9-8-20 16,-10 7-26-16,10-7-8 0</inkml:trace>
  <inkml:trace contextRef="#ctx0" brushRef="#br1" timeOffset="334129">23418 2634 53 0,'0'0'4'0,"-4"19"6"16,-1-4 3-16,2 8 1 15,-4-1 4-15,2 5 0 16,-5 0 0-16,5 4 3 0,-4-9-2 16,1-3-4-16,4-6-2 15,-3-1 0-15,7-12-8 16,-8 11-8-16,8-11-24 15,-12 0-29-15,12 0-5 16</inkml:trace>
  <inkml:trace contextRef="#ctx0" brushRef="#br1" timeOffset="334580">23380 2526 125 0,'0'0'7'0,"0"0"-2"16,0 0-2-16,0 0 3 15,0 0 2-15,0 0 3 16,6 1 0-16,8 7 1 0,1-4-6 15,8 5 0-15,3 2 2 16,-1 1-1-16,-2 4-2 16,-2-1-3-16,0-3 0 15,-9 1 1-15,2 2 4 16,-14-4 0-16,-6-1 0 0,-5-3 1 15,-10-2 0-15,1-3-2 16,-5 1-1-16,-3-3-2 16,-4 0-5-16,1 0 1 46,7 0-3-46,2 2-1 0,5 0-2 0,2 3 4 0,7 2 4 0,6 7 3 0,3 1 3 16,15 3 3-16,5 0 0 16,7 2 3-16,2-1 0 0,6 0-2 15,1-3-3-15,-3-2-2 16,-3-1-3-16,-3-4-4 15,-6 2-5-15,-5-1-11 16,0-2-14-16,-11 3-24 0,5 4-20 16</inkml:trace>
  <inkml:trace contextRef="#ctx0" brushRef="#br1" timeOffset="335063">23819 2772 236 0,'0'0'-4'16,"0"0"-3"-16,0 0 2 0,0 0 0 31,0 0 3-31,0 13 3 0,0-2 1 0,-4 7 2 15,0 2 3-15,0 1 3 16,0-3 2-16,2 3 0 0,0-6 1 16,0-3 0-16,2-12-1 15,0 13-1-15,0-13 2 16,0 0 1-16,10 10-5 15,-1-9-3-15,-9-1-7 32,17 1-8-32,-9-1-5 0,3 0-15 0,4 2-26 0,-15-2-23 15</inkml:trace>
  <inkml:trace contextRef="#ctx0" brushRef="#br1" timeOffset="335485">23859 2977 196 0,'0'0'6'0,"8"0"-1"16,4 0 3-16,3 0 0 16,5 0 2-16,-1 0 0 0,5-2 0 15,-3 0-4-15,2 1-22 16,-4 4-39-16,-3-1-7 0</inkml:trace>
  <inkml:trace contextRef="#ctx0" brushRef="#br1" timeOffset="336365">22753 3485 191 0,'0'0'0'16,"6"0"0"-16,14 0 1 15,7 0 5-15,18-1 4 16,19-5 6-16,16 1 3 0,11 0 2 15,15-4 1-15,11 2 0 16,7-2 0-16,6 5-5 16,-8-1-4 30,-14 3-3-46,-1 1-7 0,-10 0-6 0,-16 1-13 0,-12 0-22 0,-23 0-24 0,-11 4-16 0</inkml:trace>
  <inkml:trace contextRef="#ctx0" brushRef="#br1" timeOffset="336931">23311 3650 114 0,'0'0'3'0,"0"0"-1"16,0 0 2-16,0 10 1 16,0-10 4-16,0 19 0 15,4-8-2-15,-4 3 2 0,0 0-2 16,1-1 1-16,-1 1 1 15,1-5-3-15,1 0-3 32,-2-9-6-32,2 13-15 0,2-4-18 0,-4-9-21 0</inkml:trace>
  <inkml:trace contextRef="#ctx0" brushRef="#br1" timeOffset="337230">23612 3676 138 0,'0'0'-1'16,"-5"13"1"-16,-10 2 6 15,-2 6 2-15,-7 10 3 16,-3 6 2-16,-7 7 2 0,-5 8 1 16,-4 0 2-16,1 0-2 15,7-6-4-15,0-2-4 16,5-10-1-16,0-2-3 0,8-13-6 15,6-1-9-15,3-8-16 16,3-2-17-16,4 2-16 16</inkml:trace>
  <inkml:trace contextRef="#ctx0" brushRef="#br1" timeOffset="337520">23522 4180 113 0,'0'0'4'15,"0"0"2"-15,-8 12 7 0,6 2 1 16,-1-2 2-16,2 3 2 15,-5 0 1-15,6 1 0 16,0 2-2-16,0-8-7 16,0 2-7-16,0-12-8 0,0 12-3 15,0-12-5-15,0 0-16 16,0 0-37-1,0 0-4 1</inkml:trace>
  <inkml:trace contextRef="#ctx0" brushRef="#br1" timeOffset="337853">23482 4042 271 0,'0'0'-4'0,"0"0"-2"16,0-14 2-16,12 6 3 16,11-2 3-16,7 1 3 31,8-1 2-31,10-1-1 0,5 6 5 0,-7 2 1 0,5 3-3 15,-14 3-5-15,-7 4-1 16,-12 3-2-16,-9 5-1 0,-12 1 0 16,-8-3 0-16,-11 3 1 15,-6-4 0-15,-3 2 4 16,-3-4-3-16,1-2-1 0,0-1-4 15,6 0-3-15,7-3 1 16,5 4 2 0,15-8 3-16,-8 17 0 0,10-6 4 15,10 2 0-15,4 2 5 0,5-1 1 16,2 5 1-16,6-2-7 15,-2 0-12 17,2-5-36-32,1 6-29 0</inkml:trace>
  <inkml:trace contextRef="#ctx0" brushRef="#br1" timeOffset="338104">24132 4146 258 0,'0'0'1'16,"0"8"-1"-16,-8 9 1 16,-5 4 0-16,-4 3 2 0,0 2 1 15,0 2 2-15,2 2 4 16,1-2 1-16,10-1 3 15,4-8 1-15,14-5-2 16,14-2-4-16,7-5-11 0,3 0-19 16,8 1-47-16,-4-8-10 15</inkml:trace>
  <inkml:trace contextRef="#ctx0" brushRef="#br1" timeOffset="340649">19872 4475 89 0,'0'0'3'15,"-17"2"0"-15,17-2 2 16,-21 5 1-16,12-2-1 16,-5 0-2-16,14-3 1 15,-22 10 2-15,22-10 1 16,0 11 6-16,9-3 0 0,12 1 2 15,3 3 3-15,21-4 5 16,10 1 1-16,22-4 2 16,21-2-5-16,25-1-4 15,15-7 0-15,13-6 0 0,10-2-3 16,-4 1-4-16,-5-1-2 15,-10 4 0-15,-24 2-2 16,-19 1-1-16,-20 6-4 16,-16 0-3-16,-15 3-11 0,-10 0-17 15,-13-1-39-15,1 4-10 16</inkml:trace>
  <inkml:trace contextRef="#ctx0" brushRef="#br1" timeOffset="341164">20061 5006 82 0,'0'0'6'0,"-1"11"6"15,-1 1 6-15,0 8 4 16,-2 3 2-16,-2 6 3 16,-1 6 2-16,-6 3 0 0,-2 4-5 15,-2-4-4-15,-3-1-4 16,0-3-3-16,-2-4-3 15,1-6-4-15,3-2-1 16,0-6-3-16,8-4-6 0,10-12-4 16,-7 12-17-16,7-12-35 15,17 0-16-15</inkml:trace>
  <inkml:trace contextRef="#ctx0" brushRef="#br1" timeOffset="341576">20360 5184 208 0,'0'0'11'0,"16"-6"2"0,9 1 3 15,7 0 2-15,8-1-1 16,7-2 2-16,6 1-2 15,3-2 1-15,-4 4-7 16,-2-1-6-16,-10 2-1 0,-10-2-4 16,-7 3-2-16,-9 1-7 15,-4 1-15-15,-10 1-25 16,0 0-28-16</inkml:trace>
  <inkml:trace contextRef="#ctx0" brushRef="#br1" timeOffset="341922">20544 5114 215 0,'0'0'8'0,"-2"19"3"16,2 2 2-16,-2 3 3 15,2 4-1-15,0 4 1 0,-1-1 0 16,-1 2 1-16,0-8-7 15,0-6-4-15,0-4-2 16,2-15-8 0,-2 16-17-16,2-5-48 0,0-11-7 0</inkml:trace>
  <inkml:trace contextRef="#ctx0" brushRef="#br1" timeOffset="343259">21115 4759 182 0,'0'0'5'0,"0"0"2"0,-2-10-2 15,2 10 0-15,0 0 2 16,0 0 4-16,0 0 3 15,0 6 3-15,-1 11-2 16,-1 3-2-16,0 9 1 0,-3 3 2 16,2 6-1-16,-2-1-5 15,-3 2-3-15,0-4-1 16,-2-3-2-16,1-10 0 0,0-1 0 15,1-6-2-15,-1-9-3 16,9-6-3 0,-12 9-6-16,12-9-21 0,0 0-33 15,0 0-15-15</inkml:trace>
  <inkml:trace contextRef="#ctx0" brushRef="#br1" timeOffset="343828">20942 4731 158 0,'0'0'7'16,"0"0"2"-16,3 5 4 0,-3-5-1 15,0 0 1-15,9 0 1 16,3 0 1-16,3 0 1 15,6-2-5-15,11 0-3 16,1-1 0-16,9 2-2 0,-3 1 1 16,4 2-2-1,-7 4-1-15,-2 4 0 0,-11 2-2 16,-5 1 0-16,-4 4 1 15,-10 6 0-15,-4-3 2 16,-2 2-2-16,-11-2 0 0,0-1 0 16,-6-6 1 15,-2 1-3-31,-4-8 1 0,1-4-2 0,1-2 1 0,1 0-1 0,7 0-1 15,0 0-2-15,5-2 0 16,10 2 0-16,0 0 2 16,0 0 1-16,12 9 0 15,3-1 2-15,6 4 1 0,1 1 2 16,2 3 0-16,-1 1-1 15,-1-4-1 17,-4 1-1-32,-1-2 0 0,-4-3-1 0,-4-1 0 0,-9-8-4 0,9 10-4 15,-9-10-9-15,0 0-14 16,3 16-28-16,-3-16-20 15</inkml:trace>
  <inkml:trace contextRef="#ctx0" brushRef="#br1" timeOffset="344276">21448 4925 194 0,'0'0'6'0,"-21"5"5"15,2 2 1-15,-5-1 0 16,1 3-2-16,1 0 0 16,4 3 3-1,2 1 1-15,13-3-6 0,11 0-3 16,15 1 0-16,11-2 0 0,2 1 2 15,4 2 1-15,-3-1-2 16,-3 1-1-16,-7 0 0 31,-7 2 2-15,-10 1 0-16,-10 0 2 0,-7-1-3 0,-13-1 3 0,-4-1-2 0,-6-1 1 15,-4-4-5-15,1 1-4 16,-1-5-5-16,5-2-8 16,5-1-13-16,7-1-18 0,17 1-17 15,-13-13-22-15</inkml:trace>
  <inkml:trace contextRef="#ctx0" brushRef="#br1" timeOffset="344649">21791 4788 86 0,'0'0'7'16,"0"0"10"-16,0 4 7 0,-6 15 6 16,-5 8 3-16,-8 5 3 31,-5 11 0-31,-8 11 0 0,-8 8-5 0,-8 2-7 0,-1 1-6 15,-2-2-4-15,-1-8-4 16,7-6-3-16,5-8-1 16,8-11-1-16,6-7-2 15,8-8-1-15,4-5-4 16,14-10-2-16,0 0-7 0,0 0-18 15,21 0-50-15,0-11-6 16</inkml:trace>
  <inkml:trace contextRef="#ctx0" brushRef="#br1" timeOffset="344936">21887 5074 278 0,'0'0'5'15,"-4"21"4"-15,-1-4 0 16,-3 9 4-1,-2 3 3-15,-4 6-1 0,-2 5 2 16,-2 1 1-16,-2-4-4 16,5-6-5-16,-1-4-2 0,5-5-3 15,1-7-5-15,5-5-5 31,5-10-7-31,0 0-23 0,7 11-36 0,4-14-11 16</inkml:trace>
  <inkml:trace contextRef="#ctx0" brushRef="#br1" timeOffset="345420">21831 5063 167 0,'0'0'7'16,"0"0"1"-16,0 0 1 16,0 0 6-16,0 0 1 15,11 0 1-15,7 0 1 0,6 0 1 16,11 0-3-16,5 0-3 15,4 3-2-15,0 3-3 16,-3 0-2-16,-4 4-1 16,-7-1-1-16,-9 3 0 15,-11 3-1-15,-10-1 0 0,-4 1 0 16,-11-2 0-16,-3-4-2 15,-10 0 0-15,0-2-3 16,-7-2 0-16,1-2-1 16,0-3 1-16,3 0-1 0,5 0-1 15,3 0 2-15,8 0 3 16,3 1 2-16,12-1 3 15,0 11 1-15,7-1 2 16,9 4 1-16,8 1 1 0,6-1 0 16,5 2-1-16,4 0-2 31,3 0-2-16,-3-3-2-15,-3 1-3 0,-5-4-6 0,-6 2-6 0,-10-2-15 0,-7 1-39 16,-4 4-18-16</inkml:trace>
  <inkml:trace contextRef="#ctx0" brushRef="#br1" timeOffset="345858">22493 5227 248 0,'0'0'0'0,"0"0"1"0,1 5 5 15,-1-5 3-15,-6 17 2 16,-4-2 4-16,-5 5 2 15,-4 3 2-15,-7 2-1 16,-1-1 0-16,1-1-3 16,1-1-3-16,3-4-3 0,7-4 1 15,9-4-2-15,6-10 1 16,24 10-2-16,11-6 0 15,9-3-1-15,12 1-2 16,9 4-7-16,-1-6-10 0,5 9-25 16,-7 0-46-1,-19-2-3 16</inkml:trace>
  <inkml:trace contextRef="#ctx0" brushRef="#br1" timeOffset="346636">20621 4920 243 0,'0'0'5'0,"0"0"4"16,0 0 3-16,0 0 1 0,0 0-2 16,0 0 2-16,0 0-1 15,0 0 2-15,0 0-5 16,0 7-1-16,0 8-4 15,0 7 1-15,-2 5 0 16,-1 3 1-16,-5 4-2 0,1 2-4 16,-1-4-7-16,1-1-14 15,0 8-46-15,-2-14-13 16</inkml:trace>
  <inkml:trace contextRef="#ctx0" brushRef="#br1" timeOffset="347752">21393 4533 134 0,'0'0'5'16,"0"0"2"-16,0 0 2 0,-9-3 0 15,9 3-1-15,0 0 4 16,0 0 7-16,0 0 0 15,9 1-1-15,14-1-3 16,8 0 0-16,19 0 1 0,11-2 2 16,11-2-6-16,6 0-2 15,1 0-2-15,0-1-3 16,-4 0-3-16,-4 0-10 15,-10-1-36-15,-6 6-29 16,-6-4-5-16</inkml:trace>
  <inkml:trace contextRef="#ctx0" brushRef="#br1" timeOffset="349896">20569 7468 223 0,'0'0'1'16,"0"0"4"-16,-13 11 1 15,-1 2 3-15,-5 6 3 16,-9 6 2-16,-3 4 3 16,-6 5 0-16,-1 0 1 0,-2 0-4 15,1-1-1-15,-2-2-3 16,6-6-2-16,5-7-1 15,3-2-4-15,4-4 0 16,7-4-4-16,6-5-2 0,10-3-3 16,-12 6-4-16,12-6-14 15,12 8-44-15,1-11-12 16</inkml:trace>
  <inkml:trace contextRef="#ctx0" brushRef="#br1" timeOffset="350194">20239 7502 186 0,'0'0'3'16,"4"9"5"-16,3 0 4 15,1 4 5-15,2 4 3 0,2 7 3 16,3 4 2-16,3 4 0 15,-3 3-1-15,3 0-5 16,-1 0-4-16,-2 0-2 16,-4-5-6-16,2-5-2 15,-3-4-3-15,-2-6-5 0,-2-1-11 16,-6-14-26-16,1 13-38 15,-1-13-5-15</inkml:trace>
  <inkml:trace contextRef="#ctx0" brushRef="#br1" timeOffset="350919">20974 7610 160 0,'0'0'7'15,"0"0"3"-15,0 0 3 16,18 0 2-16,3-2 0 15,7-2 1-15,1-1 0 16,6 0 0-16,5 1-6 16,-4-1-4-16,1-1-4 0,-9 3-7 15,-3-1-11-15,-6-1-32 16,0 3-19-16</inkml:trace>
  <inkml:trace contextRef="#ctx0" brushRef="#br1" timeOffset="351248">21017 7746 244 0,'0'0'4'0,"12"-1"4"16,7-4 0-16,4 0 2 15,5-1 1 32,5 0-1-47,3-2 2 0,4 1-1 0,1 2-3 0,-6 1-5 0,-5 1-4 0,0 3-8 0,-7-3-8 16,-1 3-16-1,-3 0-23-15,-7 0-20 0</inkml:trace>
  <inkml:trace contextRef="#ctx0" brushRef="#br1" timeOffset="351468">21019 7892 268 0,'6'0'5'0,"12"0"3"0,11-5-1 0,7-1 3 0,9 0-2 16,11-4 1-16,8 5-4 15,2-5-9-15,1 3-37 16,-2 7-30-16</inkml:trace>
  <inkml:trace contextRef="#ctx0" brushRef="#br1" timeOffset="352125">22117 7149 177 0,'0'0'3'15,"0"0"3"-15,0 9 5 0,0 3 6 16,0 4 2-16,-3 5 3 15,0 6 1-15,-1 4 1 16,0 6-2-16,-3 3-3 16,-1 1-5-16,2-2-4 0,-1-3-3 15,0-4-2-15,4-6-6 16,-3-3-6 15,3-8-8-31,1-5-6 0,2-10-28 0,7 3-31 0,-7-3-2 0</inkml:trace>
  <inkml:trace contextRef="#ctx0" brushRef="#br1" timeOffset="352684">22072 7209 166 0,'0'0'10'0,"0"0"4"15,0 0 1-15,0 0 1 16,0 0-1-16,0 0 1 0,0 0 1 15,14-2 2-15,5-5-8 16,2 2-3-16,11-2-1 16,4 2 3-16,7 0-1 15,6 5-1-15,-5 0-1 0,-2 3-2 16,-6 6-1-16,-6 3-1 15,-8 2 0-15,-6 1-1 16,-14 3-1-16,-2 0 2 31,-9 0-1-31,-6-4 0 0,-8 0-1 0,-3-3-1 0,-4-4-1 16,-5-3-1-16,0-1-3 15,2-3 2-15,1-1 0 0,3 1 0 16,5-2 1-16,6 1 0 16,3 0 3-16,7 1 2 15,8 0 2-15,-1 9 2 16,9-1 0-16,9 6 2 31,5 2-1-31,6 3 0 0,5 2-1 0,1 0-1 0,1-1-2 16,-3 0-1-16,-5-6-1 15,-3 1 0-15,-6-4-3 16,-6-2-2 31,-1-3-5-47,-11-6-8 15,12 13-16-15,-4-2-29 0,-5-1-22 0</inkml:trace>
  <inkml:trace contextRef="#ctx0" brushRef="#br1" timeOffset="353016">22858 7403 127 0,'-9'0'13'16,"-5"0"9"-16,-5-1 5 0,-4 1 1 15,0 2-2-15,-1 0 0 16,1 4 0-16,4-1 3 15,11 5-13-15,8-1-7 16,9 1-4 0,12 4-1-16,5-1 1 0,0-1 1 0,-1 0-2 15,-3 1 0-15,-5-2 0 16,-10 1 0-16,-7 0-1 15,-13-1-1-15,-8-2-3 0,-3 1-10 16,-3-3-20-16,-3 3-44 16,7-3-7-16</inkml:trace>
  <inkml:trace contextRef="#ctx0" brushRef="#br1" timeOffset="353336">21990 7781 352 0,'0'0'1'16,"0"0"-1"-16,0 0 2 16,11 0 2-16,10 0 2 0,13-3 3 15,20-2 1-15,15-2 1 16,19 2 0-16,16-4 1 15,9 1-2-15,2 2 0 16,-1 4-5-16,-8 2-2 16,-15 1-3-16,-8 2-6 0,-21 3-10 15,-14 6-16-15,-13 5-52 16,-20-9-3-16</inkml:trace>
  <inkml:trace contextRef="#ctx0" brushRef="#br1" timeOffset="353720">22240 8111 318 0,'0'0'6'16,"-6"15"2"-16,3-1 1 0,1 4 3 16,-1 5 0-16,0 2 3 15,-3 0-1 16,4 2 0-31,0-2-4 0,1-4-3 0,0-2-2 0,-3-5-4 0,4-2-3 16,-1 0-3-16,1-12-7 16,1 13-11 15,-1-13-26-31,10 4-32 0,10-4-5 0</inkml:trace>
  <inkml:trace contextRef="#ctx0" brushRef="#br1" timeOffset="354212">22139 8104 279 0,'0'0'0'0,"0"0"0"0,0 0 1 16,7-6 2-16,3 3 2 16,4-2 2-16,6-4 3 46,5 1 1-46,10-4 2 0,10 2-2 0,2 4 0 0,4 1-1 0,-3 4-1 0,-2 1-3 16,-4 1-3-16,-6 8-1 16,-12 2 0-16,-5 4 1 0,-9-2-1 15,-9 3-1 1,-2-1 1-16,-11-2 0 0,-5-2 1 15,-3-1-1 17,-4-3-1-32,-5-2-2 0,-3-2-1 15,-2-1-1-15,1-4 1 0,0 2-2 0,6 0-2 0,-1 0 1 16,6 2 2-16,5-2 3 15,7 3 2-15,10-3 2 16,0 16 1-16,16-6 2 0,6 6 1 16,7 0 2-16,4 3-1 15,2 3-1-15,1-4-2 31,-1 0-2-31,-5 0-2 0,-5-2-1 0,-4-3-2 0,-8-2-10 16,-3 1-11-16,-1-2-37 16,-9-10-21-16</inkml:trace>
  <inkml:trace contextRef="#ctx0" brushRef="#br1" timeOffset="354608">22909 8237 363 0,'0'0'2'0,"0"0"0"16,0 0 1-16,0 0 1 0,0 0 0 15,0 0 3-15,0 0 1 16,1 12 2-16,-4 0-2 16,-1 3 1-16,-6 0 0 0,0 6 0 15,-3 2 0-15,0-2-2 16,1 1-1-16,0-2-2 15,0-4-1-15,2 1 0 16,1-2-1-16,3-5-1 0,4-1 0 16,2-9 1-16,14 13-1 15,8-9 1-15,6 1-2 16,6 0-2-16,6 4-5 15,1-5-7-15,8 7-19 16,-1 11-48-16,-5-8-6 0</inkml:trace>
  <inkml:trace contextRef="#ctx0" brushRef="#br1" timeOffset="355846">21289 8878 283 0,'0'0'7'16,"1"13"4"-16,1 0 0 16,0 6 3-16,0 5-1 0,1 3 1 15,0 3-1-15,1 5 2 16,-1-7-6-16,2-1-6 15,-1-7-1-15,1-2-8 16,-2-7-13-16,-3-11-43 0,5 17-15 16</inkml:trace>
  <inkml:trace contextRef="#ctx0" brushRef="#br1" timeOffset="356149">20763 9184 331 0,'0'0'1'0,"0"0"4"15,11 10 4-15,13-6 3 16,20-2 3-16,18-1 2 15,22-1 0-15,18-2 2 0,23-8-1 16,14-3-3-16,13 1-5 16,0 0-3-16,-10 3-1 15,-11 2-3-15,-13 2-3 16,-17 2-3-16,-19 3-8 0,-19 0-12 15,-17 3-35-15,-13 5-28 16,-22-5-6-16</inkml:trace>
  <inkml:trace contextRef="#ctx0" brushRef="#br1" timeOffset="356615">20939 9610 294 0,'0'0'5'0,"0"18"2"15,3-1 1-15,-1 3 2 16,0 7 1-16,0-2 1 16,-1 3 1-16,-1-1 2 0,0-4-5 15,0-6-2 16,-1-6-3-31,1-11-5 0,-4 12-5 0,4-12-12 0,0 0-37 16,10-3-25-16</inkml:trace>
  <inkml:trace contextRef="#ctx0" brushRef="#br1" timeOffset="356808">21199 9629 343 0,'0'0'3'0,"26"-1"4"16,5-5 2-16,11-3 4 15,8-2-1-15,6 1 0 16,1-1 1-16,7-3-1 31,-4 1-4-31,-10 6-9 0,-12-1-17 0,-9 1-40 0,-8 3-23 16</inkml:trace>
  <inkml:trace contextRef="#ctx0" brushRef="#br1" timeOffset="357006">21431 9501 306 0,'0'0'6'15,"-2"10"2"-15,1 1 4 0,1 5 1 16,0 2 1-16,0 4 2 16,0 7 1-16,2 3-2 15,2-2-4-15,0 0-4 16,-1-1-3 15,-1-5-5-31,-1 0-6 0,1-8-12 0,-2-2-42 0,2-2-20 0</inkml:trace>
  <inkml:trace contextRef="#ctx0" brushRef="#br1" timeOffset="357306">22145 9431 401 0,'0'0'1'0,"0"9"2"16,-5 8 1-16,-2 0 1 15,-5 7 2-15,0 5 1 16,-5 5 1 0,0 2-2-16,-2-1 1 0,5 1-1 0,-2-7-3 15,4-2-3-15,2-4-3 16,1-7-7-16,6-2-15 15,0-5-60-15,-8-9-2 0</inkml:trace>
  <inkml:trace contextRef="#ctx0" brushRef="#br1" timeOffset="357446">21960 9602 429 0,'0'0'2'15,"0"0"0"-15,12 15 3 0,4-3-2 16,4 6 1-16,5 4 0 16,5 3 0-16,5 7-2 15,3-3-6-15,0 7-18 16,-3-2-60-16,-1-5-4 0</inkml:trace>
  <inkml:trace contextRef="#ctx0" brushRef="#br1" timeOffset="358247">22723 9358 257 0,'0'0'1'0,"0"0"4"16,0 0 3-16,0 0 2 0,-9 0 1 16,9 0-1-16,-6-19 1 15,3 2 0-15,2-1 0 16,1-5-4-16,2-1-3 15,5 2-1-15,-1 1 0 0,3 4 0 16,5 6 1-16,-2 9 0 47,4 2 3-47,1 8-1 0,5 6 1 0,3 5-1 0,5-3 1 0,3-6 1 0,-2-5 0 15,1-4-1-15,0-6 0 16,-5-7-1-16,-3-10 0 16,-8-4-5-16,-5 3-5 0,-3 2-14 15,-5 5-28-15,4 8-35 16,-7 8-4-16</inkml:trace>
  <inkml:trace contextRef="#ctx0" brushRef="#br1" timeOffset="358648">22676 9634 316 0,'0'0'7'15,"0"0"0"16,0 0 5-31,0 0 4 0,0 0 1 0,0 0 0 0,0 0 0 0,3-18-1 16,11-4-3 0,5-2-5-16,2 0-3 0,1-4-3 15,1 4-2-15,-5 2 0 16,1 10 0-16,-7 5 0 0,-3 7 0 15,-1 7 1-15,1 7 1 16,8 4 0 15,6 1 1-31,3 0 0 0,8-5 2 0,3-4-2 0,3-5 1 0,0-5-1 16,-3-5-2-16,-11-6-4 15,-4-2-8-15,-9 1-21 16,-13 0-54-16,3 1-1 16</inkml:trace>
  <inkml:trace contextRef="#ctx0" brushRef="#br1" timeOffset="359043">23600 8924 360 0,'0'0'3'0,"3"8"5"0,0 9 2 15,2 7 3-15,-4 13 2 16,2 9-1-16,-3 14 2 16,-3 10-1-16,0 5-1 0,-8 6-5 15,-1 1-5-15,4-3-6 16,8-1-22-16,22-9-60 15,-17-15-4-15</inkml:trace>
  <inkml:trace contextRef="#ctx0" brushRef="#br1" timeOffset="364268">23838 9371 167 0,'0'0'4'16,"0"0"-1"-16,0 0-2 15,0 0 1-15,0 0 1 0,0 0-2 16,0 0 0-16,0 0 0 16,0 0-1-16,0 0 7 15,0 0 6-15,0 0 4 16,0 0 2-16,18-2 1 0,7-2 3 15,6-1 0-15,5-2 0 16,5-1-8-16,-3-1-3 16,3 0-4-16,-4 1 0 0,-3-1-3 15,-8 1-2-15,-9 6-5 16,-5-2-6-16,-12 4-13 15,16 3-24-15,-16-3-31 16,3 13-5-16</inkml:trace>
  <inkml:trace contextRef="#ctx0" brushRef="#br1" timeOffset="365874">24737 9160 211 0,'0'0'5'0,"0"0"1"15,7 2-3-15,-7-2-2 16,0 0 6-16,0 10 1 15,-4 0 2-15,-9 1 2 0,-11 7-4 16,-1 6 2-16,-10 0 1 16,1 9 4-16,-9-4-4 15,1 3 0-15,-2-3-4 16,6-2 0-16,6-5-2 0,4-6 0 15,5-3-2-15,4-4-1 16,7-2-1-16,2-2-2 16,10-5-3-16,-9 10-6 0,9-10-4 15,-2 10-10-15,2-10-23 16,7 9-29-16,3-8-3 15</inkml:trace>
  <inkml:trace contextRef="#ctx0" brushRef="#br1" timeOffset="366172">24452 9192 293 0,'0'0'2'0,"0"0"6"16,2 12 2-16,2 3 3 15,3 6 1-15,4 6 2 16,6 8 2-16,4 4 0 31,5 5-2-31,2 2-5 0,7-3-3 0,2 0-1 0,5-4-3 16,-2-5-3-16,3-2-9 15,-4-4-16-15,-9 2-56 16,-1-4-4-16</inkml:trace>
  <inkml:trace contextRef="#ctx0" brushRef="#br1" timeOffset="415852">17132 9894 188 0,'0'0'7'15,"0"0"3"-15,-2-9 1 16,2 9 0-16,0 0-1 16,0 0-2-16,-5-9 0 15,5 9 2-15,0 5-7 16,0-5-2-16,1 15 0 0,4-4 0 15,1 6 2-15,1 0 4 16,4 7-1-16,0 0 1 16,-1 1-1-16,2 4 1 15,-2 0 0-15,1 0 0 0,-2 2 1 16,1-2-2-16,-2 0 0 15,0-3-1-15,-2-2-1 16,1 0-1-16,0-3 0 16,-1 1-1-16,2-3 0 0,-1 2 0 31,3-3-1-31,-4 1 1 0,3-2 0 0,-3 0-2 15,1-2 1-15,-2-1 0 0,2 0 1 16,-4 1 0-16,0 1 0 16,-1-3-1 15,0-1 1-16,0 0-1-15,-1-1 0 0,-1-11 0 0,0 16 0 0,0-16-1 0,2 9 1 0,-2-9 1 16,0 0-1-16,0 0 2 16,0 0 0-16,0 0 2 15,0 0 2-15,0 0 1 16,0 0-1-16,0 0 0 0,6-12-1 15,-1 1 0-15,3-9-2 16,0-5-2 15,3-8-1-31,5-6-1 0,0-2-1 0,3-7 1 0,1-2 1 0,-1-4-1 16,2 3 1-16,-1-2 0 15,-3 2-1-15,-1 5 1 16,-3 0 0-16,-2 7 1 16,-1 6-2-16,-1 7-1 0,-7 3-7 15,4 8-3-15,-3 3-6 16,-3 12-11-1,0 0-20-15,0 0-36 0,6 17-8 16</inkml:trace>
  <inkml:trace contextRef="#ctx0" brushRef="#br1" timeOffset="416285">17754 10232 154 0,'0'0'5'0,"0"9"4"0,0 1 2 15,0 3 4-15,-4 3 0 16,1 3 3-16,-2 3 2 16,0 2 1-16,0-2-4 15,-5 0-2-15,4-2-3 0,-3-2-1 16,2-4-2-16,-1 0-2 16,2-2-2-1,2-3 0-15,1 0 1 0,3-9 2 16,3 12 1-16,10-9-2 15,7 0 3-15,5-1-2 0,5-2 0 16,0 0-1-16,2 0-2 16,-2 0-4-1,-4 0-2-15,-4 0-6 0,-6 0-6 16,-3 3-13-16,-4 1-17 0,-9-4-29 15,10 7-13-15</inkml:trace>
  <inkml:trace contextRef="#ctx0" brushRef="#br1" timeOffset="416585">17974 10457 175 0,'0'0'2'16,"0"0"2"-16,0 0 1 0,0 0 3 15,-4 10 3-15,4-1 4 16,5 4 1-16,5-2 2 31,5 4-1-31,9-8-2 0,3 1 0 0,6-8-4 0,1-4-1 16,-1-9-4-16,-4-5-1 15,-5-1-2-15,-9-5-1 16,-12 2-1 15,-5 1 1-31,-17 1-1 0,-7 3 0 0,-8 3-1 0,-2 3-1 0,-4 7-1 16,-1 4-2-16,10 2-4 15,1 6-6-15,16 6-15 16,9 5-29-16,5 1-18 15</inkml:trace>
  <inkml:trace contextRef="#ctx0" brushRef="#br1" timeOffset="417044">18348 10405 215 0,'0'0'4'15,"-4"14"0"-15,2 2 2 16,1-2 1-16,0 4 4 15,1 1 5-15,2 0 0 16,7-2 2-16,5-7-3 0,6-6-1 16,3-4-2-16,1-7-1 15,-1-7-4-15,-1-7-3 16,-3-2-3-16,-7-1 0 15,-5 2-2-15,-6 0 1 16,-1 4-2-16,-5 4 1 0,-4 7 1 16,-2 7 0-16,-1 5 0 15,3 9 2-15,2 6 0 16,4 7 1 15,2 0 2-31,1 3-1 0,8-5-1 0,1-1 1 0,4-3 0 0,0-5-3 16,1-3-6-16,1-5-7 15,-2-8-29-15,5 3-36 16,-6-8-6-16</inkml:trace>
  <inkml:trace contextRef="#ctx0" brushRef="#br1" timeOffset="417395">18671 10363 289 0,'0'0'0'0,"0"0"0"15,0 9 0-15,0-9 0 16,0 20 3-16,0-7 2 16,0 4 2-16,3 3 0 0,4 0 4 15,3 1 0-15,5-4 2 16,2-3-1-16,5-6 0 15,1-6-3-15,2-4-1 16,-2-10-2-16,1-9-3 0,-6-9-2 16,-5-4-3-16,-8-2-1 15,-5-5 0-15,-9 3 0 16,-9 1-2-16,-7 6 2 15,0 6 1-15,-3 7 2 16,2 11 1 0,4 7 1-16,6 13 2 0,11 9 0 0,7 9 0 15,19 5 1-15,7 1 0 16,13 3-2-16,6-1-4 15,2-9-8-15,6 0-31 0,2-5-36 16,-10-10-8-16</inkml:trace>
  <inkml:trace contextRef="#ctx0" brushRef="#br1" timeOffset="418849">19267 10334 216 0,'0'0'5'0,"0"0"0"15,0 0 1-15,0-8 1 0,0 8-1 16,-2-12 1-16,1 2 0 16,0-4 1-16,0 1-4 15,-1-1-1-15,2 0 3 16,-1 0-2-16,1 3 0 0,0 1 0 15,0 10-3-15,4-11 1 16,-4 11 1-16,12 0-2 16,-2 2 0-16,1 4-1 15,4 2 1-15,3 0 2 16,4-3 2-16,3-2 2 0,1-3 3 15,0 0-1-15,0-8 1 16,-2-4 0-16,-3-4 0 16,-5 0-2-16,-4 0-3 0,-4 3-5 15,-5-3-9 16,1 5-32-31,-4 11-31 0,0 0-10 0</inkml:trace>
  <inkml:trace contextRef="#ctx0" brushRef="#br1" timeOffset="419212">19292 10578 198 0,'0'0'10'16,"0"0"8"0,0 0 1-16,0 0 1 0,0-6-1 15,0 6 0-15,8-17 0 16,-3 7-1-16,2-2-10 15,-1 3-8-15,0-1-1 0,-6 10-1 16,11-4 1-16,-11 4 1 16,11 19 1-16,-2-2 0 15,2 5 2-15,5-5 2 16,3 2 2-16,2-8 2 0,7-3-2 31,1-8-1-31,1-12-1 0,-4-5-2 0,-4-9-5 16,0 6-22-16,-4-2-53 0,-10-4-4 15</inkml:trace>
  <inkml:trace contextRef="#ctx0" brushRef="#br1" timeOffset="420719">19938 10037 246 0,'0'0'2'0,"0"0"-2"15,0 0 3-15,0 0 0 16,0 0 3-16,5 9 3 0,1 2 3 15,-1 6 0-15,1 5 3 16,1 6 1-16,2 4-1 16,1 5-2-16,-1 1 0 15,3 0-4-15,-2-3 0 16,-1 0-3-16,3-6-2 0,-4-1 0 15,1-5-1-15,-1-1 0 32,2-1 0-32,-4-2 1 0,5 3 0 0,-3-3-1 0,1-1 0 15,-1-2-1-15,0-3 0 16,0-2 0-16,-2-1-1 15,-6-10 0-15,10 11 1 16,-10-11 0-16,0 0 1 0,8 1 1 16,-8-1 0-16,10-10-1 15,-2-7 0-15,5-10 0 31,5-8 0-31,2-11-2 0,0-7 0 0,3-6 0 0,0-4-1 16,-6 5 0-16,-2 2-2 16,-5 10-3-16,-8 8-8 15,4 11-26-15,-3 9-45 16,0 8-4-16</inkml:trace>
  <inkml:trace contextRef="#ctx0" brushRef="#br1" timeOffset="421092">20486 10342 229 0,'0'0'1'0,"-13"5"0"0,0-2 0 15,13-3 2-15,-18 14 4 16,16-2 2-16,2 1 0 31,8 1 3-31,13 2-1 0,5 1-1 0,7-1 1 0,-5-1-2 16,4-2-2-16,-10 0 2 15,-6-1-1-15,-11-3 0 16,-5 1 0-16,-10-3 0 15,-6 1 1 17,-2-5-2-32,-2 3-3 0,2-3-9 0,2-1-8 0,6 1-17 0,10-3-30 15,0 0-21-15</inkml:trace>
  <inkml:trace contextRef="#ctx0" brushRef="#br1" timeOffset="421349">20749 10458 310 0,'0'0'2'0,"1"4"0"0,-1-4 3 15,11 14 2-15,7-7 1 0,5-4 0 16,7-2 1-16,4-1 0 16,6-9 0-16,0-4-2 15,-1-5 0-15,-11-2-3 16,-10-2-1-16,-13 2 0 0,-11 2-2 15,-14 3 0-15,-16 5 0 16,-6 6-1-16,-3 4-1 31,-4 4-2-31,2 9-1 0,6 4-4 0,6 7-7 0,8-2-15 16,9 0-34-16,12 7-18 15</inkml:trace>
  <inkml:trace contextRef="#ctx0" brushRef="#br1" timeOffset="421835">21076 10438 225 0,'0'0'5'0,"4"9"0"15,-1 2 6-15,5 4 2 0,3 2 2 16,0 1 3-16,7 0 2 16,1-2 1-16,3-3-3 15,3-10-3 1,2-2-2-16,-2-7-3 0,1-8-3 0,-2-3-3 15,-6-5-3-15,-5 0-2 16,-6-4-1-16,-6 4 0 16,-1-2 0-16,-7 5 0 15,-4 3-1-15,0 3 0 16,0 8 2-16,1 5 1 0,1 8 0 15,3 7 1-15,4 10-1 16,2 2 2 0,0 5 1-16,6 1 0 0,3-2 0 0,3-2 0 15,2-5-2-15,-2-4-1 16,0-6-2-16,2-6-10 15,-6-4-33-15,-8-4-32 16,8-9-7-16</inkml:trace>
  <inkml:trace contextRef="#ctx0" brushRef="#br1" timeOffset="422108">21424 10401 237 0,'0'0'5'0,"9"12"2"15,-2-2 4-15,2 6 2 16,2 1 3 15,1 3 1-31,-1 4 0 0,1-2 1 0,-3-2 0 0,-2-9-1 0,-4 0-4 16,-3-11-3-16,0 0-2 15,0-15-1-15,-2-1 0 16,1-4-3-16,0-3-4 0,1 1-2 15,4-2-4-15,7 8-3 16,1-3-10-16,6 6-26 16,6 6-36-16,2 1-6 31</inkml:trace>
  <inkml:trace contextRef="#ctx0" brushRef="#br1" timeOffset="422379">21725 10387 302 0,'0'0'4'0,"-8"14"1"0,1-2 2 16,-2 3 2-16,8 6 1 15,1 0 2-15,3 1 1 16,13 0 1-16,8-7-2 16,10-5-2-16,7-7-3 0,5-3-2 15,-2-6-2-15,-1-8-3 16,-6-3-3-16,-10-3-1 15,-10-1-1-15,-9 3 0 16,-8 2 1 0,-10 1 1-16,-4 8 1 0,-4 5 1 0,2 4 2 15,4 8 1-15,8 9 1 16,11 2 1-16,16 1-5 15,10 1-14-15,6-2-59 0,15-2-6 16</inkml:trace>
  <inkml:trace contextRef="#ctx0" brushRef="#br1" timeOffset="423226">22619 10272 176 0,'0'0'12'0,"0"10"4"16,2 2 4-16,-1 8 3 16,-1 6 2-16,1 6 1 15,0 4 1-15,0 5-1 16,-1 0-8-16,1-4-6 0,-1-4-1 15,0-8-3-15,1-4-1 16,-1-9-1-16,0-4-2 16,0-8 0-16,0 0-3 15,0 0-5-15,0 0-10 16,0 0-31-16,8 6-35 0,-8-6-7 15</inkml:trace>
  <inkml:trace contextRef="#ctx0" brushRef="#br1" timeOffset="423778">22881 10470 288 0,'0'0'4'0,"12"0"1"32,5 3 1-32,9-2 0 0,7 1 1 0,4-2 1 0,5 5-1 15,0-5 0-15,-3 2-6 16,-3-2-8-16,-9 0-18 15,-8 6-24-15,-11-3-27 0</inkml:trace>
  <inkml:trace contextRef="#ctx0" brushRef="#br1" timeOffset="424202">23672 10333 153 0,'0'0'6'0,"0"0"3"16,-11 11 5-16,0 0 3 0,-6 3 1 31,-6 3 2-31,-1 3 0 0,-4 1-1 0,-1-1-3 16,0 0-5-16,1 0-3 15,3 0-3-15,3-3-3 0,5-2-4 16,0-3-8-16,5 2-17 16,1-9-23-16,8 5-22 15</inkml:trace>
  <inkml:trace contextRef="#ctx0" brushRef="#br1" timeOffset="424484">23449 10381 223 0,'0'0'4'16,"0"8"4"-16,2 2 4 0,8 4 5 15,5 3 0-15,6 5 2 16,4 2-1-16,4 5 1 16,2-2-4-1,-2-6-4-15,-2 1-4 0,-7-7-8 0,-4-1-7 16,-7-4-17-16,-3 2-46 15,-6-12-10-15</inkml:trace>
  <inkml:trace contextRef="#ctx0" brushRef="#br1" timeOffset="424809">23791 10206 199 0,'0'0'6'0,"13"9"3"16,2 5 3-16,4 2 4 16,3 7 0-16,3 8 1 15,0 5 1-15,-1 5 2 16,-4 5-5-16,-10 1-3 31,-5-1-5-31,-5-2-6 0,-6-1-13 0,-8 2-38 0,-5-11-24 16</inkml:trace>
  <inkml:trace contextRef="#ctx0" brushRef="#br1" timeOffset="425167">22521 10200 247 0,'0'0'4'0,"-22"7"0"16,-1 7 2-16,-9 6 3 15,-5 4 1 17,-1 10 0-32,0 4 2 0,7 8 1 0,8 1-2 0,19 3-2 0,11-3-4 15,20 1-10-15,13 3-36 16,7-9-30-16,5-3-6 0</inkml:trace>
  <inkml:trace contextRef="#ctx0" brushRef="#br1" timeOffset="495125">17900 14541 328 0,'0'0'3'0,"0"0"0"16,0 0-3-16,0 0 4 0,0 0 3 15,16-1 2-15,11-2 2 16,11-2-1-16,17-2 0 16,6 1-1-16,9 1 1 0,0 0-2 15,0 1-3-15,-7 3-4 16,-13 0-6-16,-7 1-7 15,-17 0-18-15,-6 0-39 16,0 0-13-16</inkml:trace>
  <inkml:trace contextRef="#ctx0" brushRef="#br1" timeOffset="495526">18256 14258 319 0,'0'0'0'16,"0"0"-2"-16,0 0 4 0,0 10 3 15,-1 5 3-15,1 3 3 16,0 10 2-16,0 5 3 16,2 5 1-16,1 11 1 31,1-1-3-31,-2 3-2 0,3 0-4 0,1-3-3 0,-1-6-2 15,0-3-4-15,4-7-5 16,-4-9-12-16,5-9-50 16,-1 5-17-16</inkml:trace>
  <inkml:trace contextRef="#ctx0" brushRef="#br1" timeOffset="495868">17840 14972 267 0,'0'0'3'0,"0"0"5"31,0 0 6-31,0 0 3 0,6 10 4 0,16-6-1 0,14-2 3 16,17-2-1-16,18 0-2 16,12-2-5-16,7-4-5 15,7-2-5-15,-3-1-3 16,-6 1-5-16,-13-2-7 0,-12 4-18 15,-16 7-45-15,-17-1-12 16</inkml:trace>
  <inkml:trace contextRef="#ctx0" brushRef="#br1" timeOffset="496812">18364 14041 212 0,'0'0'8'0,"0"0"3"16,-9-13 2 0,9 13 1-16,-17-12 0 0,1 5 0 15,-1 2 0-15,-3 2-1 16,-7 3-7-16,-4 6-2 15,-4 8-2-15,-6 3-1 0,-5 7-1 16,-8 5 1-16,-1 2 0 16,-2 4 0-16,1 2-2 0,1 3 0 15,3-4 1 1,4 2-2-16,5-2 2 0,6 4-1 15,3-2 0-15,4 6 0 16,3-2 2-16,7 1-1 16,4 5 1-16,2-2-2 15,8 4 0-15,4-3-1 0,2 1-1 16,8 1-2-16,4-1 1 15,2 3-2-15,2-4 1 16,2 2-2-16,0-1 1 16,1-1 2-16,3-6 3 0,0-2 3 15,5-3 1-15,1-5 2 16,5-2 1-16,1-4 3 15,8-4-1-15,3-2-1 16,2-3-1-16,0-4-1 0,0-3 0 16,2-4-2-16,-5-1 1 15,4-3 0-15,-7-1 1 16,1-4-1-16,3-5 0 0,-2-2-1 15,3-6 1 1,-1-2-1-16,2-4-1 0,1-3 0 16,-2-3-1-16,3-5 0 15,-3-2 0-15,3-3 0 16,-3-2 0-16,2-5 1 0,-1-5-1 15,-3-2 2-15,-1-6-1 16,-6 0 1-16,-4-7-1 16,-6 1-1-16,-9-3 1 0,-5 2-1 15,-8-5 1 16,-5 3-1-31,-7 0 0 0,-11 5-1 0,-8 3 0 0,-9 3-1 16,-12 7 1-16,-9 5 0 0,-10 7-2 16,-9 12 1-16,-5 2 0 15,1 10-1-15,2 3-4 16,8 8-4-16,11 3-11 15,5 8-22-15,12 0-33 16,14 6-7-16</inkml:trace>
  <inkml:trace contextRef="#ctx0" brushRef="#br1" timeOffset="497310">18507 13929 274 0,'0'0'4'15,"5"2"2"17,5 5 3-32,-1 3 3 0,1 2 2 0,1 5 1 0,-1-2 1 15,2 2 1-15,-5-4 2 16,1-2-3-16,-8-11-3 0,0 0-2 15,14 0-2-15,-2-12-2 16,-4-10-1-16,2-6-1 16,-2-5-5-16,-2-5-2 0,-3-8-1 15,-3 2 1-15,-6 1-2 16,-8 2 2-1,0 5 0-15,-3 4 0 0,3 8 1 16,0 4-1-16,4 8 2 0,10 12 0 16,0 0 1-16,0 0 0 15,31 3 2-15,14 6-1 16,25-3 2-16,21 0 0 15,21-6 1-15,19 0 0 0,9 0-2 16,3-5-2-16,-6-1-3 16,-12-2-10-1,-12-12-66-15,-21 21-8 0</inkml:trace>
  <inkml:trace contextRef="#ctx0" brushRef="#br1" timeOffset="498233">18392 15411 241 0,'0'0'10'0,"0"0"4"0,0 0 0 16,0 0-1-16,0 0 0 15,0 0 1-15,0 0 3 16,0 11 1-16,0 5-7 15,-3 8-3-15,-1 5 0 16,-2 7 2-16,-2 4 1 0,-3 5-1 16,1-1-2-16,-3 0-1 15,-2-6-1-15,5-3-1 16,-1-8-2-16,5-4 0 0,3-3 2 15,3-7 0-15,19-4 0 16,18-7 0-16,17 0 1 16,21-2 0-16,24-3 0 0,22-4 0 15,14 3-1-15,10 0-2 16,-1 3-2-16,-3 1-2 15,-10 2-5-15,-8 8-11 16,-19 1-69-16,-16-3-6 16</inkml:trace>
  <inkml:trace contextRef="#ctx0" brushRef="#br1" timeOffset="499700">19380 14427 357 0,'0'0'2'0,"0"0"-1"15,0 0 0-15,0 0 3 16,0 0 1-16,0 10 1 0,0 4 3 16,2 11 1-16,2 4-2 15,3 7 2-15,2 7 0 16,-1 3-1-16,1 3-1 15,-2 0-2-15,4-4-1 0,-3-3-1 16,0-4-1-16,0-7 1 16,-2-10 2-16,0-6 0 15,-6-15 0 1,11-2 0-16,-2-19-1 0,-1-9 0 0,1-16 1 15,-1-9-2-15,1 0-4 16,-1-6 0-16,-2 4 0 31,-3 5-2-31,-1 8-3 0,-2 7-4 0,0 13-10 16,0 5-14-16,0 7-35 0,0 12-22 15</inkml:trace>
  <inkml:trace contextRef="#ctx0" brushRef="#br1" timeOffset="500005">19787 14760 351 0,'0'0'3'16,"-11"11"0"-16,1 1 1 0,3 0 2 16,0 5 1-16,4 4 0 15,3 0 1-15,5 4 0 31,13-4-2-31,5-1-3 0,2 0 1 0,-1-4-2 16,0-1 2-16,-7-2 0 0,-8 3 1 16,-9 0-2-16,-13 0 2 15,-6-1 0-15,-5-1-1 47,3 1-3-47,-4-5-9 0,8-1-23 0,-1 8-46 0,18-17-7 0</inkml:trace>
  <inkml:trace contextRef="#ctx0" brushRef="#br1" timeOffset="500526">20094 14904 325 0,'0'0'2'0,"0"0"3"0,-9 11 0 15,5 0 2-15,2 4 2 16,2 1 1-16,4 1 2 15,8-3 1-15,8 2-3 0,8-11-2 16,3-1-1-16,2-4-1 16,-1-10-1-16,-5-5-1 15,-5-2 0-15,-13-4-2 16,-9 1 0-16,-9 0 0 0,-12 1-1 15,-7 3 0-15,-5 4-2 16,-4 6 0-16,1 2-4 16,2 4-4-16,3 2-4 15,8 11-13-15,6-1-24 16,6 4-31-16,11 1-8 0</inkml:trace>
  <inkml:trace contextRef="#ctx0" brushRef="#br1" timeOffset="500905">20373 14836 380 0,'0'0'0'0,"0"0"1"0,-5 5 2 0,5 7 0 15,0-1 3-15,0 4 0 16,0 2 2-16,5-1 0 0,5 1 3 16,1-4-1-16,3-5-1 15,2-6-1-15,5-2-2 16,0-5-2-16,-2-6-1 31,1-5-1-31,-6 0-1 0,0-1-1 0,-4 5-2 0,-4-1 0 16,-6 13 1-16,5-9 1 15,-5 9 1-15,2 10 1 16,1 8-2-16,4 3 1 15,1 3 1-15,5 3 0 0,-1-3-1 16,4-2-2-16,-2-6-1 16,1-2-6-16,-4-11-10 15,-1-10-53-15,-10 7-14 16</inkml:trace>
  <inkml:trace contextRef="#ctx0" brushRef="#br1" timeOffset="501215">20740 14788 376 0,'0'0'5'0,"11"4"3"0,4 4 1 0,0 1 0 15,6 7 2-15,0 0 0 16,-2 2 2-16,4 2 0 47,-6 0-4-47,-5-4-2 0,-8-1-1 0,-3-6 0 0,-1-9 0 0,0 11 0 0,0-11-1 15,0 0-1-15,-8-5 0 16,8-7-1-16,0-5-3 16,5 2 0-16,1-3 0 0,7-3 0 15,2 0 0-15,3 2 0 16,0 4 0-16,3 0 0 15,0 6-4-15,-3 1-3 32,-1 3-2-32,-1 1-5 0,0 4-6 0,-5 0-15 0,-2-3-48 15,5 3-8-15</inkml:trace>
  <inkml:trace contextRef="#ctx0" brushRef="#br1" timeOffset="501501">21303 14647 361 0,'0'0'4'0,"-9"6"2"15,-1 5 2-15,1 5 3 0,-3 4-1 16,2 5 3-16,0 1 1 16,7 6 0-16,6-6-2 15,13-2-2-15,8-6-2 16,10-5-2-16,3-7-2 0,5-6-2 15,1-8-3-15,-6-6 0 16,-7-2-1-16,-11-4 0 16,-9 3-1-16,-10 2 1 31,-8 3 1-31,-8 8 1 0,-1 4 1 0,1 6 0 0,9 10 0 15,9 3-5-15,28 8-28 16,13-2-53 0,15-7-1-16</inkml:trace>
  <inkml:trace contextRef="#ctx0" brushRef="#br1" timeOffset="502402">19858 13551 283 0,'0'0'2'15,"0"0"0"-15,0 0 3 16,0 0 1-16,-13 8 3 0,6 5 2 15,-3 5 2-15,3 6 2 16,6 3-1 0,2-5 2-16,13-3-1 15,9-8-5-15,7-5-1 16,6-6-2-16,3-7-1 15,-6-13-3-15,-7-2-1 16,-9-2-1-16,-13 2 0 0,-8 3 0 31,-14 5-1-31,-9 2-2 0,-4 4-3 0,-1 8-10 16,-6 7-45-16,9 4-22 15</inkml:trace>
  <inkml:trace contextRef="#ctx0" brushRef="#br1" timeOffset="503209">19916 15730 312 0,'0'0'2'16,"-11"5"3"-16,-1 7 4 0,-6 4 1 16,1 5 1-16,-3 6 1 15,3 5 2-15,1 1 1 16,8-3-2-16,8-5-3 15,11-7-3-15,15-13-1 0,7-5-1 16,5-10 0-16,0-11-1 16,-2-7 0-16,-6-1-1 15,-9-3 0-15,-13 2-1 16,-12 4 0-16,-13 6-1 15,-10 0-5-15,1 14-23 0,4 3-57 16,-3 0-2-16</inkml:trace>
  <inkml:trace contextRef="#ctx0" brushRef="#br1" timeOffset="630782">10387 13958 252 0,'0'0'1'15,"0"0"-1"-15,0 0-1 16,0 0 1-16,-8-3 0 15,-6 3 3-15,-3 0 2 16,-3 0 4-16,-8 0 2 0,-7 0 1 16,-8 3 2-16,-8 0 0 15,-10 2-1-15,-5 0-2 16,-12 1-2-16,-9 1-4 15,-8 2-1-15,-12-1-1 0,-9 6-2 16,-12-3 0 15,-5 4 1-31,-11 2-1 0,-9 0 0 0,-6-1 0 0,-8 3-1 16,-6 1 1-16,-8 0-1 15,-4-1 1-15,-9 3-1 0,-6-1 1 16,-6 2-1-16,-4 3 0 16,-7-1-1-16,0 0 1 15,-2-2-1-15,-3 2 1 16,3-2 0-16,-1-1 1 15,-1-4 0-15,0 0 2 0,0-1-1 16,-3-1 2-16,3-1-1 16,1 0-1-16,-1 0 1 0,4-1-1 15,4 0 0-15,3 1-1 16,4-1 0-16,6-2-1 15,3 0 1-15,7-1-1 16,5 2 0-16,2-2 1 16,8 0 0-16,6 3-1 31,10-2 1-31,7 2 0 0,7-1 1 0,11 0 1 0,15 1-1 15,11-2 0-15,11 1 1 16,16-1-2-16,10 5 1 0,11 1-1 16,10 2-1-16,9 4 0 15,10 5 0-15,6 1-2 16,9 0 1-16,5 2 1 15,8-1 0-15,5-2 0 0,13-2 0 16,5-2 1 0,15-6 0-16,6-3 1 0,6-1 0 15,8-3-3-15,3-2-2 16,1-3-3-16,3-2-7 0,-3-2-12 15,-6-3-25-15,0 3-32 16,-8-1-7 0</inkml:trace>
  <inkml:trace contextRef="#ctx0" brushRef="#br1" timeOffset="631072">1615 15080 257 0,'0'0'-1'0,"0"0"-1"15,7 3 3-15,4 0 3 16,7 0 3-16,6 3 2 16,7-4 2-16,4 3 2 0,4 0 1 15,0 0 1-15,0 0-3 31,-2 3-1-31,-5 3-3 0,-8 1 0 16,-7 2 0-16,-7 3 1 0,-10 3-2 0,-5 2 1 16,-14-1-2-1,-5 2 1-15,-8-1-3 0,0-2-3 16,2-2-6-16,-2-5-14 15,3-13-56-15,9 6-8 16</inkml:trace>
  <inkml:trace contextRef="#ctx0" brushRef="#br1" timeOffset="631270">1624 15159 316 0,'0'0'1'0,"-1"9"0"0,1 3 1 15,0 2 2-15,3 5-1 16,2 2 0-16,0 4-1 0,6 2-7 16,-1 0-33-16,-1-3-32 15,6-4-8-15</inkml:trace>
  <inkml:trace contextRef="#ctx0" brushRef="#br1" timeOffset="634076">2285 15138 190 0,'0'0'6'0,"0"0"4"16,0 0 1-16,0 0 3 16,0 0 0-16,-5-9 0 0,5 9 1 15,0 0 1-15,0 0-5 16,0 0-3-16,0 0-1 15,0 0-1-15,0 0 0 16,0 0 0-16,0 0 1 0,0 0 1 16,0 0-1-16,0 0 0 15,0 0 0-15,0 0-2 16,0 0-1-16,0 0 1 15,0 0-3-15,0 0 0 16,0 0-1-16,-6 9 1 0,6 1 0 16,0 3 2-16,0 5 0 15,2 2 0-15,4 4 0 16,-1 1 1-16,1 4 0 15,0 1-1-15,5-1 0 0,-2-2-1 16,-1-3-1-16,-1 0 0 16,4-3 0-1,-6-4 0-15,4 0-2 0,-2-3 1 16,-3-3 0-16,3-1 0 0,-7-10 0 15,8 12-1-15,-8-12 1 16,3 10-1-16,-3-10 0 31,0 0 0-31,3 9 1 0,-3-9-1 0,0 0 0 0,0 0 1 16,0 0-1-16,0 0 1 15,2 9 1-15,-2-9 1 16,0 0 2-16,0 0 0 16,2-11-1-16,0-6 1 0,1-9-1 15,-1-8 0-15,1-12 0 16,0-7-3-16,1-10 0 31,3 5-1-31,-2 0 1 0,3 8-3 0,-4 5-7 0,3 14-8 16,-3 10-32-16,5 7-37 15,1 8-6-15</inkml:trace>
  <inkml:trace contextRef="#ctx0" brushRef="#br1" timeOffset="634558">2773 15366 300 0,'0'0'1'16,"0"0"2"-16,0 8 1 0,0 1 3 15,0 3 2-15,-2 5 0 16,1 4 1-16,0 1 2 15,-2 3 2-15,-2 0-2 16,3 0-1 0,0-1-1-16,1-3 0 0,1-1-1 0,2-3 0 15,7-2-1-15,3-2-1 16,4-5-1-16,3-2-1 15,3-4-1-15,2-1 0 47,-1-1-1-47,2 0-3 0,-4-3-4 0,1 0-4 0,-9-3-8 0,2 2-24 0,3-3-46 16,-18 7-3-16</inkml:trace>
  <inkml:trace contextRef="#ctx0" brushRef="#br1" timeOffset="634863">3046 15511 261 0,'0'0'5'0,"0"10"1"15,0 2 4-15,3 0 2 16,4 0 3-16,3-2 2 0,4-2-1 16,2-4 2-16,3-4-3 15,-1-6-1-15,-2-8-4 16,-3-2-3-1,-6-3-2-15,-7 3-1 0,-13 2-1 16,-4 4-1-16,-8 7-1 0,-7 1-1 16,1 3-4-16,0 3-8 15,6 7-26-15,17 4-42 16,-2-1-4 15</inkml:trace>
  <inkml:trace contextRef="#ctx0" brushRef="#br1" timeOffset="635292">3428 15484 308 0,'0'0'2'0,"-8"7"1"0,-3 1 2 16,0 6 2-16,-2 1 0 15,2 2 1-15,0 1 1 16,1-1 2 15,8-1 1-31,2-16-3 0,12 9 0 0,5-12-2 0,2-12-1 0,1-2 0 16,0-5-1-16,-4-2-3 15,-1 1-1-15,-8 2 0 16,-6 3-2-16,-1 7 1 0,0 11-1 16,-14-2 1-16,4 8 0 15,3 12 1-15,2 7 1 16,4 4 0-16,1 3 1 15,7 0 1-15,9-3-1 16,1-4-3-16,5-7-5 0,3-2-13 16,-1-4-48-16,-3-12-17 15</inkml:trace>
  <inkml:trace contextRef="#ctx0" brushRef="#br1" timeOffset="635600">3689 15502 332 0,'0'0'3'0,"0"18"2"16,0-1 2-16,1 2 2 0,2 4 0 15,1 0 2-15,1 0 2 16,6 0 1-16,0-12-3 16,4-7-2-1,1-4-2-15,3-13-3 0,-3-10-2 0,-2-8-2 16,-5-4-3-16,-8-7-1 15,-5-4 0-15,-14 2 0 16,-3 2 0 0,-5 10 2-16,-2 8 2 0,-1 13 2 15,5 11 2-15,2 12 0 0,11 15 0 16,11 7 0-16,3 6 1 15,15 2-2-15,8-4 1 16,3 0-3-16,7-7-5 16,-2-8-14-16,-2-8-63 0,4-7-4 15</inkml:trace>
  <inkml:trace contextRef="#ctx0" brushRef="#br1" timeOffset="636103">4307 15347 359 0,'0'0'3'0,"0"0"5"16,-8 12 3-16,8-12 1 16,-12 7 0-16,12-7 1 15,-15 0 0-15,7-12-1 0,4-8-2 16,0-6-4-16,4-6-3 15,0-3-2-15,7-1 0 16,1 1-1-16,5 9 0 16,2 6 0-16,2 9-1 0,0 11 1 15,2 12 0-15,-4 13 0 16,5 5 0-16,-3 6 0 15,0 1 1 17,-1-3 1-32,-3-8 0 0,4-5 1 0,-2-14-1 0,3-7 0 0,-2-7 0 15,0-11-4-15,-1 0-7 16,-3-8-23-16,-11 4-54 15,10-2-2-15</inkml:trace>
  <inkml:trace contextRef="#ctx0" brushRef="#br1" timeOffset="636445">4381 15683 309 0,'0'0'6'0,"0"0"5"15,-14 12 3-15,14-12 3 16,-10 9 2-16,10-9 2 16,-10 3-2-16,10-3 1 15,-3-14-6-15,3-6-4 0,9-1-4 16,0-2-3-16,3-1-2 15,1 4 0-15,6 5-1 16,-2 8 0-16,2 7 0 16,-1 10 1-16,0 4-1 31,2 3 1-31,-3 2 0 0,4-6 1 0,-2-4-1 0,3-7 1 15,-2-2-3-15,-3-13-5 16,1-1-11-16,-1-4-68 0,-7-5-2 16</inkml:trace>
  <inkml:trace contextRef="#ctx0" brushRef="#br1" timeOffset="636960">3744 15658 327 0,'0'0'5'15,"0"0"2"-15,-13-7 4 16,4 4 2-16,-4 0 2 15,-7 2 2-15,-1 1 0 16,-2 1 0 15,0 10-4-31,2 6-3 0,9 5-3 0,8 6-1 0,10 0-3 0,18-1-3 16,13 2-8-16,2 18-64 15,12-29-14-15</inkml:trace>
  <inkml:trace contextRef="#ctx0" brushRef="#br1" timeOffset="638122">3752 15799 192 0,'0'0'6'0,"0"0"4"16,0 0 4-16,0 0-1 15,-11-4-1-15,11 4 1 16,0 0 2-16,-4 6 2 0,4 4-6 16,1 3-4-16,-1 1-2 15,0 1 2-15,0-1 2 16,0-1 2-16,0-5-1 0,0-8-1 15,0 0 1-15,0 0-2 16,6-9 0-16,-2-3-1 16,0-2-3-16,2-1-6 15,2 0-7-15,1 3-13 16,1 5-32-16,3-2-25 0</inkml:trace>
  <inkml:trace contextRef="#ctx0" brushRef="#br1" timeOffset="639012">4933 15285 226 0,'0'0'6'0,"-9"11"3"16,-1 6 2-16,1 7 2 0,-2 10 1 16,0 6 0-16,4 8 3 15,5 5 0-15,4-3-4 16,15-7-1-16,14-14 1 0,10-11-2 15,11-18 2-15,6-12-1 16,1-25 0-16,-5-13 1 16,-8-12-1-16,-14-3-1 15,-25-2-3-15,-19 10-1 0,-29 11-2 16,-19 14-1-16,-10 21-3 15,-11 11-7-15,9 27-20 16,18 15-61-16,8 8 0 16</inkml:trace>
  <inkml:trace contextRef="#ctx0" brushRef="#br1" timeOffset="645774">2396 16269 181 0,'0'0'3'15,"0"0"4"-15,-1 14 6 16,1 5 3-16,0 6 1 15,0 9 2-15,0 3 0 16,0 6 1-16,0 2-1 0,0-3-4 16,0 0-6-16,0-7-2 15,0-3-1-15,-3-6-1 16,-2-4-1-16,2-3-1 15,1-4-3-15,-1-6-2 16,1 1-2-16,2-10-5 0,0 0-11 16,0 0-25-16,-2-5-34 15,2-9-5-15</inkml:trace>
  <inkml:trace contextRef="#ctx0" brushRef="#br1" timeOffset="646052">1967 16266 198 0,'0'0'0'0,"0"0"2"15,6 0 7-15,-6 0 5 16,29 6 2-16,5-4 1 16,11-2 1-16,15-2 1 0,11-4 1 15,13-5-2-15,6-1-6 16,1-3-4-16,-4 0-1 15,-11-1-2-15,-6 3-3 16,-14 1-5-16,-11 6-13 16,-11 2-27-16,-12 1-35 0,0 2-4 15</inkml:trace>
  <inkml:trace contextRef="#ctx0" brushRef="#br1" timeOffset="646313">2164 16754 209 0,'0'0'8'16,"8"0"4"-16,13 0 2 15,8 0 3-15,8-4 1 16,16-1-1-16,1 0 1 0,8-2 1 16,1 0-7-16,-4 1-7 15,-9 2-7-15,-2 3-17 16,-9 1-31-16,-13 4-29 0</inkml:trace>
  <inkml:trace contextRef="#ctx0" brushRef="#br1" timeOffset="646930">3030 16489 173 0,'0'0'1'16,"0"0"5"-16,0 8 6 0,4 3 4 16,3 1 2-16,0 5 2 15,3 7 2-15,1 3 2 16,0 3-2-16,-1 3-2 15,1-2-6-15,-4 3-3 0,-3-2 0 16,-1-1-4-16,-3-2 1 16,0-5-1-1,0-7-1 1,-3 0 0-16,-2-6 0 0,5-11 0 0,-8 12-1 15,8-12 2-15,-11 0-3 16,11 0-2-16,0 0-2 16,-8 0-1-16,8 0 0 0,0 0 0 15,14-6 1-15,4-2-1 16,5 1-1-16,3-2 1 15,3-1 2-15,-1 1-1 16,0 1-1-16,-1-4-3 16,-3 10-4-16,-3-3-3 15,-4 3-8-15,1-1-20 0,-3-2-35 16,6 5-14-16</inkml:trace>
  <inkml:trace contextRef="#ctx0" brushRef="#br1" timeOffset="647250">3539 16779 214 0,'0'0'5'0,"0"0"2"16,-7 12 3-16,4-1 3 0,3 0-1 31,0 3 6-31,5-1-2 0,7-2 4 0,8-8-5 16,5-3-4-16,5-8-1 15,2-6-2-15,-2-4 0 16,-3-6-1 15,-8-1-4-31,-6 4-1 0,-13 3 0 0,-5 4 1 0,-14 4-3 0,-7 5-5 16,-4 4-3-16,-3 2-10 15,0 6-9-15,1 7-18 0,11 4-31 16,3-3-10-16</inkml:trace>
  <inkml:trace contextRef="#ctx0" brushRef="#br1" timeOffset="647677">4073 16661 189 0,'0'0'8'0,"-10"0"6"16,-5 8 1-16,-4-2 4 0,-4 6 0 15,0 0-1-15,-1 4 0 16,1-1 0-16,6 0-5 15,3-2-3-15,14-13-3 32,15 10-1-32,9-11-1 0,9-8 1 0,3-4 1 0,1-6-1 15,-1-1 0-15,-2-1-3 16,-8 2-1-16,-5 5-2 0,-10 5 1 15,-11 9 0-15,0 0-1 16,0 6 1-16,-5 11-1 16,1 2 1-16,2 3 0 15,2 1 2-15,0 0 0 0,9-3-2 47,9-3-2-47,-2-6-5 0,6-1-10 0,-4-10-18 0,-1 0-36 0,5-3-15 16</inkml:trace>
  <inkml:trace contextRef="#ctx0" brushRef="#br1" timeOffset="647976">4411 16654 309 0,'0'0'2'16,"0"0"0"-16,0 7 3 16,0-7 1 15,3 17 0-31,1-5 1 0,4-3 2 0,2 4 3 0,2-6 0 0,8-2-2 15,1-6 0-15,4-3-1 16,-1-11 0-16,-1-2-3 31,-4-9-2-31,-6-6-3 0,-11-3-2 0,-7 0 0 0,-17 1-1 16,-6 3-1-16,-7 6-2 15,-2 6 2-15,-1 13 1 16,4 7 1-16,11 16 0 0,10 7 0 16,13 8 2-16,17 1 0 15,14-1 1-15,11 0 0 16,12-6-3-16,5-9-4 15,5-2-13-15,-4-1-40 32,-6-11-23-32</inkml:trace>
  <inkml:trace contextRef="#ctx0" brushRef="#br1" timeOffset="648472">5259 16458 298 0,'0'0'2'0,"0"0"3"16,0 15 4-16,0-15 5 15,0 0 1-15,-9 7 1 16,9-7 1-16,-14-7 0 16,9-11-3 46,-6-4-2-62,7-7-4 0,-3 0-5 0,5-2-1 0,2 3-2 0,1 3-1 0,6 5 0 0,5 8-1 0,2 8 1 16,2 4-1-16,3 9 0 0,2 2 0 0,3 2 2 15,1 1 2-15,4-6-1 16,1-3 2-16,2-5-1 0,2-3 1 15,-6-7 0-15,-2-4-2 16,-2 2-8-16,-7-3-29 16,-15 1-46-16,4 4-5 15</inkml:trace>
  <inkml:trace contextRef="#ctx0" brushRef="#br1" timeOffset="648878">5335 16716 293 0,'0'0'4'15,"0"0"1"-15,-5 9 2 16,5-9 4-16,-4 11 5 16,4-11-1-16,0 0 0 0,0 0 3 15,0-13-5-15,9-4-3 16,5-9 0-16,1-1-5 15,4-2-3-15,-1 3-1 16,0 3-2-16,-1 6 1 16,-3 8-1 15,-3 9 0-31,0 5 0 0,-1 12 0 0,1 0 1 0,3 2 1 0,0-6 1 15,6-4 0-15,3-7 1 16,3-3-1-16,-4-7 1 16,2-7-5-16,0-1-9 0,-8 1-32 15,6 0-39-15,-2 1-6 16</inkml:trace>
  <inkml:trace contextRef="#ctx0" brushRef="#br1" timeOffset="717415">6160 15687 316 0,'0'0'7'16,"0"0"2"-16,0 0 2 15,0 0 2-15,2-9 2 16,-2 9 1-16,0 0 0 0,0 0 0 16,0-12-6-16,0 12-3 15,0 0-4-15,0 0-2 16,0 0-1-16,0 0 0 0,3 10 0 15,1 1 0-15,3 5 1 16,1 3 0-16,3 5 2 16,-1 0 0-16,2 6 0 15,-1-3 0-15,-1 0-1 16,0 0-1-16,-1-2 1 0,-3 0-1 15,2-2 0-15,-4 2 1 16,3-4-1 15,-1 2 0-31,-1-2 0 0,-1 0 0 0,0-3 1 0,0-1-2 0,1-1 1 16,-3-3 0-16,3-1 0 15,-3-1-1-15,-2-11 1 16,5 13 0-16,-5-13 0 16,0 0 1-16,0 0 0 0,0 0 0 15,3 9 0-15,-3-9 1 16,0 0-1-16,0 0 0 15,0 0 0-15,0 0 0 16,3-9-1-16,1-2 0 16,2-5 0-16,2-3 0 0,2-10 0 15,1-5 0 16,3-5-1-31,-2-4 1 0,4-6 0 0,-4 1 0 0,3 0 0 16,-5 3 0-16,-1 6 0 0,-4 6 0 16,1 4-1-16,-3 8-3 46,-3 4-4-46,1 9-2 0,-1 8-4 0,0 0-5 0,0 0-8 0,10 0-29 0,3 12-35 16,0 1-5-16</inkml:trace>
  <inkml:trace contextRef="#ctx0" brushRef="#br1" timeOffset="717897">6898 15811 292 0,'0'0'3'15,"0"0"1"-15,-11 0 2 16,0 1 3-16,-8 6 2 15,-5 3 1 1,-6 2 2-16,-5 5 1 0,-2 1-2 16,4 1-2-16,1-1-3 0,8 1-2 15,8-3-1-15,10-3-3 16,6-1-1-16,13-2 0 15,10 1 0-15,5-2 1 16,5 0-1-16,1 4 0 0,-1 0 0 16,-4 0 0-16,-6 2 2 15,-9 1 0-15,-11 2 0 16,-9-2 1-16,-11 1-1 0,-4-2 1 15,-5-1-4-15,-1-1-6 16,-1-9-25-16,-6 4-52 16,16-1-3-1</inkml:trace>
  <inkml:trace contextRef="#ctx0" brushRef="#br1" timeOffset="718316">6094 16498 319 0,'0'0'3'0,"0"0"-1"16,-7 6 3-16,7-6 5 16,0 0 2-16,16 4 2 0,19-4 2 15,19-9 1-15,25-4-1 31,18-5-1-31,15-2-1 0,13-3-6 0,1 0-1 16,-4 3-2-16,-11 6-1 0,-17 0-2 16,-19 6-5-16,-17 3-4 31,-16 3-8-31,-11-6-48 0,-17 8-25 0</inkml:trace>
  <inkml:trace contextRef="#ctx0" brushRef="#br1" timeOffset="731071">6364 16610 162 0,'0'0'9'16,"0"0"4"-16,0 0 3 15,0 0-1-15,0 0 1 0,0 0 4 16,1 5 3-16,-1 9 2 15,0 8-8-15,4 9-1 16,-2 8-4-16,1 7 2 16,1 5 1-16,-2 0-4 0,0 2-3 15,0-2-3-15,-1-2 1 16,-1-2-2-16,0-8 0 15,0-5 0-15,0-4-2 47,0-7-1-47,-1-1-2 0,0-8-2 0,1-4-7 0,0-10-16 0,0 0-51 0,-4-4-8 16</inkml:trace>
  <inkml:trace contextRef="#ctx0" brushRef="#br1" timeOffset="731726">6350 16804 158 0,'0'0'7'0,"0"0"4"16,-15-10 8-16,15 10 2 0,-16-12 4 15,6 7 0-15,0-2 1 16,1-1-1-16,9 8-6 16,-9-17-5-1,9 5-5-15,13-2-3 0,6-4-2 0,12-5-1 16,7 3-1-16,5-2 0 15,8 4 1-15,-2 2-1 16,5 9 1-16,-7 7-1 16,0 0-2-1,-7 12 0-15,-6 3 0 0,-10 4 0 0,-5 1 1 16,-9 1-1-16,-7-2 1 15,-8 2-1-15,-10 2 1 16,-11 2-1-16,-4-1 1 0,-10 0-1 16,-5-2 1-16,2-3-1 15,-1-2 0-15,5-5 0 16,4 0 0-16,7-7 0 15,4-2 0 1,10-1-1-16,14-2 1 0,0 0 1 0,0 0 0 16,6 13 1-16,12-2 1 15,6 2 0-15,7 5 1 16,4 4 1-16,2 0 1 15,0 5-1 17,-2 2-1-32,-5 0 1 0,-3-3-1 0,-8-1-1 0,-5-2 0 0,-3-2 0 15,-4-2-2-15,-2-3-2 16,1-2-3-16,3-4-9 0,0-2-22 15,-9-8-49-15,16 2-2 16</inkml:trace>
  <inkml:trace contextRef="#ctx0" brushRef="#br1" timeOffset="732150">7331 17015 286 0,'0'0'2'16,"0"0"-1"-16,0 0 2 15,-9-6 5-15,-5 6 2 16,-5 0 4-16,-9 3 1 0,-5 5 2 16,-4 3 0-16,0-2 1 15,1 4-5-15,1 2-2 16,12-2-4-16,10-1-2 15,13-2-3-15,9-5-1 0,18 2-1 16,7-4 0-16,6-2 1 16,5 0 0-16,-5-1 0 15,-3 3-1-15,-8 0 1 16,-11 8-1-16,-17 1 1 15,-12 5 0 17,-14 3 1-32,-9-1-5 0,-5 3-7 0,-7 4-46 0,6-6-26 0</inkml:trace>
  <inkml:trace contextRef="#ctx0" brushRef="#br1" timeOffset="739981">469 6017 125 0,'0'0'7'0,"0"0"5"16,0 0 3-16,-5-10 3 15,3-2 3-15,2 12 2 0,-7-17 0 16,7 17 2-16,-4-17-7 16,4 17-6-16,-4-14-3 15,4 14-3-15,0 0-1 16,0 0-1-16,8 12-1 0,2-2-1 15,1 6 0-15,5-1 2 16,0 9 2-16,3 0 2 16,4 7 0-16,-1 3 1 0,1 3 0 15,1 4 0-15,0 2-1 16,1 3 0-16,-3-2-2 15,1-1 0-15,-1-4-2 16,-6-5 1-16,0-5-1 16,-4-7 0-16,-2-2-1 0,-2-6 1 15,-3-1-1-15,-2-5 0 16,-3-8 0-16,6 14-1 15,-6-14 2 17,0 9-1-32,0-9 1 0,0 0 1 0,0 0-1 0,-6 0 0 0,2-11 0 15,-3-12 0-15,4-12-2 16,-5-11 0-16,5-9 0 15,-2-10-2-15,-1-5 1 0,1 2-1 16,3 2-1-16,-2 9-2 16,-2 8-2-16,5 13-5 15,-7 6-6-15,8 14-8 16,-3 0-13-1,3 16-27-15,13-1-25 0</inkml:trace>
  <inkml:trace contextRef="#ctx0" brushRef="#br1" timeOffset="740341">1027 6186 252 0,'0'0'4'16,"0"0"0"-16,0 0 5 0,-6 9 2 15,-1 3 1-15,-5 5 3 16,-1 5 1-16,-1 3 0 15,0 1-4-15,4 3-1 16,5-2-2-16,5-3-2 0,12-2-2 16,9-7-2-16,5-1-1 15,6-3 0-15,1 2 0 16,-2 0 1-16,-5 4 0 15,-11 4 0 17,-8 5-1-32,-7 8 0 0,-11 0-5 0,-5 5-19 0,-1 4-50 0,-4-12-9 15</inkml:trace>
  <inkml:trace contextRef="#ctx0" brushRef="#br1" timeOffset="741549">5672 2598 184 0,'0'0'2'16,"0"0"3"-16,0 7 8 16,2 7 5-16,1 6 2 15,3 11 3-15,-2 9-1 16,1 8 2-16,1 8 1 15,-2 5-5-15,-1 6-4 0,-3-4-4 16,0-2-4-16,-1-9-2 16,-2-6-1-16,-1-8-3 15,1-10-2-15,1-7-7 16,1-12-10-16,1-9-39 0,4 0-22 15</inkml:trace>
  <inkml:trace contextRef="#ctx0" brushRef="#br1" timeOffset="742064">5597 2784 234 0,'0'0'1'0,"0"0"0"15,0-15 2-15,0 15 0 16,9-19 1-16,6 9 3 0,1-4 3 16,9 3-1-16,1 1 0 15,5 1 0-15,-3 5 0 16,4 4-2-16,-8 2-2 15,-1 3-1-15,-8 6-2 0,-5 7 1 16,-6-1-1-16,-4 4 0 16,0-1 1-16,-10-1 0 31,1 1 1-31,-8-7-1 0,1 3-1 0,-2-8 1 15,4 1 1-15,-2-4-1 0,4 3 0 16,0 2 0-16,8 3 1 16,4 4 2-16,0 2-1 15,12 5 0-15,2 3 1 16,8 0 1-16,4 0-1 0,3-4-1 15,-1-3-1-15,2-1-2 16,-3-6-3-16,-1 0-6 31,-3-5-10-31,-4 2-18 0,-2 4-34 0,-8-4-13 0</inkml:trace>
  <inkml:trace contextRef="#ctx0" brushRef="#br1" timeOffset="742451">6249 2944 253 0,'0'0'5'0,"-11"12"5"15,4 0 1-15,-3 4-1 0,5 1 4 16,0 2 0-16,5 1 2 16,3 0 0-16,10-3-4 15,6-5-4-15,4-3-1 16,-1 0 2-16,-4-4-3 0,-3 3 1 15,-9 2-2-15,-7 4-2 16,-15 1-6-16,-2 2-29 31,-2 4-41-31,2-4-8 0</inkml:trace>
  <inkml:trace contextRef="#ctx0" brushRef="#br1" timeOffset="744781">609 7042 227 0,'0'0'3'0,"0"0"-1"15,0 0-1-15,0 0 5 16,9 8 2-16,-1 4 4 15,6 8 2-15,-1 4 2 0,7 10-1 16,4 8 0-16,4 6 3 16,4 3-5-16,-4-1-3 15,0 1 0-15,-3-8-2 16,0-2 1-16,-8-7-2 15,-3-7-1-15,-5-4 0 0,-4-6 0 16,1 1-1-16,-1-7-2 16,-1-2 0-16,-4-9-2 15,1 13 1-15,-1-13 0 16,0 0 1-16,0 0 1 0,4 10 1 15,-4-10 1-15,0 0 0 16,2-20 0-16,-1-6 0 16,0-10-1-16,1-15-1 0,0-11-1 15,1-14-2-15,-1-6 0 16,0-1 0-16,-1 5-2 15,-1 9-3-15,0 9-4 16,2 16-8-16,-2 9-21 16,0 9-48-16,5 14-6 0</inkml:trace>
  <inkml:trace contextRef="#ctx0" brushRef="#br1" timeOffset="745250">1245 7187 235 0,'0'0'-1'0,"0"0"3"16,3 16 8-16,1 1 4 15,1 4 2-15,1 8 3 16,3 6 1-16,1 5 1 16,-2-2 2-16,1 11-4 0,-3-4-5 15,2-3-4-15,0 0-4 16,-2-7-2-16,-2-2-4 15,-1-8-4-15,2-5-6 0,-5-8-22 16,-7-8-47 15,7-4-6-31</inkml:trace>
  <inkml:trace contextRef="#ctx0" brushRef="#br1" timeOffset="745393">1163 7532 351 0,'0'0'2'15,"4"-11"1"-15,10 1 0 16,5-4 1-16,9-5 0 15,4-3-2 1,6-2-8-16,4-4-12 0,-3-9-47 0,0 12-13 16</inkml:trace>
  <inkml:trace contextRef="#ctx0" brushRef="#br1" timeOffset="745783">1384 7077 221 0,'0'0'3'15,"0"0"0"-15,11 11 5 16,-1 7 6-16,3 4 4 16,2 10 3-16,1 5 1 0,1 8 1 31,6 5-2-31,-12-2 3 0,-1 2-3 0,-2-5-6 15,-4-5-2-15,-2-8-4 16,-1-9 0-16,-1-5-2 0,0-10-1 16,0-8-1-16,-2-6-3 15,2-12-1-15,1-10-2 16,5-5-1-16,3-2-1 15,2 2 0-15,3 4-1 16,-2 7 0-16,6 12 2 31,0 10 2-31,-1 15 0 0,0 11 1 0,0 6 1 0,5-1 0 16,6-3 2-16,5-7-2 15,4-12-2-15,8-9-7 0,-2 0-48 16,13-22-29-16,2-11-4 16</inkml:trace>
  <inkml:trace contextRef="#ctx0" brushRef="#br1" timeOffset="781598">10072 16428 144 0,'0'0'10'0,"0"13"8"15,0 0 2-15,0 7 3 16,1 6 4-16,0 4 1 15,-1 4 1-15,0 3-1 16,0-1-9-16,-2-4-6 0,-1-2-2 16,-1-8-5-16,3 2-9 15,-3-11-12-15,4-2-31 16,9-1-31-16,-9-10-6 0</inkml:trace>
  <inkml:trace contextRef="#ctx0" brushRef="#br1" timeOffset="782441">10019 16477 162 0,'0'0'7'0,"0"0"5"15,0 0 3-15,0 0 4 16,-10 3 3-16,10-3 0 16,0 0 1-16,0 0-1 0,0-10-6 15,4-2-3-15,5-3-5 16,4-2-4-16,2-4-2 15,2 1-1-15,2-2-1 16,-1 5 0-16,0 1 0 0,-2 4 0 16,-1 4 0-16,-2 3 1 15,1 4 0-15,0 1 0 16,-2 3 0-16,0 5 1 0,0 1 0 15,0 3 0-15,-1 0-1 16,0 3-8-16,-6 4-25 16,-4 1-42-16,9-3-5 31</inkml:trace>
  <inkml:trace contextRef="#ctx0" brushRef="#br1" timeOffset="783541">10020 16134 153 0,'0'0'5'15,"0"0"1"-15,-12-10 2 16,12 10 1-16,-18-5 0 0,5 5 1 15,-1 0 1-15,-3 0 0 16,1 4-3-16,-2 4-3 16,1 4 1-16,1 7 0 15,-2 5 0-15,1 1-1 0,-2 4 1 16,2 1-1-16,-2 5 1 15,1 1-1-15,-1 4-1 16,3-5-2-16,1 0 0 16,2 1 0-16,3-1 0 31,4 0-2-31,-2-2 0 0,7 0 0 0,0-4 1 0,1 2-1 15,0-3 0-15,0-1 0 16,4 0-1-16,1 1 1 16,8 1 0-16,-4-2 0 0,6 2 0 15,-3-3-2-15,6 6 4 16,-3-7-4-16,6 5 2 15,-4-6 0-15,2-1-1 16,0-3 0 0,4-1 1-16,0-2-1 0,1-5 0 0,1 0 0 15,0-5 1-15,2 1 1 16,-3-5 0-16,3-3 2 15,-2 0 0-15,1-1 2 16,0-5 0-16,0 0-1 0,-1-1 0 16,0-1 0-16,1-1-2 15,0 3-3-15,-2-3-1 16,4 2-2 15,1 1 0-31,-1-3 0 0,2 0 0 0,-2-1-1 0,3-2 2 0,-5-3 1 16,5 3 2-16,-9-5 0 15,0-2 0-15,-1-1 0 0,-3-4 2 16,-1 1 0-1,-4-6-1-15,-1 2 0 0,0-5 0 16,-4-2 2-16,-2-1-1 16,-2-3 0-16,-1-2-1 15,-2 1 0 16,-1-2 1-31,0-1-1 0,-2-2 0 0,-3-1 0 0,-2 2 1 0,-3-1-1 16,-1 0 0-16,-3 3 1 16,-1 3 0-16,-6 4-1 0,0 0 1 15,-1 4 0-15,-5-1-1 16,-1 7 0-16,-6 4-1 15,-3 2 0-15,-5 5 0 16,-1 8 0-16,-9 2-1 31,-1 4 0-31,-1 9-2 0,5 2-7 0,3 5-29 0,2 1-33 16,13-1-5-16</inkml:trace>
  <inkml:trace contextRef="#ctx0" brushRef="#br1" timeOffset="784226">10245 16070 25 0,'0'0'11'0,"0"0"8"31,4 7 6-31,-4-7 6 0,5 13 1 0,-5-13 2 0,6 14 3 16,-6-14 2-16,5 12-7 15,-5-12-7-15,0 0-5 16,8 8-4 0,-8-8-3-16,7-13 0 0,-4-4-4 0,0-2-2 15,-1-8-4-15,-2-2-1 16,0-7-1-16,-1 0 0 0,-6-3 0 15,0 3 0 32,-1 1-1-47,-2 2 1 0,2 6 0 0,2 4 0 0,2 6-1 0,0 5-1 0,4 12 0 16,-4-13 0-16,4 13-1 15,0 0 0-15,0 0 0 0,0 0 1 16,10 4 0-16,1 4 2 16,9 0-1-16,10 1 2 15,11 1 1-15,15-3-1 0,15-2 1 47,14-2-1-47,17-3 0 0,9-1 0 0,4-3 0 0,-4-2-2 0,-5 2-4 16,-10-1-12-16,-12-4-59 0,-7 9-6 15</inkml:trace>
  <inkml:trace contextRef="#ctx0" brushRef="#br1" timeOffset="785091">10396 17074 198 0,'0'0'7'0,"0"0"3"15,0 13 2-15,1-5 3 16,1 3 1-16,0 3 2 0,0 4 3 15,0 3-1-15,1-1-3 16,-3 3-4-16,0 1 0 16,-3 0-1-16,-6 0-1 15,-1-1-3-15,-2-3-1 0,1 1-1 16,-4-6-1-16,4 0 0 15,-1-4-1-15,2 0-1 16,10-11 1-16,-11 10-2 16,11-10 0-16,0 0 2 15,8 3 1-15,19-5-1 0,16-10 0 16,21-5 0-16,17-2 1 31,13-1 0-31,12 4-2 0,4 0-4 0,-4 2-3 16,-6 4-6-16,-12 6-14 0,-15-5-54 15,-8 9-9 1</inkml:trace>
  <inkml:trace contextRef="#ctx0" brushRef="#br1" timeOffset="785718">11380 15797 244 0,'0'0'2'15,"-5"12"1"-15,1 1 4 16,1 5 2-16,3 4-2 16,0 1 4-16,7 1 0 0,8-4 2 15,9-7-1 1,6-11-1-16,10-6 0 0,1-16 0 15,-1-9 3-15,-1-5 0 16,-12-3-2-16,-10 0-1 0,-15 2-1 16,-8 7-2-16,-17 8-2 15,-11 7-4 1,-7 12-7-16,-6 3-11 0,3 13-37 15,7 13-28-15,2 7-6 16</inkml:trace>
  <inkml:trace contextRef="#ctx0" brushRef="#br1" timeOffset="786382">11529 17173 272 0,'0'0'6'16,"0"0"-1"-16,-4-11 2 15,4 11 2-15,-17 0 1 16,2 4 4-16,-5 6 1 0,-1 7 1 16,-4 7-4-16,5 5 0 15,2 8 0-15,5-1-3 16,10-2-1-16,7-5-1 0,13-11-3 15,10-10 0-15,7-8-1 16,6-14-1-16,0-13 1 16,3-7-1-16,-8-1 0 15,-8-2-2-15,-14 2-1 0,-13 8-3 16,-7 9-3-16,-16 6-12 15,-6-3-57 17,-1 15-8-32</inkml:trace>
  <inkml:trace contextRef="#ctx0" brushRef="#br1" timeOffset="787920">10820 16173 190 0,'0'0'1'0,"0"0"3"15,4 1 4-15,-4-1 3 0,0 0 2 16,0 0 0-16,15 5 0 16,-15-5 1-16,4 10 2 15,3 7 1-15,-1 0-4 16,0 11-1-16,5 2-4 15,-1 9 2-15,2-1 0 0,1 6-2 16,-3-8-3-16,0-6-1 16,-2-4 0-16,-1-7 2 15,-3-6 3-15,-4-13-1 16,0 0 0-16,14-3-1 0,-10-14 1 15,2-7 0-15,0-4-2 16,0-4-2-16,2-3-3 16,-5 1-1-16,3 2-3 15,-4 2-5-15,1 10-8 16,-1 1-19-16,-2 4-31 0,6 6-21 15</inkml:trace>
  <inkml:trace contextRef="#ctx0" brushRef="#br1" timeOffset="788418">11290 16381 244 0,'0'0'3'0,"0"0"2"0,-12 0 3 16,-1 4 4-16,-6 4 1 16,-3 1-1-16,2 0-1 15,-1 2 0-15,2 3-1 16,5-2-4-16,8 2-2 15,6-2-2-15,9-2-2 0,7 2 1 16,4 0 0-16,2-2 1 16,-3-1-1-16,-1 1 1 15,-7 0-1 16,-5 1 1-31,-6 2 0 0,-4 2-2 0,-5-1-5 0,-5 1-12 0,-1-3-22 16,8 2-37-16,-2-3-4 16</inkml:trace>
  <inkml:trace contextRef="#ctx0" brushRef="#br1" timeOffset="788666">11435 16288 295 0,'0'0'2'16,"-3"18"0"31,-2 2 3-47,-2 6 4 0,-8 6 5 0,3 7 1 0,-7 6 1 0,0 3 1 0,-3 1-1 0,2-6-2 15,2-4-4-15,4-6-7 0,6-2-9 16,0-9-8-16,8 0-21 16,8-3-45-16,-1-6-7 15</inkml:trace>
  <inkml:trace contextRef="#ctx0" brushRef="#br1" timeOffset="789471">11533 16565 175 0,'0'0'5'16,"0"0"3"-16,6 11 3 15,-5 1 5-15,3 3 3 0,-3 5 2 16,3 4 0-16,-3 2 2 15,-1 3-4-15,0-3-3 16,-3 0-5-16,2-6-4 16,0-1-4-16,-2-9-7 0,3 0-10 15,0-10-14-15,0 0-45 16,0 0-8-16</inkml:trace>
  <inkml:trace contextRef="#ctx0" brushRef="#br1" timeOffset="789885">11573 16552 272 0,'0'0'1'16,"8"-5"2"-16,6-2 4 16,9-1 2-16,3-4 3 15,10 3 1-15,7-2 2 16,4 2-2-16,-6 4-1 0,1 5 0 15,-10 0-5-15,-6 8-2 16,-9 6-2-16,-11 2-1 16,-11 4 0-16,-12-2 0 15,-6-1 0-15,-5-1 1 16,-3-4 0-1,-3-2-1-15,2-4 0 0,1-3-1 0,6-2 1 16,6-1-2-16,4 0 1 16,4 0-1-16,11 0 0 15,-11 0-1-15,11 0 1 0,0 0 1 16,3 13-1-16,4-4 2 15,2 3 0-15,2 3 0 16,3 4 1-16,2 1 0 16,3 1 0-16,1-2-1 31,-1 0 0-31,3-3-1 0,3 2-4 0,1-2-4 0,6 0-13 15,-4 6-39-15,3-5-24 0</inkml:trace>
  <inkml:trace contextRef="#ctx0" brushRef="#br1" timeOffset="790230">12240 16692 301 0,'0'0'1'0,"-13"0"1"15,1 0 2-15,-3 3 1 16,-3 1 1-16,1 1 1 16,0 3 0-16,3 2 0 15,6 1 0-15,5 4-1 31,4-1-1-31,9 0-3 0,2 0 1 0,-2-1 3 0,-2 3-1 16,-7 0 1-16,-3 1-2 16,-10 2-12-16,-9 12-53 15,0-14-15-15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27:09.43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2806 15949 136 0,'0'0'7'0,"-7"14"5"16,-3 6 6-16,1 6 3 0,-2 11 0 15,-2 4 1-15,8 10 1 16,2 5 0-16,3-4-6 15,10-8-5-15,9-13-1 16,8-13-3-16,7-16-1 0,7-11 0 16,-9-20 1-16,0-10 4 15,-5-5-1-15,-10-6-1 16,-12 4-1-16,-6 2-2 15,-20 8 0-15,-10 7 0 16,-5 11-3 0,-5 4-2-16,2 12-4 0,-3 2-4 0,11 10-8 15,0 4-20-15,12 0-45 16,19 5-8-16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26:32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8417 1420 379 0,'0'0'4'0,"0"0"0"16,0-8 2-16,0 8-1 16,0 0-1-16,0 0 1 0,0 0 1 15,9 0 2-15,-6 13 0 16,5 22-2-16,2 18-1 15,-4 18 1-15,2 21 1 32,-4 16-2-32,-3 9 0 0,1 1 0 0,-2-16-4 0,-3-10-4 15,0-17-5-15,1-20-7 16,-5-7-53-16,7-38-17 15</inkml:trace>
  <inkml:trace contextRef="#ctx0" brushRef="#br0" timeOffset="462">8121 1307 378 0,'0'0'2'16,"0"0"2"-16,0 0-1 15,0 0-1-15,0 0 1 16,0 0-1-16,0 0 1 0,14-13 2 16,5 5-2-16,6 1 0 46,8 0 1-46,7 2 0 0,7 2-1 0,2 3 0 16,4 0 0-16,-1 10-1 0,3 2-1 0,-6 5 1 0,22 12 2 16,7 22 1-16,-25 12 0 15,-29 7 0-15,-32 0 1 16,-31-8 0-16,-12-16-3 15,5-17-2-15,23-16-1 0,20-3-1 16,24-4 0-16,21 11-1 16,19 6-1-16,7 8 0 15,2 10 2-15,-5 8 0 16,-15 11 0-16,-19 7 2 0,-26 2 1 15,-17-4 2 1,-27-7 0 0,-21-5 0-16,-8-7 1 0,-7-10-2 0,2-11-6 15,1-16-11-15,15-9-30 16,16-12-34-16,14-11-12 0</inkml:trace>
  <inkml:trace contextRef="#ctx0" brushRef="#br0" timeOffset="798">9226 2002 422 0,'-10'10'2'16,"-10"9"1"-16,-2 8 0 0,-6 9 1 15,-2 1 1-15,0 5-1 16,7 2 0-16,0-2 1 15,18-13 0-15,14-12-2 16,17-17-1-16,14-17-1 0,6-17-1 16,4-6 2 15,-4-7 1-31,-4 1 0 0,-9 5 0 0,-12 5 0 0,-12 15 2 15,-9 21 0-15,-15 6 0 16,-6 23 1-16,-3 14-1 31,4 2-1-31,6 5 0 0,4 2-4 0,10-5 0 0,13-11 0 16,13-11 0-16,9-18 0 15,12-11-20-15,-4-12-45 16,9-26-27-16</inkml:trace>
  <inkml:trace contextRef="#ctx0" brushRef="#br0" timeOffset="1019">9658 1431 384 0,'0'0'2'16,"0"5"4"-16,9 15 3 15,6 13 1-15,7 16 1 16,-1 14 1-16,5 13-1 15,0 12 0-15,2 11-1 0,-1-2-3 16,-10-14-3-16,-5-9-3 16,-1-13-1-16,-4-15-4 15,-3-27-14 16,-4-19-42-31,8-25-27 0</inkml:trace>
  <inkml:trace contextRef="#ctx0" brushRef="#br0" timeOffset="1546">9965 1235 421 0,'0'0'3'15,"7"16"1"-15,0 3 2 16,3 7 2-16,12 41 1 16,6 18 0 15,2 14-1-31,2 13 1 0,0 6-3 0,-1 10-1 0,-1-8 0 0,-17-39-3 15,-4-11-2-15,-6-19-2 16,1-17-2-16,-7-17-5 16,3-17-16-16,-21-9-27 0,1-18-22 15,-9-10 0-15,-6-8 22 16,-8 1 24-16,-6-6 14 15,7 9 12-15,0 4 18 16,9 12 31 15,6 6 19-31,11 10-2 0,16 9-20 0,9-8-22 0,25 4-9 0,13-6-2 16,17-8 0-16,16-4 1 15,12-6-3-15,6-8-1 16,0-6-1-16,-52 21-5 0,3-3 0 16,-8 1-3-16,-1-2-2 15,-12 2 0-15,-1 2-1 16,-12 1-1-1,-6 5 1-15,-9 4 2 16,0 11 3-16,-34-13-1 0,-11 19 2 0,-6 18 0 16,-4 17 0-16,1 14 0 15,13 11 1-15,20 4 0 16,29-10-2-16,16-7-1 15,15-14-2-15,6-10-7 0,12-19-39 16,3-10-39-16,0-19-2 16</inkml:trace>
  <inkml:trace contextRef="#ctx0" brushRef="#br0" timeOffset="1720">10849 2063 418 0,'0'0'3'16,"-6"17"3"-16,2-5 2 16,-3-2 3-16,5 4 2 15,-2-4 2-15,1-1 1 16,3-9-1-16,8-11-9 0,13-19-6 15,12-15 0-15,5-7 0 16,6-10 0 0,4-3 0-1,5-4 0-15,-27 39 0 0,0-3 0 0,1 8-12 16,-5-5-56-16,1 8-28 0,2 3-3 15</inkml:trace>
  <inkml:trace contextRef="#ctx0" brushRef="#br0" timeOffset="1986">11262 1815 386 0,'-1'11'5'16,"0"4"1"-16,2 4 0 15,-1 2 3 1,3-1 2-16,9 0 1 0,9-6 2 0,10-7-1 16,11-17-3-16,10-14-2 15,4-9 1-15,1-7-3 16,1-6-2-16,-6 2-1 0,-11 1-2 15,-11 14 0-15,-10 12 0 16,-20 17 1-16,0 10-1 16,-17 33 2-16,-7 19-3 0,-6 17 0 15,1 15 0 1,1 2 0-16,5 5 0 0,8-3 0 15,10-11 0-15,8-14 0 16,5-20 0-16,15-21-70 0,-4 3-19 16</inkml:trace>
  <inkml:trace contextRef="#ctx0" brushRef="#br0" timeOffset="2320">8272 2927 511 0,'0'0'0'0,"0"0"-2"15,19 11-1-15,17-3 1 0,28 5 0 16,33 0 0-16,43-2 4 16,45 2 1-16,47-4 3 15,49-5-6-15,39-1 0 16,61-5 0-16,-9-4 0 0,9-4 0 15,-9 3 0 17,-20 0 0-32,-30 4 0 0,-34 3 0 0,-44 3 0 0,-81 1-3 0,-14 4-90 15,-46-1-3-15</inkml:trace>
  <inkml:trace contextRef="#ctx0" brushRef="#br0" timeOffset="3472">13935 1085 204 0,'0'0'1'0,"-6"0"0"15,-5 10 4-15,-8 4 6 0,-5 7 6 16,-2 6 2-16,-8 5 3 16,12-4 1-16,-51 53 1 15,1 9-3-15,4 3 0 16,5 7-5-16,11 4-6 0,31-14-3 15,32-27-4-15,40-37-12 16,23-13-36-16,13-9-31 31,6-4-7-31</inkml:trace>
  <inkml:trace contextRef="#ctx0" brushRef="#br0" timeOffset="3772">13935 1860 397 0,'-10'17'0'0,"-1"9"1"15,-1 10-1-15,2 5 1 16,6 8 3-16,4-5-1 0,9-1 2 47,18-9 0-47,19-24 0 0,17-13-2 0,7-28-1 0,9-18-2 0,-1-14-2 15,-8-6 0-15,-14 2-1 0,-17 6 0 16,-21 7 1-16,-18 14 2 15,-14 22 2-15,-19 16 1 16,-11 16 1-16,-2 24 0 16,2 13 0-16,8 7-2 0,8 8 1 15,12-4 0-15,14-1 1 47,7-8-3-47,15-15-3 0,18-13-8 0,0-23-30 0,6-7-41 0,5-26-4 0</inkml:trace>
  <inkml:trace contextRef="#ctx0" brushRef="#br0" timeOffset="4100">14587 2142 349 0,'0'18'6'16,"0"25"9"-16,0 8 1 16,0 5 1-1,2-3 1-15,-2 1 3 0,1-2 3 16,-1-3 0-16,1-25-6 15,-1-34-15-15,0-21-3 0,0-20 0 16,0-14 0-16,0-23 0 16,0-14 0-16,6-8-3 15,1 54-8-15,6 0 0 16,6 5 0-16,2 2 5 0,5 9 0 15,-6 1 4 17,40-19 1-32,-4 27 1 0,-3 31 5 0,-10 26 0 0,-15 23 1 15,-18 16 0-15,-22 10 2 16,-31-10-4-16,-2-7-2 0,-3-7-3 15,7-12-5-15,10-12-18 16,9-17-63-16,22-10-3 16</inkml:trace>
  <inkml:trace contextRef="#ctx0" brushRef="#br0" timeOffset="4418">15413 1721 439 0,'0'0'2'0,"-25"24"0"0,5 6 0 15,-3 14-1-15,-3 6 2 16,1 11-1-16,5-1 1 16,2 1 2-16,12-6-1 0,13-18 0 46,16-23 2-46,10-14-1 0,6-22 0 0,4-18 0 0,-7-6-2 0,-4-1 0 16,-8-1-4-16,-14 7 1 0,-10 12-1 16,-17 19 1-16,-7 12-1 15,-8 23 1-15,-2 12-1 16,8 8 1-16,6 8 1 15,12 3 0-15,12-4 2 16,23-15-4-16,26-20-11 31,21-25-63-31,8-3-14 0</inkml:trace>
  <inkml:trace contextRef="#ctx0" brushRef="#br0" timeOffset="4579">15783 1948 447 0,'-5'8'3'15,"-1"16"0"-15,2 6 1 16,4 6 0-16,4 3 0 15,15 6 3 1,32-8-6-16,9-6-5 16,21-12-11-16,3-17-46 15,8-19-26-15</inkml:trace>
  <inkml:trace contextRef="#ctx0" brushRef="#br0" timeOffset="4761">16420 1869 407 0,'0'0'6'16,"-13"17"0"-16,1 2 3 15,-1 8 1-15,0 4-2 16,-2 8 3-16,5 4-1 15,2 7 1-15,8-7-6 0,2-5-1 16,19-19-20 0,12-8-68-16,12-14-3 0</inkml:trace>
  <inkml:trace contextRef="#ctx0" brushRef="#br0" timeOffset="5308">16592 1210 448 0,'0'0'1'15,"0"0"-1"-15,0 0-5 16,0-10-5-16,0 10-7 15,0 0-5-15,6-6-2 16,-6 6-1-16,17 2 2 0,-5 8 3 47,2 10 9-47,-3 7 6 0,1 21 11 0,11 39 7 0,-2 21 0 0,0 21 4 15,-3 6-2-15,-5 10 1 16,-10-7 0-16,-3-26-4 16,-2-26 0-16,2-25 0 15,0-23-2-15,3-22-8 16,-3-16-7-16,6-22-7 15,-6-15-3 17,-6-9 5-32,-4-6 1 0,1 1 5 0,-2-1 2 0,-2 7 5 0,5 3 8 15,7 13 3-15,6 8 2 16,19 4-6-16,15 5-4 0,13 1-4 15,14 0 0-15,7-1 1 16,2 6 0-16,-4 0 0 16,-9-4 0-16,-9 10 2 15,-18 4 0-15,-18 14 2 16,-18 8-3-1,-17 8 2-15,-11 2-2 0,-2 6 0 0,-1-5 0 16,3-4-2-16,12-10 0 16,15-12-1-16,16-11 1 0,18-1-2 15,12-12 0-15,3 1 0 16,3 6 1-16,-4 2-1 15,-5 4 0-15,-13 18 1 16,-12 7 1-16,-9 7 2 0,-5 13 3 47,0 9-7-47,1-1 0 0,4-2 0 0,3-8-10 0,8-3-75 15,5-7-4-15</inkml:trace>
  <inkml:trace contextRef="#ctx0" brushRef="#br0" timeOffset="5534">14020 2924 511 0,'0'0'0'16,"3"16"0"-16,33 0 0 15,36 3 0 17,51 5 0-32,53 0 0 0,77 5 0 0,38 1 0 0,65-3 0 0,42-8 0 15,54-1 0-15,-21-7-6 16,-5 0-84-16,-25 6-5 0</inkml:trace>
  <inkml:trace contextRef="#ctx0" brushRef="#br0" timeOffset="6347">2504 4613 371 0,'0'0'2'0,"0"0"-1"15,0 0-1-15,0 0 0 16,-9 18 2-16,-3 6 1 15,-3 12 3-15,-3 9 0 16,-2 11 1-16,-2 17 2 0,-1 3 1 47,1 4 1-47,5-1-3 0,10-5 2 0,3-5-2 0,5-9-1 0,16-12-2 15,8-8 0-15,10-10-1 0,8-10-1 16,9-8-2-16,1-10-6 16,7 0-11-16,-4-2-49 15,1-19-22-15</inkml:trace>
  <inkml:trace contextRef="#ctx0" brushRef="#br0" timeOffset="6490">1938 4916 441 0,'0'0'1'0,"0"0"-1"16,14 9 2-16,9-6 0 15,11-1 0-15,15-2 1 16,16 0 0-1,15-3-3-15,13 1-12 0,-3 10-61 0,17-11-11 16</inkml:trace>
  <inkml:trace contextRef="#ctx0" brushRef="#br0" timeOffset="6834">3255 4752 462 0,'0'0'0'15,"11"1"1"-15,12-1 0 16,11-4-1-16,15-3 1 0,12-1 0 16,10-4 0-16,16-1-2 15,7-2-1-15,3-1-5 16,-6-1-38-16,0 3-40 15,-7 1-3-15</inkml:trace>
  <inkml:trace contextRef="#ctx0" brushRef="#br0" timeOffset="7017">3335 5063 450 0,'0'0'1'0,"4"7"-1"15,10-2 1-15,5-1-1 16,9-2 1-16,10-1 0 0,10-2-2 15,15-7-2-15,9-10-6 16,15-8-39-16,7-3-36 16,8-9-4-16</inkml:trace>
  <inkml:trace contextRef="#ctx0" brushRef="#br0" timeOffset="7218">4400 4927 455 0,'-6'13'1'15,"4"8"1"-15,2 9 0 16,16 2 0-16,14-4 0 0,17-4 0 15,19-8 1-15,16-12 0 16,28-20 0-16,15-22-1 31,0-22 1-31,-4-8 1 0,-19-7 1 0,-22 0 0 0,-33 5 0 16,-35 12 0-16,-37 15 0 15,-45 13-3-15,-34 23-6 16,-35 9-9-16,-13 30-21 0,4 9-55 16,-6 12-2-16</inkml:trace>
  <inkml:trace contextRef="#ctx0" brushRef="#br0" timeOffset="7763">4155 8886 428 0,'0'0'5'0,"-9"0"1"16,9 0 0-16,0 0 1 16,0 0 1-16,10-3 1 15,26-2-1-15,19-2 1 16,24-4-4-16,18-1-2 15,8-1-2-15,9 4-7 32,-7-3-11-17,-5 0-67-15,-17 4-4 0</inkml:trace>
  <inkml:trace contextRef="#ctx0" brushRef="#br0" timeOffset="7977">4442 8508 465 0,'0'0'2'0,"0"23"-1"16,6 1 1-16,5 10 1 0,7 7 2 15,2 10 0-15,6 11 2 16,4 10-1-16,4 2 0 16,-2-2 0-16,1 1-3 0,-1-6-3 15,-5-6 0 32,0-4 0-47,-9-12-5 0,2-7-9 0,-9-16-15 0,-12-4-59 0,1-7-4 0</inkml:trace>
  <inkml:trace contextRef="#ctx0" brushRef="#br0" timeOffset="8161">4255 9513 469 0,'0'0'1'16,"0"0"0"-16,15 6 1 15,9-3 1-15,17-2 0 16,19-6 1-16,20-5 0 15,16-4-2-15,15-3-2 0,2-5-8 47,14 0-32-47,-8-2-47 0,-12-6-1 0</inkml:trace>
  <inkml:trace contextRef="#ctx0" brushRef="#br0" timeOffset="8704">4214 7970 171 0,'-14'0'10'15,"-15"7"9"-15,-21 7 5 16,-15 10 5-16,-17 15 1 16,-17 13 2-16,-19 14 1 0,-13 14 2 15,2 13-9 16,5 10-8-31,13 13-4 0,12 3-4 0,18 9-2 0,20 5-3 16,22 5-2-16,22 1 0 0,22 1 0 16,27-3-1-16,26-10-1 15,22-5 0-15,19-17 1 16,18-13-1-16,23-19 1 15,12-14-1-15,15-20 1 0,13-19 0 16,11-23 0-16,10-23 0 31,16-25 0-31,5-19 1 0,2-26-1 0,0-21 0 16,-9-16 1-16,-19-14-1 15,-26-9-1-15,-32-6 1 0,-43-2-1 16,-41 3 1-16,-48 9-2 16,-44 11 0-16,-52 16-3 15,-38 19 2-15,-39 24 0 16,-35 21-1-16,-28 26-2 0,-25 15 0 15,-1 18-2 17,7 4-2-32,23 15-7 0,29 2-22 0,32 4-50 0,48-1-2 0</inkml:trace>
  <inkml:trace contextRef="#ctx0" brushRef="#br0" timeOffset="9244">4287 7746 438 0,'0'0'1'16,"-1"25"2"-16,1 1 0 16,0 13 2-1,3 2 2 1,1-4 1-16,4-6 0 0,3-15 1 15,2-16-2-15,2-21-2 16,4-24 1-16,-3-33-3 16,-1-15-2-16,-1-16-1 15,-5-6 0-15,-2-6-1 16,-7 0 1-16,-7 5 0 0,-10 8-1 15,-5 13 1-15,-9 13-1 32,-3 15 2-32,-2 13-1 0,0 17 1 0,6 10 0 0,4 10-1 15,7 6 1-15,19 11-1 16,0-11 1-16,32 7 0 15,28 1 0 1,33 1-1-16,35-3 1 16,46-2 1-16,50-1-2 0,46-4 0 0,46 0 0 15,38-2 0-15,17-1 0 16,13 0 0-16,-5-4 0 15,-14 0 0-15,-30-3 0 0,-31 3-5 16,-47-1-19-16,-59 8-64 16,-27 9-3-16</inkml:trace>
  <inkml:trace contextRef="#ctx0" brushRef="#br0" timeOffset="9821">4852 9671 308 0,'0'0'6'15,"0"0"5"-15,0 0 1 32,-9-10 1-32,0 10 3 0,-3 4 5 0,-4 11 0 0,-4 11 2 15,-3 11-5-15,1 12-3 16,-7 16-2-16,0 15-1 15,-5 11-2-15,2 11-3 0,-5-3-2 16,0 0-5-16,-6 1 0 16,-4-6 0-16,1-10 0 15,-5-10 0-15,0-10 0 16,3-11 0-16,5-11 0 31,7-8 0-31,8-10 0 0,6-3 0 0,14-9 0 0,8-12 0 16,39 5 0-16,32-9 0 15,36-9 0-15,41-6 0 16,51-3 0-16,44-7 0 0,49-4 0 15,74-1 0-15,-9 0 0 16,10 4 0-16,10 3 0 16,-9 5 0-16,-16 9 0 31,-20 2 0-31,-27 11-2 0,-78 11-76 0,12-3-16 0</inkml:trace>
  <inkml:trace contextRef="#ctx0" brushRef="#br0" timeOffset="11421">2585 13147 242 0,'0'0'0'16,"0"0"0"-16,-9 3 1 16,1 11 4-1,-6 6 6-15,-6 15 4 0,-4 12 3 0,-4 16 1 16,1 14 2-16,2 36 5 15,5 1 1 1,13 0-5-16,8-7-4 16,13-13-3-16,15-12-3 15,13-18-2-15,12-16-1 16,3-36-5-16,3-12-4 15,1-4-4 1,-5-7-7-16,-1 1-30 0,-1-1-44 0,-18-2-5 16</inkml:trace>
  <inkml:trace contextRef="#ctx0" brushRef="#br0" timeOffset="11835">2560 13638 432 0,'17'-1'1'0,"23"-7"0"15,12-2 0-15,9 0-1 16,9 1-4-16,7 4-10 16,-2 5-53-16,-10-2-15 15</inkml:trace>
  <inkml:trace contextRef="#ctx0" brushRef="#br0" timeOffset="12686">1714 13684 338 0,'0'0'4'16,"-16"0"2"-16,16 0 0 16,-13 5 2-16,13-5 4 0,0 0 2 15,26 2-1 32,20-2 1-47,31-9-2 0,29-8-1 0,30-10-1 0,25-6 0 0,14-3-3 0,9-3-1 0,-10 2-2 16,-10 3 1-16,-22 5-3 15,-28 8 0-15,-33 11-1 16,-34 8 0-16,-36 6 0 15,-27 11 0-15,-34 2-1 16,-31 9 0-16,-21 3 1 0,-24 4-1 31,-17 2 0-31,-40 7 0 16,5-1 0-16,13-8-1 15,16-1-1-15,15-3-2 0,32-7-3 16,22-6-5-16,39 1-12 16,51-15-65-16,35-2-1 15</inkml:trace>
  <inkml:trace contextRef="#ctx0" brushRef="#br0" timeOffset="13688">3899 13452 396 0,'0'0'2'0,"0"0"-1"32,0 0 1-32,0 0 1 0,19-10 0 0,4 1 1 15,15-3 1-15,9 0-1 16,12 0-1-16,8 2-1 0,8 5-4 15,-3 5-7-15,2 5-20 32,-13 16-45-32,-4-3-11 15</inkml:trace>
  <inkml:trace contextRef="#ctx0" brushRef="#br0" timeOffset="14498">3679 13897 331 0,'0'0'2'0,"0"0"3"15,19 5 2-15,10-2 0 0,16 3 1 16,18-3 2-16,21 1-2 16,18 1-2-16,9-4-18 31,9-1-60-31,10 0-6 0</inkml:trace>
  <inkml:trace contextRef="#ctx0" brushRef="#br0" timeOffset="16283">4689 4608 253 0,'0'0'5'0,"0"0"5"16,7-12 2-16,-7 12 1 15,0 0 1 1,7-10 1-16,-7 10 0 0,-8 9 1 0,-16 12-3 15,-10 10-1-15,-15 13-4 16,-17 4-2-16,-8 8 0 16,1-1-8-16,1-2-31 15,16-7-43-15,23-9-6 0</inkml:trace>
  <inkml:trace contextRef="#ctx0" brushRef="#br0" timeOffset="17877">5637 13484 233 0,'0'0'6'0,"0"26"2"16,-6-2 6-16,-26 16 9 31,-9 0-1-31,-10-4 1 0,-7-7 0 16,-8-9 0-16,-3-20-3 31,-4-19-6-31,8-20-3 0,26-29-8 0,10-9 0 15,18-4-1-15,11 0 0 16,22 6 0-16,11 10-2 0,18 18 1 16,7 16 1-16,8 23-1 15,1 16 1-15,0 24-2 16,-1 21 2-16,-11 17 1 15,-5 11 2-15,0 2 2 16,2-10-1 15,0-17 0-31,7-19 2 0,6-20-1 0,7-18-1 16,2-27-1-16,5-21 0 0,-16-15-2 15,-19-4-2-15,-17 3 1 16,-25 5-4-16,-22 11-2 16,-29 13-5-16,-18 22-9 0,-21 23-68 15,-3 8-5-15</inkml:trace>
  <inkml:trace contextRef="#ctx0" brushRef="#br0" timeOffset="19258">4811 16181 354 0,'0'0'4'0,"21"1"1"15,13-2 1-15,12 1 0 32,20 0 0-32,11-4 1 0,11 2-1 0,4-3 0 0,-1 1-8 15,-9-4-9-15,-12-5-44 16,-9 8-25-16</inkml:trace>
  <inkml:trace contextRef="#ctx0" brushRef="#br0" timeOffset="19486">5300 15822 378 0,'0'0'2'0,"-7"23"1"0,3 5 1 16,-1 7 1-16,-2 11 2 15,0 12 1-15,-3 8 1 16,0 12 0-16,1 1-1 0,5 1-1 15,-2-5-3-15,2 0-4 16,2-5-9-16,-5-12-27 16,4-5-48-16,3-9-4 0</inkml:trace>
  <inkml:trace contextRef="#ctx0" brushRef="#br0" timeOffset="19772">4688 16919 324 0,'0'0'5'0,"17"10"1"16,17-2 3-16,12 0 2 15,20-2 3-15,21-4 0 16,22-2 0-16,15-2 0 15,10-6-6 1,-5-4-6-16,-1 0-12 0,-16 0-32 0,-21 3-40 16,-9 1-6-16</inkml:trace>
  <inkml:trace contextRef="#ctx0" brushRef="#br0" timeOffset="20615">5000 15350 130 0,'0'0'0'0,"-12"1"-3"15,-4 9 0-15,-8 3-2 16,-8 8 0-16,-9 1 1 15,-11 18 1-15,-13 8 7 16,-4 10 5-16,-4 15 9 16,-3 8 3 15,-2 11 3-31,2 14 2 0,6 11 1 0,7 4-2 0,14 5-6 0,9 0-6 15,17 1-3-15,17 2-4 16,14 1 0-16,25-9-2 0,17-8-1 16,23-10 0-16,17-12-2 15,18-13 0-15,12-18 0 16,18-20-2-16,7-22-1 15,5-22 1-15,7-25 0 0,-5-27 4 32,-6-14 1-32,-10-22 2 0,-13-7 2 0,-24-10 0 15,-26-7 0-15,-26 2 1 16,-29 5-2-16,-27 12-5 0,-29 7-7 15,-23 14-16-15,-20 10-36 16,-14 6-22-16</inkml:trace>
  <inkml:trace contextRef="#ctx0" brushRef="#br0" timeOffset="20966">4873 15577 245 0,'0'0'1'0,"0"0"0"0,9 21 0 15,6-10 4-15,6-2 3 16,11-9 4-16,10-10 3 16,16-14 3-16,11-15 1 0,9-22 2 15,9-15-1 16,4-15 1-31,5-5-3 0,-5-3-3 0,0 2-3 0,-12 11-3 16,-6 8-2-16,-12 12-1 16,-14 17-2-16,-4 14-1 0,-10 13-2 15,1 18 0-15,-1 10-1 16,11 15 1-16,15 6-1 15,25 4 0-15,21 1-1 16,22 1-2-16,21-3-2 0,24-1-5 47,10-7-9-47,14-2-24 0,2 1-41 0,-17-3-6 0</inkml:trace>
  <inkml:trace contextRef="#ctx0" brushRef="#br0" timeOffset="21330">4735 17438 415 0,'0'0'0'16,"0"14"1"-16,0-14-1 0,8 15 5 15,4-4 2-15,8 0 3 16,8-2 0-16,13 1 2 16,14-2 0-16,16 3-1 0,13 0 1 46,12 2-4-46,15 4-3 0,10 2-2 0,9 1-3 0,11 2-5 0,1-2-4 16,6 5-12-16,0 2-57 16,0-8-13-16</inkml:trace>
  <inkml:trace contextRef="#ctx0" brushRef="#br0" timeOffset="23420">1314 7938 344 0,'0'0'3'16,"0"0"2"-16,0 0 1 15,0 0 1-15,0 0 0 16,0 0 0-16,-6-10 2 0,6 10 0 16,0 0-3-16,0 0-2 46,0-10 0-46,0 10-2 0,4-11 1 0,-4 11-2 0,15-15 1 0,-15 15-1 0,11-15-1 16,-11 15 1-16,10-12 0 16,-10 12 0-16,1-8 0 15,-1 8-1-15,0 0 1 16,-8-11 0-16,8 11-1 0,0 0 1 15,-12 0 1-15,10 15 1 47,2 19 3-47,2 11-1 0,3 9 2 0,-4 13 1 0,-1 10 1 0,3 4 0 16,-9-3-1-16,-1-6-1 15,-8-16-2-15,2-11 0 16,0-11-2-16,1-14-3 16,4-9-3-16,8-11-4 0,-9 0-10 15,8-10-38-15,4-4-34 16,7-8-4-16</inkml:trace>
  <inkml:trace contextRef="#ctx0" brushRef="#br0" timeOffset="23605">1563 8075 406 0,'0'0'1'16,"0"0"1"-16,0 0 1 0,10 13 2 16,-8-1 1-16,-2 8 0 15,0 0 0 1,-2 8 1-16,-5 1 0 0,-2 2-2 15,-2-3-3-15,4-1-5 0,0-6-6 16,7-10-37-16,0-11-38 16,0 0-4-1</inkml:trace>
  <inkml:trace contextRef="#ctx0" brushRef="#br0" timeOffset="23781">1807 7729 408 0,'10'0'2'0,"14"0"1"16,10 0 0-16,8 6 1 0,1 5-1 15,-1 7 0-15,1 8 1 16,-3 8 1-16,-14 7-2 16,-20 9-3-16,-11-3-4 15,-14 2-12-15,-13 4-52 16,-2-24-13-16</inkml:trace>
  <inkml:trace contextRef="#ctx0" brushRef="#br0" timeOffset="24142">2177 7378 355 0,'0'0'3'0,"0"0"2"15,35 51 2-15,-13-14 2 16,3 11 3-16,2 10 0 15,3 6 1-15,2 0 1 16,-6-6-1-16,-6-12 1 16,1-14-3-16,-1-22-1 31,4-16-2-31,4-26-1 0,2-18-1 0,3-15 0 0,7-15-3 15,0-9-3-15,-4-3-1 16,0 5-6-16,-6 0-7 0,3 2-72 16,-8 23-6-16</inkml:trace>
  <inkml:trace contextRef="#ctx0" brushRef="#br0" timeOffset="25030">1737 7735 342 0,'0'0'4'0,"-2"-9"2"15,4-2 3 1,11-11 2-16,14-9 1 0,17-7-1 15,20-7 0-15,15 1-13 0,9-1-70 16,7 1-6-16</inkml:trace>
  <inkml:trace contextRef="#ctx0" brushRef="#br0" timeOffset="43025">3012 15100 303 0,'0'0'1'0,"0"0"1"16,0 0 0-16,0 0 4 0,0 0 4 15,-5 11 1-15,-4 3 3 16,1 11 2-16,-1 9-2 15,-2 8 1-15,5 9-1 16,-1 6-4-16,6 9-2 16,2-4-3-16,7-4-2 0,8-8-1 15,5-12 0-15,5-12 1 16,4-13 0-16,3-13-1 31,2-15 0-15,-2-12 1-16,-3-8-1 0,-7-5 0 0,-9-6 0 0,-8 3-1 0,-9 0 0 15,-15 4 0-15,-11 9 0 16,-4091 6 0-16,8156 7 0 0,-4088 8-1 15,1 7 0-15,3 2-1 16,4 10-3 0,6 5-4-16,14 3-8 0,6-1-29 15,13 1-40 16,10-2-5-31</inkml:trace>
  <inkml:trace contextRef="#ctx0" brushRef="#br0" timeOffset="43427">3419 15047 370 0,'0'0'3'0,"0"0"0"16,0 0 1-16,0 0 5 15,8 7 0-15,-3 5 2 16,2 6 1-16,0 7 0 16,2 4 0-16,3 5-1 0,1 5-2 15,1 1-1-15,-2 0-3 16,0-2 0-16,0-1-1 15,-4-5 0 17,-2-1 0-32,-2-5-1 0,-1-2 0 0,-2-6-1 0,-1-3 2 0,0-6 0 15,0-9-4-15,0 0 0 16,5-26 0-16,5-10 0 15,3-12 0-15,6-9 0 16,5-14 0-16,2-3 0 0,3-2 0 16,2 6 0-16,-3 3-11 15,2 16-22-15,-3 10-57 16,-6 5-3 15</inkml:trace>
  <inkml:trace contextRef="#ctx0" brushRef="#br0" timeOffset="46070">13778 5704 147 0,'0'0'10'0,"0"0"6"16,0 0 5-16,0 0 2 0,0 0 2 16,0 0-1-16,0 0 0 15,0 0 0-15,9-13-8 16,12 1-6-16,5 0-4 15,15-2-2-15,3-2 0 0,11-1 0 16,2 0 3-16,1 0-2 16,-4 2 0-16,-5 8 0 15,-6 2 0-15,-7 3-2 16,-11 2-1-16,-8 0-1 0,-5 8 0 15,-5 1 0-15,-7 5 1 16,-1 1 0-16,-11 3 0 31,-9 6 1-31,-6 5 0 0,-7 6 0 0,-7 5 0 0,-10 5-1 16,1 2 0-16,-8 5-2 15,3 1 0-15,2 1 0 16,7-1 0-16,7-5 0 16,7 1 0-16,9-8 1 0,8-5 2 15,13-10 2-15,7-4 1 16,15-10 2-16,14-6-3 15,8-6 2-15,15-1-1 32,6-6 0-32,3-3-4 0,1 1-2 0,-4 1-2 0,-6 3-5 15,-13-3-6-15,-8 6-21 16,-6 2-46-16,-12-4-7 15</inkml:trace>
  <inkml:trace contextRef="#ctx0" brushRef="#br0" timeOffset="46556">14659 5591 372 0,'0'0'1'15,"0"0"0"-15,0 0 1 0,14 0 1 16,5 0 2-16,12-5 1 15,7 3 0-15,5-1 1 16,10-1-1-16,2 4 1 16,-2 0-2-16,-6 9 0 0,-10 4-2 15,-10 6 0-15,-13 4-1 16,-14 6-1-16,-12 5 2 15,-15 1-2-15,-7 1 1 16,-12 2 1 0,-6 1 1-16,-1 1-1 0,6-5 1 0,3-1 0 15,7-2 0-15,10-1-2 16,10-5 1-16,13-2-2 15,9-2 0-15,16-7 0 16,11 2 0-16,11-7 0 0,6-6-3 16,9-4-1-16,3-3-4 15,9-8-13-15,-7-1-41 16,0-12-22-16</inkml:trace>
  <inkml:trace contextRef="#ctx0" brushRef="#br0" timeOffset="46832">15293 5806 367 0,'0'0'5'16,"-16"12"1"-16,2 5 3 0,1 5 0 15,1 12 1-15,4 4 0 16,8 4 0-16,9 3 2 16,19-6-4-16,18-7-2 15,13-15 0 16,10-8-2-31,10-11 0 0,0-13 0 0,-4-11 0 0,-7-10-2 0,-10-3 1 16,-17-5-2-16,-14-2-1 16,-17 0 0-16,-13 5 0 15,-17 0-1-15,-21 10 1 0,-11 6-1 16,-12 11 0-16,-6 6 1 15,3 7-1-15,1 10 1 16,10 2-3-16,3 2-3 47,17 0-3-47,14 0-6 0,19-2-26 0,17 3-44 0,6-6-2 0</inkml:trace>
  <inkml:trace contextRef="#ctx0" brushRef="#br0" timeOffset="47360">16284 5653 247 0,'0'0'4'15,"-16"10"4"-15,2 6 5 16,-6 9 3-16,-2 10 2 16,-2 8 2-16,1 3 1 15,4 7 1-15,11-2 0 0,10-8-5 16,17-11-4-16,12-8-4 15,14-16-1-15,11-11-2 16,5-13 0-16,-3-12-2 0,-4-8-1 31,-10-10-1-31,-14-2 0 0,-15-1-1 0,-16 2 0 16,-22 5 0-16,-12 5-1 0,-13 11-2 15,-10 7-4-15,0 18-4 32,1 3-11-32,10 18-29 0,15 12-33 0,7 4-6 15</inkml:trace>
  <inkml:trace contextRef="#ctx0" brushRef="#br0" timeOffset="48324">17221 5799 260 0,'0'0'6'0,"-4"14"2"0,4 1 5 15,0 7 2-15,3 2 1 47,4 5 2-47,-1 0-2 0,2 0 5 0,3-3-1 0,-3-6-2 16,-1-6-2-16,-7-14-2 0,16 15 0 0,-16-15-2 15,0 0 1-15,3-5-4 16,-1-6-2-16,3-2-5 16,0-3 0-16,0-5-3 0,0-6 0 15,5 1 0-15,3 0-1 31,3-3 1-31,0 4-1 0,2 1 1 16,0 3 0-16,1 5-1 0,2 6 1 0,2 6 0 16,-1 4 0-16,0 4 0 15,1 7 1-15,-3 11 0 16,-2-1 1-16,-2 7 0 15,-5 2 1-15,-2 0-1 0,-2 2 1 16,-5-5-1-16,-2-2 1 16,0-7 0-16,0-2-1 15,0-6 1 16,0-10-1-31,0 9 1 0,0-9 0 0,0 0-1 0,0-12 0 0,6-5-2 16,5-4 0-16,3-5-1 16,2-9 1-16,5 6-2 15,2-5 0-15,-1 4 1 0,3 5 0 16,-6 4 0-16,-3 8 1 15,-2 7 0-15,-1 6 0 16,-2 8 2-16,-1 11-1 47,-3 3 2-47,0 7-1 0,0 3 2 0,-5 6-1 0,1-3 0 0,-3-1 0 0,0-6-2 15,-1-7 2-15,-2-5-3 16,0-6 1-16,3-10-4 0,0 0-5 16,0 0-21-16,0 0-55 15,0-15-3-15</inkml:trace>
  <inkml:trace contextRef="#ctx0" brushRef="#br0" timeOffset="48811">18071 5682 322 0,'0'0'1'15,"0"0"0"-15,8 10 4 16,-1 5 2-16,1 2 3 0,-2 8 3 16,0 8 3-16,3 6 2 15,-4 2-1-15,0 5 1 31,-3 2-4-31,-2-6-2 0,0-1-2 0,0-6-3 0,0-8-2 16,-6-5-1-16,5-7 0 16,-2-7-1-16,3-8 1 15,-6-5 0-15,3-14-1 0,0-6-1 16,-1-9 0-16,3-8-2 15,1-4-2-15,0-11-1 16,0-4 1-16,7 3-2 16,2-2 0-16,3 3 1 15,1 7 0-15,5 4 2 0,-1 6-2 16,-1 10 1-16,3 5-1 15,-3 9 1-15,0 4 1 16,0 9-1 0,2 3 2-16,-3 8 0 0,3 11 3 0,-2 7-1 15,0 7 2-15,0 10 0 16,-2 7-1-16,-1 4 2 15,-4 3-3-15,-2 4 1 16,-2-6-1-16,-1-4 0 0,-2-5 0 16,1-5 0-16,-3-9-3 15,1-5-2-15,2-5-4 16,-3-10-7-16,3 2-24 31,6-5-50-31,-9-9-1 0</inkml:trace>
  <inkml:trace contextRef="#ctx0" brushRef="#br0" timeOffset="48948">18106 5828 451 0,'0'0'1'16,"12"-4"-1"-16,11 2-3 16,6-2-16-16,7 2-60 15,15 3-4 16</inkml:trace>
  <inkml:trace contextRef="#ctx0" brushRef="#br0" timeOffset="49644">19112 5265 335 0,'0'0'2'0,"5"6"-2"0,-2 11 3 15,4 8 2-15,-1 10 2 16,0 12 6-16,-1 8 0 16,-1 11 3-16,1 6 0 15,-5 1 2-15,-5-3-2 0,-5-6-2 16,-6-5-1-16,3-13-5 15,-2-9-1-15,3-13-1 16,2-5-2-16,-1-10-1 16,11-9 0-16,-8-6-1 0,8-9-1 31,9-7-2-31,4-7-1 0,6-7-2 0,7-3 0 15,5-2-1-15,3 3 0 16,6 6 0-16,-5 5 0 0,-4 14 4 16,-8 13 2-16,-7 11 1 15,-6 16 1-15,-6 15 1 16,-2 11 1-16,-2 6-1 0,12 3 1 15,12-3-2 17,16-10 1-32,18-6-3 0,17-9-2 0,13-14-3 0,6-13-6 15,7-5-12-15,-1 2-58 16,-5-18-9-16</inkml:trace>
  <inkml:trace contextRef="#ctx0" brushRef="#br0" timeOffset="50417">12000 7795 384 0,'0'0'1'16,"9"0"1"-16,13 0 0 15,12-7 0-15,16-2 1 16,13-2 1-16,13 0-1 0,8-4 1 15,6 0-1-15,-2-1 0 16,-4 3-4-16,-11-2-9 16,-3 3-37 15,-13 5-32-31,-9 0-5 0</inkml:trace>
  <inkml:trace contextRef="#ctx0" brushRef="#br0" timeOffset="50685">11976 7990 319 0,'0'0'3'16,"0"0"0"-16,-5 16 4 0,5-16 3 15,8 17 3-15,13-9 3 16,13-3 2-16,13-2 0 15,20-2-1-15,11-8-3 16,13-1-2-16,5-2-5 0,-2-5-5 16,-3 1-4-16,-9 0-6 15,-6 2-8-15,-13-3-40 16,-9 1-29 15,-11-6-7-31</inkml:trace>
  <inkml:trace contextRef="#ctx0" brushRef="#br0" timeOffset="50957">12624 7241 422 0,'0'0'1'0,"20"0"-1"31,18 7 0-31,16 4 1 0,20 8 0 0,15 8 0 0,12 10 0 15,9 10-1-15,6 8 1 16,-7 5 0-16,-17 3 1 16,-18 3-1-16,-22-3 1 15,-25-1 2-15,-22-4-2 0,-30 2 1 16,-25-8-8-1,-12 0-34-15,-10-1-42 16,-6-7-2-16</inkml:trace>
  <inkml:trace contextRef="#ctx0" brushRef="#br0" timeOffset="52410">14963 7726 100 0,'0'0'7'0,"-11"-4"9"16,1 2 7-16,-6-3 5 16,-1 1 5-16,-6-3 3 0,-3-2 1 15,3-1 0-15,0 2-5 16,7-2-7-16,1 0-7 15,13-2-7-15,3-5-4 16,17-4-2-16,14-3-2 0,9 0-2 16,13-4 2-16,12-1 0 15,10 2 2-15,8 6-1 16,1 9 0-16,-1 11-1 0,-5 9 1 15,-4 14-2-15,-11 10-1 16,-10 11 0-16,-15 10-1 16,-16 4 0-16,-18 5 1 46,-8 1-1-46,-20 2 2 0,-21-4 0 0,-13-4 0 0,-13-6 0 0,-8-10 0 0,-4-7-1 16,-2-12 0-16,0-9-2 16,4-10-1-16,10-6-1 0,12-8 0 15,14-8-1-15,13-1 0 16,15-3 0-16,16 2 1 15,18 1 3-15,18 8 0 16,22 9 2 0,8 4 1-1,2 12 1-15,-1 12 0 0,0 5 1 0,-9 8 0 16,-11 0-3-16,-4 2-5 15,-23-10-11-15,-1-6-42 16,-6 2-28-16,-2-13-5 0</inkml:trace>
  <inkml:trace contextRef="#ctx0" brushRef="#br0" timeOffset="52617">15794 8151 480 0,'0'0'2'16,"0"0"0"-16,0 0 1 0,0 0-1 15,0 0-1-15,-6-4-1 16,6 4-1-16,0 0-2 16,0 0-5-16,0 0-6 15,0 0-27-15,0 0-47 31,8 0-2-31</inkml:trace>
  <inkml:trace contextRef="#ctx0" brushRef="#br0" timeOffset="53088">16113 7528 387 0,'0'0'2'16,"0"0"-1"-16,0 0 2 31,11-8 2-31,5 5 2 0,12 2 3 0,11 1 0 0,14 1 3 16,11 9-3-16,9 3 1 15,1 7-2 1,-1 7-1-16,-6 10-3 0,-13 2-2 0,-13 7 0 16,-24 6-2-16,-19 0 0 15,-24 3 0-15,-17-7 0 16,-14-4 0-16,-4-11-2 31,-6-11 0-31,-3-11-2 0,6-11 1 0,10-13 0 0,10-7-1 16,12-4 0-16,13-2 1 15,8 1 0-15,11 6 1 16,15 6 1-16,15 6 0 0,10 7 1 15,8 3-1-15,4 7 1 16,4 6 0-16,2 4-2 16,-6 5-4-16,-2 5-6 15,-6 0-20-15,-12 2-54 0,0-4-2 31</inkml:trace>
  <inkml:trace contextRef="#ctx0" brushRef="#br0" timeOffset="53709">17315 7907 387 0,'-1'8'3'0,"-5"17"3"15,4 9 2 1,-3 1 1-16,1 3 1 16,0 1 1-16,-1-1 5 0,4 0 0 15,-3-14-2-15,4-24-3 31,4-7-3-31,3-16-1 0,1-14-2 0,5-13-5 16,2-10 0-16,0-12-4 16,4-9 0-16,2-2-1 0,0-2 2 15,2 3-1-15,-1 8 3 16,-1 12-2-16,0 12 2 15,-6 12 0-15,2 16 0 16,-3 15 2-16,-1 7 0 0,-4 21 2 47,-1 13-1-47,-2 10 2 15,0 17 0-15,1 12 1 0,-2 15 0 0,0 2-3 0,0 4-2 0,3 1 0 0,0-6 0 16,2-5 0-16,3-13 0 16,-4-12 0-16,2-14 0 15,-1-11 0-15,0-8 0 0,-10-2-80 16,0-24-12-16</inkml:trace>
  <inkml:trace contextRef="#ctx0" brushRef="#br0" timeOffset="53832">17286 7850 451 0,'0'0'2'16,"20"-2"-1"-16,14 2 0 15,18 0-3-15,23 4-17 32,26 2-63-32,4-2-3 15</inkml:trace>
  <inkml:trace contextRef="#ctx0" brushRef="#br0" timeOffset="56070">19637 7585 352 0,'0'0'5'16,"0"0"1"-16,0 0 0 15,10-3 0-15,-10 3 2 0,7 14 2 16,-4 13 2-16,1 7 2 16,-1 15-3-16,-2 10-1 15,-1 30 5 1,-2 2-1-16,-4 3-2 15,2-9-2-15,-2-12-2 16,-1-9-2 15,2-15 0-31,-1-7-6 0,6-33 0 0,0-9-5 0,0 0-7 0,0 0-27 16,7-7-49-16,-4-10-3 15</inkml:trace>
  <inkml:trace contextRef="#ctx0" brushRef="#br0" timeOffset="56927">20818 7565 371 0,'0'0'2'16,"0"0"-2"-16,0 0 2 0,0 11 1 15,0 9 3 17,3 12 2-32,-1 14 1 0,-1 12 2 0,1 20 2 15,-1 11 2-15,-1 2 0 0,0 2-1 16,-3-6-3-16,-1-12-2 15,2-13-1-15,-3-11-2 16,5-21-2-16,-1-12 0 16,1-18-4-16,0 0 0 0,0-11 0 15,7-15 0 16,4-7 0-31,6-10 0 0,5-3 0 0,6-6-2 0,7 0-2 16,2 4-1-16,2 8 1 16,-1 13 2-16,-1 14 0 0,-5 10 2 15,-7 11 1-15,-5 12 1 16,-11 12 2-16,-5 7 0 15,-4 4 0-15,-8 7 0 16,-10-3-4-16,-2 1 0 0,0-5 0 47,-2-4 0-47,6-5 0 0,1-6 0 0,7-6 0 0,8-10 0 0,6-12 0 0,15-2-15 15,1-10-61-15,11-18-16 16</inkml:trace>
  <inkml:trace contextRef="#ctx0" brushRef="#br0" timeOffset="57206">21326 8115 414 0,'0'0'4'0,"-5"12"3"32,5 5 0-32,0 7 2 0,10 5 1 0,12 2 0 15,9-2 0-15,13 3 1 0,14-12-4 16,8-7-3 15,0-13-1-31,-1-7-1 0,-8-22-1 0,-14-1-1 0,-17-10-1 16,-23-1 1-16,-14 2-2 15,-20 1 0-15,-18 9 0 0,-9 5 1 47,-10 11-1-31,1 3 2-16,1 10-1 0,5 9 0 0,13 5-1 0,3 2-2 0,19 6-2 0,11-4-4 0,16 1-12 15,17-3-65-15,4-3 1 16</inkml:trace>
  <inkml:trace contextRef="#ctx0" brushRef="#br0" timeOffset="57624">21850 7902 421 0,'0'0'1'0,"0"0"2"16,4 13 1-16,3 9 1 15,0 6 1-15,6 10 1 16,0 6 1-16,3 7 1 0,5 2 0 15,-1-4-2-15,3-9-1 32,1-6 0-32,2-12-2 0,-1-14 0 0,3-9-2 15,2-16-1-15,-1-9-1 0,-1-10 0 16,-7-6-2-16,-2-4-1 15,-6 0 0-15,-3 3 0 16,-5 5 1-16,-5 9 1 16,0 10 0-16,0 19 1 15,0 0 1-15,-6 18 1 0,6 13 2 16,0 8-2 15,1 7 2-31,4 0-1 0,5 0 0 0,1-5 1 0,1-5-4 16,-1-7 0-16,1-7 0 0,3-9-2 15,-3-10-6-15,1-3-7 31,-2-16-14-31,2-8-35 0,-1-7-24 0,1-7-6 0</inkml:trace>
  <inkml:trace contextRef="#ctx0" brushRef="#br0" timeOffset="57882">22774 7858 511 0,'0'0'0'0,"0"0"0"16,75-17 0-16,-24 12 0 15,9 1-2-15,9 4-19 0,-1 4-66 16,6-4-6 0</inkml:trace>
  <inkml:trace contextRef="#ctx0" brushRef="#br0" timeOffset="58562">22612 7781 390 0,'0'0'5'16,"0"0"1"-16,0 0 1 16,-9-10 0-16,9 10 2 0,-8 0 1 15,8 0 2-15,-13 10 2 16,8 9-3-16,0 9-2 15,2 14 2-15,1 7 1 16,2 11-4-16,1 10-8 0,6 7 0 16,3 4 0-16,4-2 0 15,6 1 0-15,2-10 0 16,13-20-57 15,-9 12-38-31</inkml:trace>
  <inkml:trace contextRef="#ctx0" brushRef="#br0" timeOffset="61300">7497 12655 314 0,'0'0'3'16,"0"0"-1"-16,0 0 6 0,3 14 4 15,-1 7 2-15,-2 6 2 16,0 11 3-16,-5 11 0 16,-3 11-1-16,-1 5 0 15,-3 3-4-15,3 0-4 0,-1-8-3 16,3-6-2-16,-1-8-1 15,3-9-2-15,2-12-1 16,2-7 0-16,1-6-1 16,0-12 0-1,0 14 1-15,0-14 0 0,0 0 0 0,0 0 0 16,0 0 1-16,0 0 0 15,0 0 0-15,0 0 1 0,0 0-1 16,0-11 0-16,0-4-1 16,3-5 0-16,2-6 0 15,5-4 0-15,-1-3-1 16,7-4 0-16,5-1 0 15,5 1 0-15,5 2 0 16,1 5-1 0,5 7 1-16,1 3-1 0,0 12-1 0,1 6 2 15,-5 7-1-15,-4 14 1 16,-3 6 0-16,-7 9 0 0,-6 6 1 47,-3 6-1-47,-8-1 1 0,-3 1 0 0,0-4-1 0,-3-6 0 0,-2-6 0 15,1-6-1-15,0-7-2 0,2-5-2 16,2-12-3-16,0 0-8 15,11 0-34-15,-2-7-39 16,6-15-3-16</inkml:trace>
  <inkml:trace contextRef="#ctx0" brushRef="#br0" timeOffset="61627">8097 13058 365 0,'0'0'5'16,"0"18"1"-16,2 2 3 16,2 9 0-16,4 8 2 0,3 6 1 15,8 2 1-15,6 2 0 16,7-8-3-16,8-9-1 16,4-12-2-16,2-12-1 15,-2-9-1-15,-5-15-1 16,-11-10-1 15,-10-6-1-31,-16-1-1 0,-14-3-1 0,-20 2-1 0,-14 5 0 0,-11 7 0 16,-9 5-1-16,-3 11 0 0,3 7-2 15,5 4-1-15,12 12-1 16,12 6-2-16,16 5-4 15,16-3-4-15,18-1-21 16,24-6-47-16,9-7-4 0</inkml:trace>
  <inkml:trace contextRef="#ctx0" brushRef="#br0" timeOffset="62012">8632 12878 378 0,'0'0'1'0,"0"8"1"16,0 4 4-16,-2 9 0 15,0 7 3-15,0 8 2 32,0 4 1-32,2 7 1 0,0 2-1 0,3-1-1 0,2-5-1 15,5-5-2-15,4-9-3 16,-1-9 0-16,3-8-1 15,2-12-2-15,-1-7 1 0,0-12-2 16,1-10 0-16,-3-8-2 16,0-6 0-16,-2-5 0 15,-1 1-1-15,-5 4 1 16,1 4-1-1,-4 8 0-15,-3 8 1 0,1 14 1 0,-4083 9 1 16,8164 14 0-16,-4080 13 0 16,1 10 1-16,-1 9-1 0,2 4 1 15,0 6 0-15,0 0 0 63,3-3 0-63,-4-3-2 0,2-6-1 0,-1-7-1 0,0-11-3 0,0-5-1 0,0-13-4 0,3-5-11 0,-8-3-33 15,6-22-35-15,3-9-3 16</inkml:trace>
  <inkml:trace contextRef="#ctx0" brushRef="#br0" timeOffset="62350">8975 12980 282 0,'0'0'7'0,"4"8"5"0,6 5 3 0,1 5 4 0,4 6 2 15,6 4 1-15,3 6 3 16,2 6-1-16,-2 1-5 0,-1 0-5 16,-3 0-4-16,-1-2-2 15,-7-7-2-15,-4-5-1 16,-4-6-1-16,1-7 0 0,-5-14 0 15,0 0-1-15,0 0 0 47,-7-9 1-47,2-8-4 0,0-3 0 0,2 1 0 0,3-3-4 0,2 2 1 16,10 0-1-16,8 2 1 0,8 5 0 15,5 0 0-15,7 3 1 16,3-2 1-16,3 4 1 16,1 1 0-16,-3-2-1 0,1 3-2 15,-8-3-3-15,3 4-8 47,-8 3-48-47,-2-10-26 0</inkml:trace>
  <inkml:trace contextRef="#ctx0" brushRef="#br0" timeOffset="68628">15312 10079 345 0,'0'0'3'0,"0"0"-1"16,0 0-1-16,0 0 0 15,0 0 1-15,0 0 3 16,0 15 5-16,0 5 0 0,-5 6 1 16,-9 10-1-16,-4 7 2 15,-8 6 1-15,-1 3-2 16,-5-1-1-16,2-5-4 15,4-7-1-15,4-7-2 0,7-9 1 16,8-7-1 15,7-7 2-31,17-6-1 0,13-2-1 0,11-5 1 0,11-3-1 16,11-4 0-16,7-2-2 0,1 1-1 15,-1-1-3-15,-7 0-2 16,-10 4-2 0,-13-5-5-16,-6 8-22 0,-7-5-54 0,-16-7-2 15</inkml:trace>
  <inkml:trace contextRef="#ctx0" brushRef="#br0" timeOffset="68847">15570 10055 367 0,'0'0'5'16,"-3"24"2"-16,2 3 3 15,0 11 0-15,-3 12 1 16,-1 12 3-16,-2 12 0 0,-2 8 1 16,-2-1-4-16,0-5-2 15,-2-5-1-15,-1-10-2 16,0-10-2-1,4-10-2-15,1-12-3 0,4-3-6 16,-1-13-9-16,6-13-69 0,0 0-6 16</inkml:trace>
  <inkml:trace contextRef="#ctx0" brushRef="#br0" timeOffset="69038">15776 10758 495 0,'0'0'0'15,"0"0"0"-15,0 0-1 0,-4 9-3 16,4-9-2 15,-3 9-3-31,3-9-1 0,0 0-2 0,0 16-14 0,0-16-61 16,3-10-2-16</inkml:trace>
  <inkml:trace contextRef="#ctx0" brushRef="#br0" timeOffset="69302">16129 10222 408 0,'0'0'1'16,"0"10"0"-16,0 7 1 0,0 7 1 15,-6 11 2-15,-7 7 2 16,-1 6 1-1,-4 3 1-15,0 0 1 0,-1-6-1 16,1-5-1-16,5-7 1 0,8-9-2 16,6-9-1-16,16-8-3 15,10-5-1-15,6-4-4 16,11-7-3 15,-2-8-8-31,8-4-29 0,-5-9-47 0,-6-13-2 0</inkml:trace>
  <inkml:trace contextRef="#ctx0" brushRef="#br0" timeOffset="69498">16407 10135 438 0,'-5'9'3'0,"-5"15"2"16,-2 11 0-1,-3 15 1-15,-3 14 1 0,-3 10 1 16,-2 11 0-16,-1 11 0 15,1-5-3-15,3-7 0 0,4-5-2 16,1-15-1-16,4-11-5 31,5-11-3-31,5-9-13 0,4-16-67 0,7-17-5 16</inkml:trace>
  <inkml:trace contextRef="#ctx0" brushRef="#br0" timeOffset="69941">16729 10281 442 0,'0'0'1'0,"4"23"0"0,1 4 1 0,4 14 1 0,-1 7 0 0,5 10-1 15,-5 6 1-15,3 5 2 16,-5-4 0-16,-3-5 2 15,-3-9-1-15,-3-11 0 16,-5-9 0-16,1-10 2 16,-1-10-1-16,8-11-3 0,-15-8-4 15,13-20 0-15,2-14 0 31,1-14 0-15,10-11 0-16,2-10 0 0,7-5 0 0,4 1 0 0,-1 4 0 0,5 13-2 16,-1 9 1-16,-3 12 0 15,-3 14 1 1,-5 12 0-16,-2 14 0 0,-2 6 0 15,-4 16 0-15,0 10 1 0,-4 12 2 16,4 14-3-16,-2 5 0 16,-1 7 0-16,5 3 0 15,-2 3 0-15,1-6 0 16,2-3 0-16,1-6 0 0,-2-12 0 15,4-5-6-15,-7-13-14 16,-3-16-68 0,-4-12-4-16</inkml:trace>
  <inkml:trace contextRef="#ctx0" brushRef="#br0" timeOffset="70042">16735 10535 486 0,'0'0'1'0,"17"-3"-2"15,14 3-1-15,18 0-8 0,6 4-74 0,23-4-4 0</inkml:trace>
  <inkml:trace contextRef="#ctx0" brushRef="#br0" timeOffset="71271">18719 10435 314 0,'0'0'3'15,"-20"19"3"-15,3 3 1 16,-5 13 1-16,-5 5 0 16,2 10 0-16,0 2 3 0,1 2-1 15,7-6 0-15,13-6-1 16,4-13 0-16,15-16-1 15,10-13-1-15,13-15 0 16,7-13 0-16,9-14-1 0,7-11-2 16,1-6-3-16,1-11-1 15,-5-5 1-15,-9-4-2 16,-10-1 2-16,-12-2-1 15,-11 7 0-15,-12 6 2 16,-4 6 0-16,-10 13 0 0,-5 10 0 16,-7 16 0-16,-5 13-1 15,-4 16 1-15,-4 19-1 16,0 14 1-16,2 17 0 31,1 16 0-15,9 14 1-16,8 7 1 0,13 7 0 0,12 1-1 0,20-6 1 0,14-9-2 15,11-19 1-15,9-17-1 0,6-21-1 16,3-19 0-16,-1-14 0 15,-5-21-1-15,-8-15-1 16,-11-7-1-16,-13-9-1 16,-13-2 0-16,-15 0 0 0,-11 6-1 15,-16 7 0-15,-11 12 1 47,-10 14 0-47,-7 16 3 0,-3 14 1 0,4 18 1 0,4 14 0 0,8 11 1 0,9 10 0 16,12 0 0-16,14-2 0 15,17-6-1-15,10-8 0 16,14-8-3-16,5-13-3 15,11-9-4-15,-1-13-12 0,2-6-65 16,-1-11-4-16</inkml:trace>
  <inkml:trace contextRef="#ctx0" brushRef="#br0" timeOffset="71635">19612 10469 389 0,'0'0'1'15,"0"0"2"-15,-10 17 1 16,7 4 1-16,-1 8 1 0,-2 4 2 31,1 10 1-31,-1 5 2 0,4 2-1 0,2-2-1 16,3-6-1-16,5-6-1 15,6-10 1-15,6-8-3 16,5-13-1-16,4-5-2 0,1-16-2 15,3-9-2-15,-3-12-1 16,-2-3-1-16,-8-9-1 16,-9 3 1-16,-7 3-1 0,-4 3 2 15,-4 12 1-15,-9 11 3 16,1 15 0-16,-3 8 1 15,6 14 0-15,8 11 0 16,5 8 1-16,10 4-2 0,6-2 1 16,7-1-4-16,6-8-2 15,5-7-3-15,1-9-6 47,3-11-11-47,-10-8-31 0,-7-15-31 0,1-8-6 0</inkml:trace>
  <inkml:trace contextRef="#ctx0" brushRef="#br0" timeOffset="71898">20125 10594 205 0,'0'0'18'16,"0"0"5"-16,0 0 5 15,-12 3 3-15,-2 14 0 16,0 4 2-16,-2 9 0 15,0 6 0-15,2 7-16 0,5 3-4 16,9-4-4-16,7-9-3 16,12-10-1 15,8-14-3-31,8-9-1 0,2-19-3 0,1-16-4 15,-7-15 0-15,-5-11-3 0,-12-11 0 0,-13-8 1 16,-11 0 1-16,-20 3 4 16,-6 9 3-16,-4 12 3 15,0 16 1-15,0 23 3 16,9 20-1-16,12 27 0 0,19 15 0 47,19 18-3-47,24 6-2 0,22 11-4 0,13-5-15 0,10-5-66 0,23-7-3 0</inkml:trace>
  <inkml:trace contextRef="#ctx0" brushRef="#br0" timeOffset="73219">21374 9989 293 0,'0'0'8'0,"0"5"4"16,0 7 4-16,0 6 0 15,0 6 2-15,-1 4 3 16,-2 7-1-16,0 3-1 0,0 3-4 15,-2-2-9-15,3 1-5 16,-1-7-12-16,1-12-64 16,-6 13-9-16</inkml:trace>
  <inkml:trace contextRef="#ctx0" brushRef="#br0" timeOffset="73374">21052 10539 449 0,'8'-3'1'15,"19"0"0"-15,19-4 0 16,17-1-1 15,20 1-4-31,7-2-6 0,12 5-20 0,1-4-25 0,-8 2-27 0,-11 6-9 16</inkml:trace>
  <inkml:trace contextRef="#ctx0" brushRef="#br0" timeOffset="73747">21142 10718 429 0,'0'0'1'15,"0"0"0"-15,14 0 1 16,9 0 0-16,9 0 1 15,11-3-2-15,10 1 1 0,5-1 1 16,0 0-2-16,-2 1 1 31,-8 2-2-31,-11 0 1 0,-14 9-1 0,-18 5 1 16,-12 5 0-16,-18 5 1 0,-6 2 1 15,-7 3 1-15,1-1 0 16,5-2 2-16,6 0 1 16,16-6-1-16,16-4 1 0,28-5-2 15,22-4-1-15,17-3-3 16,11-2-4-16,12 0-5 31,5-5-16-31,-1-1-63 0,-1-3-4 0</inkml:trace>
  <inkml:trace contextRef="#ctx0" brushRef="#br0" timeOffset="74645">22540 10057 387 0,'0'0'4'0,"0"0"-1"16,0 0 1-16,0 0-1 0,-6 0 2 15,5 9 1-15,-3 14 3 16,3 9 1-16,0 13-1 16,0 13 0-16,1 9 1 0,-3 6 0 15,2 2-1-15,1-1-2 16,0-5-1-16,0-8-2 15,0-12-1-15,0-11 0 16,2-12-1-16,2-13 1 0,-4-13-1 31,13-8 1-31,-1-15-3 0,3-9 0 0,5-8 0 16,4 0-2-16,2-4 1 15,5 6-1-15,1 6 0 16,-2 12 1-16,-3 9 0 0,-2 14 2 16,-6 15 0-16,-5 7 0 15,-8 12 1-15,-5 5 0 16,-3 4 0-16,-7 0-2 15,-3-2 0-15,0-5 0 0,2-3 0 32,-1-4 0-32,6-8 0 0,2-7-8 0,5-3-12 15,-2-14-68-15,16 0-4 16</inkml:trace>
  <inkml:trace contextRef="#ctx0" brushRef="#br0" timeOffset="74930">22994 10614 431 0,'0'0'2'15,"9"12"0"-15,4 5 2 16,5 4-1-16,2 4 2 16,2 3 0-16,-1 2 2 0,0 1 1 15,-1-6 0-15,-7-4 1 63,-4-9-1-63,-9-12 0 0,0 0 0 0,5-9-5 0,-3-8-3 0,1-9 0 0,4-3 0 0,1-4 0 0,7-4 0 15,10 2 0-15,8 0 0 16,10 5 0-16,6 3 0 15,2 5 0-15,4 8 0 16,-4-5-30-16,-17 13-59 0,11 4-5 16</inkml:trace>
  <inkml:trace contextRef="#ctx0" brushRef="#br0" timeOffset="75090">23642 10764 505 0,'0'0'1'0,"0"0"-1"0,5 7-2 0,8-4-16 0,8 8-70 16,6 1-2-16</inkml:trace>
  <inkml:trace contextRef="#ctx0" brushRef="#br0" timeOffset="78710">15078 12149 199 0,'0'0'9'0,"0"0"7"16,0 0 6-16,0 0 3 0,-9-6 3 16,9 6 0-16,0 0 0 15,-8-11 3-15,8 11-9 16,-6-9-7-16,6 9-6 15,0-9-3-15,0 9-1 0,1-12-3 16,-1 12-1-16,13-9 0 16,-13 9-1-16,12-6 0 15,-12 6 0-15,17-8 0 16,-7 4 0-16,1 1 0 0,1-1 0 15,4 2 1-15,5-1-1 16,3 0 0-16,3 2 1 16,1 0-1-16,2 0 1 15,3-1-1-15,-1 1 0 16,-1 1 1-16,-1 0 0 31,-2-1-1-31,-3 1 0 0,-3 0 1 0,-2 1-1 0,-3-1 0 16,-2 2 0-16,-4 5 0 0,-1-2 0 15,-10-5 0-15,15 17-1 16,-11-6 1 15,-3 2 0-31,-1 1 0 0,0 1 0 0,-2 1 1 0,-7 2-1 0,-2-1 0 16,-3 2 1-16,-2 2 0 15,-6 0-1-15,0 1 1 16,-5-1-1-16,-2 4 1 15,-1-1-1-15,0 0 0 0,0 0-1 16,3 0 1-16,0-4 0 16,4 0 0-16,1-2-1 46,8-3 2-46,0-4-1 0,5-1 1 0,9-10 0 0,-9 17 2 0,9-17 1 0,13 13 0 16,12-8 1-16,16-1 0 16,13-3 0-16,9 1 0 15,7 0 0 16,6-2-2-31,-2 0-1 0,-6 0 0 0,-12 0-1 0,-12 0-1 0,-16 0-1 16,-10 0-1-16,-6 0-1 16,-12 0-3-16,0 0-3 0,0 0-6 15,0 0-18-15,0 0-54 16,-14 3-3-16</inkml:trace>
  <inkml:trace contextRef="#ctx0" brushRef="#br0" timeOffset="79442">14590 12146 247 0,'0'0'2'0,"0"0"1"15,-15 6 3-15,3 5 6 16,-2 7 3-16,-2 4 3 31,0 10 3-31,-2 3-1 0,5 5 1 0,4 1 0 0,9-2-4 16,10-7-4-16,9-10-3 15,9-11-3-15,7-11-1 16,6-5-2-16,-2-16 1 31,2-6 0-31,-13-6-1 0,-9 1-1 0,-16-3 1 0,-11 6 0 16,-19 3 0-16,-13 6-1 0,-8 6-1 15,-6 7 0-15,0 7-3 16,5 10-4-16,13 9-5 15,7 1-12-15,18 7-63 16,11 9-1-16</inkml:trace>
  <inkml:trace contextRef="#ctx0" brushRef="#br0" timeOffset="79883">14860 12835 362 0,'0'0'0'0,"0"0"1"0,0 0 1 15,0 0 3 1,0 0 1-16,10 0 4 0,-10 0 1 16,0 0 1-16,0 0 2 0,0 0 1 15,0 0-4-15,0 0-1 16,0 0-1-16,-8 2-3 15,8-2-3-15,-11 1-3 16,11-1-5-16,0 0-5 0,0 0-14 16,0-8-62-16,16 2-2 46</inkml:trace>
  <inkml:trace contextRef="#ctx0" brushRef="#br0" timeOffset="80487">16166 12153 350 0,'0'0'5'0,"0"0"1"16,0 0 0-16,1-12 4 15,11 6 0-15,12 0 2 16,7 0 0-16,11 2 1 15,6 2-5-15,4 2-1 0,0 4-1 16,-6 3-2-16,-7 3-1 16,-13 4-1-16,-13 6-1 15,-15 0 1 16,-19 4-1-31,-9 0 2 0,-7 0 1 0,-1 0 0 0,-2-2 0 0,2-1 0 16,8-4 0-16,7 3-1 16,12-5-1-16,11 0 1 15,6 1-2-15,14-5 0 16,7 0 0-16,9-1-1 0,2-1-3 15,5-6-4-15,3 1-8 16,-9 2-35-16,11-6-38 16,-6 0-4-1</inkml:trace>
  <inkml:trace contextRef="#ctx0" brushRef="#br0" timeOffset="80888">16996 12337 421 0,'0'0'2'0,"9"17"0"15,-2 5 1-15,2 2 1 32,0 7 2-32,0 3 1 0,-1 5 2 0,0-1 1 0,-1-5-2 15,-6-8 1-15,0-7 0 16,-1-5-1-16,0-13-1 15,0 0-3-15,3-16-2 16,4-8-2-16,1-11 0 0,4-8 0 16,-1-10 0-16,3-7-2 15,4-1 0-15,3 1 0 31,1 6 1-31,0 5 1 0,3 11-1 0,-4 9 1 0,2 10-1 16,-2 9 1-16,-2 10 1 16,-4 10-1-16,-3 11 2 15,1 9-1-15,-6 7 0 16,6 6 3-16,-3 7-4 0,1 1 0 15,2-1 0-15,0 0 0 16,-2-4 0-16,4-5 0 16,-5-3-4-16,2-5-6 31,-5-9-8-31,0-15-57 0,-7 6-16 0</inkml:trace>
  <inkml:trace contextRef="#ctx0" brushRef="#br0" timeOffset="81016">17169 12451 455 0,'0'0'2'0,"19"-4"0"16,13 1 0-16,11 2-2 15,14-1-4-15,11 2-9 16,7 9-55 0,8-9-16-16</inkml:trace>
  <inkml:trace contextRef="#ctx0" brushRef="#br0" timeOffset="83894">19592 12562 324 0,'0'0'3'0,"0"0"0"16,0 0 0-16,-8 0 2 15,-4 7 4-15,-3 10 2 16,-8 9 3-16,-3 7 2 0,-7 9-2 16,-1 10 0-16,1 1 0 15,4-2-2-15,4-3-3 16,10-11-1-16,9-9-3 15,13-13-1-15,16-15-1 0,15-15 0 16,9-14-1-16,9-12 0 16,6-8-1-16,5-13 0 15,-3-4-2-15,-4-9 1 16,-12 0 0-16,-11 0-1 0,-16 0 0 15,-12 5 0-15,-10 7 1 32,-14 9-1-32,-11 10 1 0,-6 12-1 0,-7 12 1 0,0 11-1 15,0 13 0-15,3 16 1 16,3 12 0-16,5 13 0 15,8 10 0-15,9 9 0 16,11 8 1-16,13 1-1 16,16-2 1-16,13-6 0 0,13-12 0 15,10-12-1-15,9-14 1 31,3-12 0-31,3-14 0 0,-4-8-1 0,-4-13-1 16,-9-8 1-16,-9-8-1 0,-13-1 1 16,-15 1-1-16,-10-4 0 15,-12 5 0-15,-7 3 1 16,-12 8 0-16,-9 5-1 15,-6 10 1-15,-2 8 0 0,-5 6 0 16,0 14 0-16,-1 8 0 16,1 7 1-16,4 7 1 31,5 1-1-31,9 1 1 0,5 0 1 15,10-2-1-15,5-5 1 0,12-7-1 0,10-6 1 16,9-11-1-16,5-3-1 16,7-6-1 15,7-3-1-31,1-8-2 0,3-8-1 0,2-2-1 0,1-7 0 0,-4-3 0 15,-2-6 1-15,-4 1 0 16,-9-1 2 0,-5 1 2-16,-9 4 1 0,-8 3 0 0,-11 7 0 15,-6 2 1-15,-9 8 0 16,-12 7 1-16,-6 6-1 15,-3 9 1-15,-2 10 0 16,-1 5 0-16,3 6 0 0,5 5-1 16,5-2 1-16,13 1-1 15,7-7 1-15,7-7-1 16,15-7 0-16,5-8-1 15,3-9 1 1,3-4-2-16,0-12-1 0,-5-8 0 0,-5-6 0 16,-13-3-1-16,-7-1 0 15,-4-1 1-15,-9 3-1 47,-4 5 2-31,-4 8 0-16,-1 7 1 0,2 12-1 0,4 9 1 0,5 11 1 0,8 7-1 0,4 6 0 0,14-1 0 15,12 1 1-15,9-6-1 16,13-7 0-16,5-8-2 0,5-8-2 15,1-6 0-15,-4-15-3 16,-4-5 0-16,-12-7-1 16,-8-1 0-16,-9 0 1 31,-11-1 1-31,-7 4 2 0,-8 7 3 0,-4 8 2 0,-12 12 2 15,-2 8 2-15,-3 16 0 16,-1 10 0-16,2 7 1 0,5 7-1 16,6 0-1-16,9-6-1 15,10-6 0-15,9-10 0 16,8-15-4-16,8-11 0 15,1-10 0-15,-2-19 0 0,-4-12 0 32,-7-10 0-32,-9-12-3 0,-10-5 1 0,-9-7 0 15,-14 2 0-15,-9 5 2 16,-1 8 1-16,-4 12 1 15,4 18 0-15,-1 19 0 0,9 15 0 16,12 27-2-16,10 13 0 16,21 15 0-16,13 8 0 15,11 8 0-15,11 2 0 16,11 1-9-16,-3-13-15 0,-5 3-65 47,-1-9-2-47</inkml:trace>
  <inkml:trace contextRef="#ctx0" brushRef="#br0" timeOffset="84767">19515 13459 353 0,'0'0'2'15,"4"15"1"-15,3 5 4 16,-3 11 5-16,1 24 7 15,-2 8 0 1,0 3 2-16,-2 4 0 16,-1-4-1-16,0-9-2 0,-4-6-4 15,-1-8-12-15,1-25-2 16,2-7 0-16,2-11 0 15,-1 8 0-15,1-8 0 32,0 0-4-32,4-17-18 0,3-2-68 0,2-6-3 0</inkml:trace>
  <inkml:trace contextRef="#ctx0" brushRef="#br0" timeOffset="85036">19747 13815 422 0,'0'0'2'15,"21"18"0"1,0-7 0-16,10-1 2 0,9-3 2 0,7-4-1 16,4-3 2-16,3-3-1 15,-6-14 0-15,-12-10-2 16,-10-7 0-16,-19-2-2 0,-17-2-1 15,-16 5 0-15,-18 7-1 16,-10 5 0-16,-9 7-1 16,-6 11 1 15,-3 5-2-31,8 13-2 0,10 6-3 0,13 9-12 0,10 8-65 0,21-8-2 15</inkml:trace>
  <inkml:trace contextRef="#ctx0" brushRef="#br0" timeOffset="85740">20708 13315 388 0,'0'0'4'0,"0"0"0"0,0 0-1 16,0-8 0-16,0 8 1 15,6 13 1-15,0 8 2 16,3 10 2-16,5 12-2 16,-1 11 1-1,-1 19 5-15,-3 2-1 16,-7-3 1-16,-1-9-2 15,-1-7-1-15,0-10 0 16,-4-13-10-16,-2-12 0 0,6-21 0 16,-1-19 0-16,6-4 0 15,9-7 0-15,6-6 0 16,4 1 0-16,6-2 0 15,12 3 0-15,3 9-3 0,-3 9 1 32,-1 9 2-32,-2 11 1 0,-8 9 1 0,-7 6 0 15,-8 12-2-15,-12 3 0 16,-4 6 0-16,-10 3 0 31,-5-2 0-31,2-3 0 0,-3-1 0 0,5-6 0 0,1-4 0 16,3-8 0-16,4-6 0 15,3-13 0-15,10 3 0 0,-1-14-11 16,-1-10-81-16,10-9-4 15</inkml:trace>
  <inkml:trace contextRef="#ctx0" brushRef="#br0" timeOffset="86020">21323 13762 439 0,'0'0'4'0,"0"19"1"0,0 1 1 0,0 6 1 0,6 5 0 0,9 3 1 0,6-2 1 0,8-1-1 0,6-9-2 15,8-10-2-15,3-9-1 16,-3-9-1-16,-4-15 1 15,-14-8-3-15,-12-5 0 16,-13-2 0-16,-13-1 0 0,-14 1 0 16,-11 5-2 15,-9 6 0-31,-6 10 1 0,2 9 1 0,1 6-2 0,8 7 1 15,4 12-2-15,13 6-3 0,9 2-2 32,11 6-6-32,5-9-16 0,7 0-59 0,16-2 0 15</inkml:trace>
  <inkml:trace contextRef="#ctx0" brushRef="#br0" timeOffset="86482">21902 13562 432 0,'0'0'1'16,"0"0"-1"-16,0 18 0 16,0 0 2-16,2 8 1 15,-1 5 0-15,2 7 3 16,1 2 1-16,-1 3 2 31,3-2 0-31,-1-4 1 0,3-8-1 0,1-7 0 0,3-9-2 16,1-7-3-16,5-4-4 0,6-14 0 15,-1-6 0-15,2-10 0 16,0-6-4-16,-3-7 0 15,-4 0-1-15,-2 2 2 16,-8 2 1-16,0 7 0 0,-6 8 3 16,-2 10 0 15,0 12 1-31,-1 10 1 0,-1 15 1 0,0 7-1 0,2 7 1 15,0 7-2-15,4 5-2 16,2-1 0-16,2-3 0 0,1-6 0 16,1-5 0-16,1-7 0 15,-1-10 0-15,0-11-2 16,5-8-12-16,-8-9-18 15,2-14-54-15,9-4-5 0</inkml:trace>
  <inkml:trace contextRef="#ctx0" brushRef="#br0" timeOffset="86705">22372 13747 396 0,'0'0'6'0,"3"10"2"15,-2 3 1 1,0 3 3-16,-1 3 1 0,1 3 1 0,-1 0 2 16,0-2 1-16,0-2-3 15,0-5-8-15,0-13-6 16,0 0 0-16,0 0 0 31,5-14 0-31,4-6 0 0,4-3 0 0,8-7 0 16,7-2 0-16,10 1 0 0,11 2 0 15,2 1 0-15,0 5 0 16,-1 3 0-16,-1 4 0 47,-12 3 0-47,-2 4-23 0,-17-2-35 0,-13 3-36 0,9-5-1 0</inkml:trace>
  <inkml:trace contextRef="#ctx0" brushRef="#br0" timeOffset="86966">23100 13339 463 0,'0'0'1'15,"-23"7"0"-15,0 7 0 16,-2 8 0-16,-2 5-1 15,2 7 1-15,4 7 0 16,4 2-1-16,14 4 1 0,15 5-1 31,12-2 2-31,0-7 0 16,-4-3 3-16,-13-6 0 15,-12-4 1-15,-18-2 0 0,-17-4-4 16,-15-3-9 31,-5 0-75-47,2-4-7 0</inkml:trace>
  <inkml:trace contextRef="#ctx0" brushRef="#br0" timeOffset="94427">12605 4852 256 0,'0'0'2'15,"0"10"1"-15,-5 3 4 16,0 4-1-16,1 7 1 15,-2 3 0-15,-1 4 2 16,1-2-2-16,0 0-1 0,2-5-2 16,1-6-5-16,3-4-19 15,0-1-47-15,0-13-7 16</inkml:trace>
  <inkml:trace contextRef="#ctx0" brushRef="#br0" timeOffset="94592">12876 4814 363 0,'0'0'2'16,"1"15"-1"-16,0 4 2 0,1 9-1 16,-2 7-3-16,4 11-14 15,-4 5-25-15,-3 4-34 16,3 2-7-16</inkml:trace>
  <inkml:trace contextRef="#ctx0" brushRef="#br0" timeOffset="95237">20144 4768 332 0,'0'0'2'16,"-10"7"-1"-16,2 2 2 16,-5 9 0-16,-1 1 0 15,-1 1 2-15,-1 1-2 0,0 1 0 16,3-5-5-16,5 0-16 15,8-4-54-15,0-13-7 16</inkml:trace>
  <inkml:trace contextRef="#ctx0" brushRef="#br0" timeOffset="95366">20305 4870 385 0,'0'0'1'0,"-4"16"0"16,4 6-1 15,-2 5-3-31,5 13-28 0,10 11-44 0,-5-2-6 0</inkml:trace>
  <inkml:trace contextRef="#ctx0" brushRef="#br0" timeOffset="96049">13610 3895 257 0,'0'0'2'16,"0"0"0"-16,8-3 3 15,8 0-1-15,7-3 0 0,8-2 1 16,12 0 0-16,6 0-1 15,4 1 0-15,7 1-3 16,-6-2-8-16,4 4-21 16,1 4-38-16,-13 0-3 15</inkml:trace>
  <inkml:trace contextRef="#ctx0" brushRef="#br0" timeOffset="96238">13587 4096 338 0,'0'0'1'16,"0"0"2"-16,14 3 1 31,8-2-1-31,17-5 1 0,12-1-2 0,17 1-5 0,7-5-19 16,17-1-47-16,11 8-8 15</inkml:trace>
  <inkml:trace contextRef="#ctx0" brushRef="#br0" timeOffset="96821">15556 3716 66 0,'0'0'7'16,"-15"0"9"-16,-5 1 8 15,-11 7 4-15,-9 6 2 16,-4 3 2-16,-9 6 0 0,-3 4 0 16,4 6-7-16,7 1-9 15,11 5-2-15,15-6-4 16,14 2-1-16,9-7-2 15,19-2 1-15,10-6-2 0,13-3-5 32,4-8-13-32,4-9-44 0,6 5-17 0</inkml:trace>
  <inkml:trace contextRef="#ctx0" brushRef="#br0" timeOffset="97290">15727 3750 276 0,'0'0'-1'16,"0"9"0"-16,5 3 1 16,1 6 1-16,3 5 4 15,-1 7 0-15,3 8 3 31,-1 0 1-15,2 5 2-16,2-3 3 0,-2-2-1 0,3-6 0 0,0-4-1 0,2-7 1 16,2-9-3-16,0-6 0 0,1-5-2 15,0-5-3-15,0-9 0 16,0-6-4-16,-2-4-1 15,1-7-1-15,-4-6 0 16,-3 1-2-16,0-2 1 0,-5 4 0 16,-2 2 1 15,0 6 0-31,-4 6-4 0,-1 6 1 0,0 13 0 0,0 0 3 15,5 13-2-15,-3 5 2 16,1 5-2-16,1 8 2 0,1 6 4 16,0 2 0-16,1 4 0 15,1-4-3-15,0 2-3 16,0-9-12-16,1-3-17 0,-2 2-30 15,-1-19-19 32</inkml:trace>
  <inkml:trace contextRef="#ctx0" brushRef="#br0" timeOffset="97501">16300 3835 351 0,'0'0'2'0,"9"14"-2"16,-2 4 2-16,4 7-2 47,1 4 1-47,1 9 1 0,0 5-1 0,0 9 2 0,-2-1 0 0,-2-4-1 0,-3-4 2 15,-3-5 0-15,-2-4-2 0,2-10-6 16,-1-2-3-16,-1-8-8 15,-1-14-57-15,0 0-9 16</inkml:trace>
  <inkml:trace contextRef="#ctx0" brushRef="#br0" timeOffset="97873">16232 3853 244 0,'0'0'2'15,"14"-4"1"-15,7 1 4 16,9-1 3-16,9 1 2 15,7 1 0-15,9 2 2 16,-2 0-4-16,-1 5 1 16,-5 7-4-16,-11 4-2 0,-12 2-1 15,-11 3-2-15,-12-5 1 16,-2 1 0-16,-11-4 3 15,-7-4 0-15,-4-2 0 16,-2-7 0 0,1 0-1-16,4-1-2 0,3-2-4 0,1 3 2 15,8 0-2-15,8 0 2 16,-3 20 2-16,10 1 0 0,8 4-2 15,2 4 2-15,4 5 2 16,2 2-1-16,0 0 2 16,3-1-4-16,-2-3-3 15,-1 0-7-15,-4-6-19 0,-4-2-51 16,7-4-3-1</inkml:trace>
  <inkml:trace contextRef="#ctx0" brushRef="#br0" timeOffset="98171">17016 3860 313 0,'0'0'1'16,"1"11"0"-16,1 7 0 31,-1 6 1-31,2 6 2 0,-1 7-1 0,1 6 1 0,-1 1 0 15,2-1 0-15,-2-1 1 16,1-10-1-16,-1-2-1 16,-1-9-3-16,0-6-3 0,-1-15-25 15,0 14-33-15,0-14-15 16</inkml:trace>
  <inkml:trace contextRef="#ctx0" brushRef="#br0" timeOffset="98501">16932 3814 259 0,'0'0'5'0,"17"-8"0"15,5 2 2-15,5 1 2 16,12 2 0-16,5-1 1 0,7 3 0 16,2 2 1-16,-4 2-5 15,-7 9-3-15,-13 6 1 16,-12 4-2-16,-14 3 1 31,-6 2-1-31,-14-4 1 0,-6 0 2 0,-7-2-1 0,-4-4 1 16,6-5 0-16,0-3 0 15,5-5-3 1,7 0-1-16,2 0 0 0,14-4 1 0,-4 12 4 15,12-4-2-15,14 2 1 16,8-2-1-16,8 5 1 16,6-1 0-1,3 1-5-15,2-3-5 0,-1 0-10 0,-5-7-21 16,-16 0-44-16,6-3-3 15</inkml:trace>
  <inkml:trace contextRef="#ctx0" brushRef="#br0" timeOffset="98904">17868 3710 336 0,'0'0'1'0,"0"0"-4"15,0 0 1-15,0 0-2 16,0 0 0-16,-10 8-1 15,-8-1 4 1,-8 7 2-16,-11 2 3 0,-1 5 2 0,-9 3 0 16,4 0 2-16,5 4-1 15,3 0 1-15,10-2-3 16,8-2 1-16,12-4-3 0,9-3 0 47,15-3 1-47,8-2-2 15,7-5 3-15,2-3-2 0,-1 1 1 0,-4-5-3 0,-4 0 1 0,-7 0-2 16,-9 0-1-16,-11 0 0 0,-8 8 0 15,-7-1 1-15,1 4-2 16,-1 1 2-16,6 9 0 16,3-1 3-16,6 2 0 15,10 0 1 16,14-4 0-15,10 0-3-16,4-6-4 0,6-6-13 0,-2-7-41 0,0 1-22 0</inkml:trace>
  <inkml:trace contextRef="#ctx0" brushRef="#br0" timeOffset="99317">18174 3955 372 0,'0'0'0'0,"0"0"2"31,3 15 1-31,3 0 0 0,2 6 1 0,-3 4-1 0,0 4 0 15,-5 3 0-15,4-3 1 16,-4-4 0-16,0-3 0 16,-4-5 2-16,0-7-3 0,4-10-1 15,-16-6-3-15,12-5-3 16,1-9-4-16,-2-4-3 15,1-5-4-15,1-2 1 32,1-1 6-32,1 2 3 0,1 9 1 15,1 2 3-15,-1 19 4 0,15-2 3 0,-4 11 2 16,4 15 1-16,3 7-3 0,2 3 3 15,6 1 1-15,3-4 3 16,3-2 0-16,4-10-1 16,3-9 1-16,1-10-2 15,-1-11 0-15,-3-12-3 31,-5-10-1-15,-8-4-5-16,-11-5-1 0,-9-3-4 0,-7-4-6 0,-9 6-13 0,-9 1-64 16,4 4-1-16</inkml:trace>
  <inkml:trace contextRef="#ctx0" brushRef="#br0" timeOffset="99816">19090 3788 385 0,'0'0'0'16,"0"0"-1"-16,1 22 3 15,2 0 0-15,2 8 1 16,0 7-1-16,-2 7 1 0,-1 4 1 15,2 0 0-15,-2-7 0 16,0-4-1-16,-1-11 0 16,0-6-1-16,-1-8-1 15,0-12-15 1,0-7-63-16,0-8-4 0</inkml:trace>
  <inkml:trace contextRef="#ctx0" brushRef="#br0" timeOffset="99952">18779 3742 423 0,'0'0'2'0,"11"-10"1"0,12 3 0 0,13-4 1 15,16 2 0-15,18 0-2 16,14 0-3-16,9 2-9 16,-1 1-22-16,-9 4-51 0,8 0 0 15</inkml:trace>
  <inkml:trace contextRef="#ctx0" brushRef="#br0" timeOffset="100726">21326 3756 285 0,'0'0'4'0,"0"0"-3"15,0 0 1-15,-10 0 1 16,-3 6 2-16,-2 7 2 16,-10 5 1-16,-7 6 3 15,-6 5-5-15,-3-2 3 0,2 3 0 16,-1-2-1-16,2-3-1 15,4-6-3-15,11-3-4 16,2-7-10-16,13-3-6 16,-1 6-55-16,9-12-5 0</inkml:trace>
  <inkml:trace contextRef="#ctx0" brushRef="#br0" timeOffset="100888">20953 3730 394 0,'0'0'1'0,"12"9"0"16,9 8 1-16,12 7 1 15,10 9 0-15,10 11 0 16,5 5-1 15,12 9-3-31,1-4-11 0,-1-12-51 0,-3 12-16 0</inkml:trace>
  <inkml:trace contextRef="#ctx0" brushRef="#br0" timeOffset="101956">22189 3856 286 0,'0'0'4'16,"0"0"0"-16,4 11 1 15,-4-11-1-15,7 20 1 16,-3-4 0-16,2-1 1 16,-2 2 3-16,-1-2-3 0,5-1 3 15,-4-4 1-15,0-2 2 16,-4-8 1-16,0 0 3 15,0 0-3-15,10 7 0 16,-10-7-2-16,0 0-3 0,0 0-1 16,4-7-2-16,-4 7-1 15,0-15-3-15,2 1 2 16,-2-9-3-16,0-1 0 0,0-7 0 15,-2-5 1-15,-1-1-1 16,-2-2-1 15,1 1 3-31,0 2 0 0,2 4 1 0,2 3-1 0,1 7 1 16,8 0-1-16,12 1 0 0,9 1-1 31,8 5-1-31,10 0 0 0,1 0-1 0,4 5 0 16,3-5-2-16,-1 8-4 15,-11 1-5-15,2 5-19 0,-13 1-38 16,-4 0-15-16</inkml:trace>
  <inkml:trace contextRef="#ctx0" brushRef="#br0" timeOffset="102282">21632 3628 416 0,'0'0'0'0,"0"0"1"16,26-7 0-16,15 0 0 0,18-4 0 31,25 0 1-31,13-3 0 0,16 0 0 0,9 1 0 16,-2 4-1-16,-9 2-1 0,-14 2-4 15,-21 0-6-15,-16 5-15 16,-19 1-20-16,-17-1-31 16,-8 4-7-16</inkml:trace>
  <inkml:trace contextRef="#ctx0" brushRef="#br0" timeOffset="102753">22957 3639 247 0,'0'0'-2'16,"0"0"-1"-16,3 7 4 15,-1 4 2-15,1 6 4 0,0 5 3 16,2 9 2 15,-1 8 3-31,0 2 2 0,0 1 3 0,-2-2-5 0,0-5-1 16,-2-3-3-16,1-7-3 0,-1-7-6 15,0-9-6-15,0-9-13 47,-14 4-55-47,14-4-5 0</inkml:trace>
  <inkml:trace contextRef="#ctx0" brushRef="#br0" timeOffset="103021">23213 3575 340 0,'0'0'-2'0,"3"12"-2"47,1 3 2-47,2 4 0 0,2 5 3 0,-3 6 2 0,2 8 0 0,-2 2 0 0,4-5 3 15,-5 2 2-15,-2-6-1 16,-1-6 1-16,-1-1-4 15,0-5-4-15,0-9-8 16,0-10-14-16,-11 7-50 16,11-7-5-16</inkml:trace>
  <inkml:trace contextRef="#ctx0" brushRef="#br0" timeOffset="103454">23121 3655 365 0,'0'0'0'0,"0"0"0"15,9 0-2 1,4 0 4-16,3 6-2 0,5 3 0 15,0 3 1-15,8 8 0 16,-1 3 4-16,4 8-1 0,-2 1 1 31,-1 2 2-31,2 0 0 0,-2-2 0 0,-3-2 2 16,-1-9 0-16,-3-2 0 0,-5-7 1 15,-2-7 0-15,-5-5-2 16,1-5-1-16,-4-9-1 16,-4-8-3-16,-3-5 0 15,0-5-3-15,0-6-1 16,-4-1 0-16,2-3 0 0,-3 6 1 47,-1 0 0-47,4 7 2 0,2 6-2 0,0 5 2 0,0 7-3 0,0 11-2 15,3-11-1-15,-3 11-1 0,10 10 0 16,0 4 2-16,7 11 0 15,2 4 0-15,4 5 3 16,5 7 1-16,3 5 0 16,-1-3 2-16,-4-2-1 0,0-4 0 15,-9-11 0-15,-1-5 1 31,-5-5 0-31,-3-6 1 0,-8-10-2 0,0 0-3 16,0 0-9-16,0 0-69 0,0-8-6 16</inkml:trace>
  <inkml:trace contextRef="#ctx0" brushRef="#br0" timeOffset="114162">24289 3460 147 0,'0'0'8'0,"0"0"4"0,0 0 3 16,0 0 3-16,0 0 1 15,0 0-2-15,0 0-1 16,0 0-1-16,0 0-7 15,0 0-3-15,-14 0-3 16,0 2-1-16,-8 3 2 0,0 4-1 16,-6 0 4-16,-1 2 0 15,-3 1-1-15,1 1-1 16,1 0-1-16,4-1-2 0,7-1-1 15,1 2-2-15,6 1-1 16,3-3 2-16,3 0 0 16,6-2 3-16,3 3 0 15,14-4 0-15,2 7 1 47,3-8 0-47,4 0 1 0,3 5-3 0,-2-1 0 0,-5 3-3 0,-10 1 0 0,-9 3 1 16,-4 3 1-16,-11-1 3 15,-6 3 2-15,-3 1 3 0,-1-5-1 16,2-2 2-16,6-2-2 15,3-2 2-15,11 0 3 16,10-3-2-16,17-1-3 31,17 2-3-31,14-1-5 0,10 9-21 0,15 4-48 0,5-1-10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35:07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8983 1983 36 0,'0'0'2'0,"0"15"4"16,7 3 6-16,-5 0 1 15,6 10 2-15,-4 1 1 16,10 15 4-16,0 7-1 15,-2 0-1-15,7 9-3 0,-4 7-6 16,3 7 0-16,-4 5-2 16,1 13-1-16,-8-2-3 15,1 6 0-15,-7 4 0 16,-1-3 0-16,0 1-2 15,1-3-1-15,0 0 0 0,4-4 0 32,0-3 1-32,1-1 2 0,0-2 2 0,4 0 1 15,-4 2 3-15,-1 7 2 16,-3 0 1-16,0 6 0 0,-1 4 0 15,-1 0 1 32,0 9-3-47,0 4 0 0,0-1-1 0,0 2-2 0,1-4-2 0,-1 0 1 0,0-3-3 0,0 3 2 16,-1-6-2-16,-4 2-1 15,1 3 0-15,-4-4 1 16,-2 5-2-16,-2 2 0 16,-4 2 2-16,-4 0-2 0,3 5-1 15,-1-3-1-15,1 1 1 31,1 0 0-31,0 0 0 0,-1-3-1 0,7-2 1 16,-1 4 0-16,-6-3-2 0,2 2 2 16,-6 1-1-16,0 2 1 31,-7 1 1-31,0 7 2 0,-4 2-2 0,-1-4 1 15,-2 6-1-15,-2-1 2 0,2 2 0 16,-1 0 1-16,3-6-1 31,0-3 0-31,5-6 0 0,3 1 0 0,5-9 1 16,5-1-2-16,4-4 0 0,4 0-1 15,3-1-1-15,1 2 0 16,-2-1 0 0,-1 1-1-16,-2 1 1 0,-3-1 1 0,-5 2-1 15,0 1 0 1,-2-2 0-16,-2-2 1 0,3 0-1 15,0-3 1 17,1 1 1-32,1 0-1 0,3-5 1 0,-1 0 1 15,3 0-1-15,-2-1 1 0,2 1-1 0,1 1 0 16,1 0-1-16,0 1-1 15,0-2 1 1,0-4-1-16,0 1 0 0,1-3 0 0,-2-2 0 16,0-2-1-16,-2-5 1 15,-2-3-1-15,-3-4 1 47,-1-1-1-47,-2-4 1 0,-2-3 0 0,-1-4 1 0,-2-4-1 0,0-1 1 0,2-1-1 16,1-5 1-16,1-2-1 15,5-3 1-15,2-3-1 16,3-3 0-16,3-5 0 0,2-1 0 15,1-6 0-15,-2-4 0 16,1-4 0-16,-1-3 1 16,-3-5-1 15,-4 0 1-31,-2-5 1 0,-5 0-1 0,-4-3 1 0,-2 0 0 0,-2-1 0 15,-4-4-1-15,-3 1 0 16,-1-2 0-16,-2-2 0 16,-3 0-1-16,-5 0 0 0,-1 0 0 15,-7-4 0-15,-6 1 0 16,-7 1 0-16,-4 2-1 15,-6 0 1-15,-7 0 0 16,-2 0-1 15,-8 0 1-31,0 2 0 0,-4 1-1 0,-2-1 1 0,-2 1 0 0,-1-1 0 16,-3 0 0-16,-1 1 0 15,-4-1-1-15,3-1 1 16,-1 0 0-16,-3 0 0 16,0-1 0-16,-3 1 0 0,-3 0 0 15,-3 0 0-15,1 1 0 16,-6 2 0-16,-3-1-2 0,0 1 2 31,-3-1-1-31,2 2 1 0,-3-2-1 0,3 1 1 16,1-2 0-16,1-2-1 15,2 0 0-15,0 0 0 47,2 0 0-47,-1-1-1 0,4-2 1 0,-1 0 0 0,2-4 0 0,-2 2 1 0,3 0 0 16,2-2 0-16,3 0 0 0,3-1 1 15,1-1 0-15,6-1 0 16,2 0-1-16,8-2 1 15,6-2-1-15,6-1 1 16,5-4 1-16,7 0-1 0,5-2 0 16,5-1 0-16,6-1 0 15,1-1 1-15,4 0-2 16,2 0 1-16,4-1-1 15,-1-2 1-15,3 0 0 0,-1-1-1 16,2-1 1 15,2-2 0-31,3-1-1 0,2-4 1 0,-1 0-1 0,3-1 1 16,0-4 0-16,5 2 0 15,4-3 0-15,-1-3 1 0,2-1-2 16,2-4 0-16,1-2 1 16,4-3-1-16,-2 1 0 15,3-3 0-15,-3-4-1 16,0 2 1-16,-1-3 0 0,-3 0 0 15,3-2 0-15,-3 2 1 32,1-7-1-32,-2 1 1 0,6-1 0 0,0-6 1 0,5 0-1 15,-4-4 0-15,4-2 0 16,-1-5-1-16,-1 1 1 31,1-5-1-31,-3 1 1 0,0-3-2 0,-1 2 0 0,4-4 0 16,-4 0 1-16,1-1-1 15,3-2 1-15,-1 2-1 16,-1-1 0-1,-1 0 2-15,3 1 0 0,-2-3-1 16,-3 0 1-16,1 2 0 0,-1-3 0 16,-3-1 1-16,2-2-1 62,-1-2 1-62,1-2 0 0,1-5-1 0,-1-4 1 0,2-5-1 0,0 1 0 0,3-9 0 0,1 2 0 0,-2-2 0 16,7-5-1-16,-3 4 0 15,3-4 0-15,-3 3-1 16,3-3 1-16,0 3 0 0,2-2-1 15,-2-2 1-15,1 2 0 16,-3-2 0-16,6-2 0 16,2-1 2-1,-1-2-1-15,4 1 0 0,5 0-1 0,4-4 1 16,3 1-1-16,2 0 1 15,3 4-1-15,0 0 0 16,2 4 0-16,0 3-1 0,-1 1 1 16,0 3 0-16,2 3 0 15,4 2-1-15,-1 2 1 16,2-2-1-16,0 3 0 15,5 0 1 17,1 0 0-32,8 0 0 0,-1 0 1 0,2 4-1 0,3-3 1 0,0 4 0 15,0 4 0-15,0 6 0 16,-5 3 0-16,0 7 0 15,-3 3 0 1,-2 4 1-16,-3 0-1 0,2 6 0 0,0-6 0 16,1 2 0-16,1 0-1 15,-2-1 1-15,-3 1-1 16,5 0 0-16,-3 1 0 0,1 2-1 15,-6 4 1-15,-1 5 0 16,-3 2-1-16,0 8 0 16,1 2 0-16,-4 7 1 15,1 5-1 16,-1 6-2-31,0 6 0 0,2 3-1 0,5 3 1 0,3 4-1 0,6 1 1 16,2 0 0-16,5 5 0 16,8 1 2-16,5 2 1 0,4 2 0 15,4 3 0-15,4 2 0 16,6 0 0-16,6 3 1 15,9 4-1-15,7 1 0 16,11 3 0-16,14 0 0 0,14 2 0 47,17 7 0-47,16 0 0 0,16 2 0 0,20-3 1 0,23-1-1 0,19-1 1 15,11-5-1-15,24 0 1 0,13-11-1 16,20-4 1-16,13 0 0 16,19-1-1-16,10-4-2 15,27 7-8-15,1 8-48 16,20-2-29-16</inkml:trace>
  <inkml:trace contextRef="#ctx0" brushRef="#br0" timeOffset="1029">3775 16294 314 0,'0'0'2'0,"0"0"-2"15,0 0-1-15,0 0 4 0,0 0 5 16,0 0 2-16,25-8 1 16,8-1 1-16,12-2-1 15,9-3 2-15,7 3 0 16,7-1-3-16,-3 1-5 47,0 1-2-47,-8 4-4 0,-10 4-4 0,-9 0-6 0,-4 2-21 0,-1 3-48 0,-6-1-6 15</inkml:trace>
  <inkml:trace contextRef="#ctx0" brushRef="#br0" timeOffset="1336">4274 16012 292 0,'0'0'-2'15,"0"0"1"-15,0 0 2 16,3 18 2-16,5 2 4 47,-3 10 2-47,5 9 0 0,-3 7 3 0,5 8 1 0,-4 3-1 0,0 3-1 0,-3-6-1 15,3 1-3-15,0-9-5 0,-7-9-11 16,8-4-35-16,-1-6-34 16,-4-5-7-16</inkml:trace>
  <inkml:trace contextRef="#ctx0" brushRef="#br0" timeOffset="1540">4051 16751 316 0,'0'0'3'0,"19"-1"4"16,7-5 1-16,17-2 1 16,10-4 0-16,9 2 0 15,9-2-1 16,3 2-4-31,3 1-10 0,-11 0-18 0,-13 3-52 0,-6 6-8 0</inkml:trace>
  <inkml:trace contextRef="#ctx0" brushRef="#br0" timeOffset="2333">4321 15749 198 0,'0'0'1'0,"0"0"-1"0,-8-15 0 15,8 15 3-15,-21-15-2 16,3 5 0-16,-6 2 0 15,-4 2 1-15,-9 6-2 16,-7 0 1-16,-4 11 0 0,-9 7 2 16,0 9-1-16,-8 6 1 15,1 8 3-15,-1 3 2 31,-1 5 0-31,2 2 0 0,6 5 0 0,5-4 0 0,9 7-2 16,5 0-2-16,7 1-2 16,11 5-1-16,4-2-2 15,10 4 0 1,5-1 0-16,3 4-1 0,9-7 1 0,9-1-1 15,6 1 1-15,5-4 1 16,9-3 1-16,6-6-1 16,8-6 1-1,5-1 0-15,8-7 0 0,-3-5 1 16,11-9-1-16,-1-7 0 0,1-3 0 15,-1-8 5-15,-2-4 0 16,0-8 1-16,-5-11 3 16,6-9-1-16,-1-12 3 31,3-7-3-31,3-10 0 0,2-4-3 0,1-7-1 0,-3-2-1 15,-4-5-1-15,-5-3 0 16,-10 6-2-16,-11-3 0 31,-11 2 2-15,-8-2-1-16,-12 1 0 0,-8 5-1 0,-8 2 0 0,-14 3-1 0,-12 4-1 15,-11 7-1-15,-15 7-1 16,-13 8-1-16,-14 9 0 16,-11 7-2-16,-7 10-2 0,-4 9-5 15,3 5-14-15,6 12-27 16,5 6-24-16</inkml:trace>
  <inkml:trace contextRef="#ctx0" brushRef="#br0" timeOffset="2947">4534 15543 267 0,'0'0'1'16,"0"0"2"-16,-11 8 2 16,10 7 2-1,0 6 2-15,1 1 0 0,1 3 0 0,-1-4 4 16,0 4 2-16,3-7 2 15,0-4 0-15,-3-14-2 16,0 0-2-16,10-21-1 0,-6-1-1 16,0-10-2-16,-2-6-3 15,2-5-6-15,-3-6 1 16,-1-3-1-16,-2-3 1 15,-5 0 0-15,-1 4 0 0,-5 2 0 32,0 5 0-32,1 6 0 0,0 7 1 0,3 7 1 15,0 5-1-15,2 8 0 16,7 11-1-16,-7-13 0 15,7 13 0-15,10-8-1 0,11 5 0 16,14-1-1-16,18-2 0 16,20-2 1-16,22-3 1 15,32-9 0-15,23 1 1 31,28-5 0-31,15-2 0 0,9-3 0 0,2 0 0 0,-5 1 0 16,-13 2-1-16,-26 2 0 16,-21 3 0-16,-27 3 0 0,-22 1-1 62,-15 6-2-62,-15-2-7 0,-7 8-15 0,-11 5-61 0,-10 0-1 0</inkml:trace>
  <inkml:trace contextRef="#ctx0" brushRef="#br0" timeOffset="4076">6984 14773 360 0,'0'0'5'16,"0"0"-1"-16,0 0 2 15,0 0 2-15,0 0-3 16,0-10 0-16,0 10-3 0,0 0 1 15,0 0-4-15,2 5 2 16,2 9-1-16,3 1 0 16,2 10 1-16,5 4 2 0,0 4 2 31,2 3 0-31,0 2-1 15,0-3-2-15,-2-8 0 0,-2 0 0 0,-3-8 1 16,0-5 0-16,-9-14 1 0,11 10 2 16,-11-10-3 15,14-4 2-31,-7-8-1 0,8-5 1 0,-2-4-1 0,2-6-2 15,1-6 0-15,3-1-1 16,-1-4 1-16,0 1-2 31,2 2 1-31,-1 3-1 0,1 7-1 0,-5 4 1 0,1 4-1 16,-2 7 0-16,-1 5-1 15,-1 5 1-15,-1 8 0 0,0 9 0 16,-2 7 0-16,3 8 1 16,1 4 0-16,3 3-1 15,-3 3 2-15,3-3-1 16,0-3 1-16,1-9-1 0,-2-3 1 31,1-10 0-31,-2-8 1 0,1-4 0 0,-2-5 0 16,5-10-1-16,-4-6 2 0,4-6-1 15,-1-8-1-15,4-4 0 16,-3-4 0 15,-2-3-1-31,0 0 0 0,-2 3 1 0,-1 6-2 0,-2 6 0 16,-5 7 0-16,0 7 0 0,-6 15-1 15,13 1 1-15,-7 17 1 16,-1 10-1-1,2 9 1-15,2 9 0 0,0 7 0 16,3 1 1-16,2-1 0 0,0-5 0 16,2-6 0-16,1-7 0 31,2-12 0-31,1-9 0 0,1-11 1 0,2-3 0 15,0-10-1-15,-1-9 1 0,-3-8 0 16,-2-3-1-16,-3-6 1 16,-5-5-1-16,-5-2 0 15,-4 4-1-15,-5 3 1 16,-3 6 0-16,-1 5-2 0,0 7 1 15,0 7-1-15,9 11 0 16,-7-10 0-16,15 10 1 16,19 0 0-1,20 0 0-15,21-6 0 0,23-1 1 16,25-2 1-16,21-5-1 0,16-4 0 15,8-1-1-15,3 2 0 16,-4-1-2 15,-10 8-5-31,-12-1-10 0,-14-3-51 0,-23 14-21 0</inkml:trace>
  <inkml:trace contextRef="#ctx0" brushRef="#br0" timeOffset="4590">7150 15613 294 0,'0'0'5'0,"0"20"2"16,-2-2 1-16,1 4 4 0,-2 5-1 15,0 3 1-15,-2 2 1 16,1 1 0-16,0-7-3 16,1-4-4-16,-1-6-5 0,1-2-8 15,3-14-13-15,-13 6-58 16,13-6-3-16</inkml:trace>
  <inkml:trace contextRef="#ctx0" brushRef="#br0" timeOffset="4963">7050 15434 272 0,'0'0'2'16,"19"-2"4"-16,13-1 3 15,17 0 5 1,8-1 2-16,13 1 1 0,7 1 0 15,4 2 1-15,-4 5-1 0,-10 8-5 16,-16 6-4-16,-19 2-4 16,-20 8-3 30,-14-3-1-46,-20 0 0 0,-12-3-1 0,-12-6 1 0,-5-4-1 0,-7-4 0 0,2-4 0 0,4-3-1 16,8-2 0-16,7 2 2 16,12 4 0-16,11 2 1 15,10 5 3-15,11 2 1 16,16 3 1-16,15 2 2 0,6 4 1 15,10 1-1-15,4 2-1 32,4-2-2-17,-3 0-1-15,-1 0-2 0,-7-2-4 0,-5 2-5 0,-11-6-10 0,-1-2-31 16,-6-3-38-16,-5-4-5 15</inkml:trace>
  <inkml:trace contextRef="#ctx0" brushRef="#br0" timeOffset="5208">8084 15473 416 0,'0'0'1'16,"7"15"1"-16,2 6 1 15,6 4 2 1,-1 7 1-16,2 9 0 0,1 6 1 0,1 4 0 16,-3 0 0-16,0-3-2 15,-6-4-2 1,-4-7-3-16,0-2-6 0,-4-10-12 15,2-8-67-15,-3-8-3 0</inkml:trace>
  <inkml:trace contextRef="#ctx0" brushRef="#br0" timeOffset="5392">8022 15707 405 0,'0'0'0'0,"0"0"0"16,22-1 1-16,4 1-1 16,9 0 0-16,4 0-2 15,5 2-2-15,-1-1-2 16,2-1-10-16,-10 0-35 0,-4-3-29 15,-10-10-6-15</inkml:trace>
  <inkml:trace contextRef="#ctx0" brushRef="#br0" timeOffset="5628">8420 15483 328 0,'0'0'5'0,"0"0"5"0,2 9 2 15,6 6 3-15,3 5 2 16,-2 6-1-16,1 8 2 16,-3 7 0-16,4 5-5 15,-10 3-4-15,-1-2-2 0,-10-4-3 16,3-6-1-16,-4-7-1 15,1-8-1 1,2-9-2-16,8-13 0 0,11-4-1 16,7-10 0-16,6 0 0 0,4 1 1 15,5 1-1-15,5 4 2 16,4 3 1-16,0 5 1 62,8 7 0-62,2 7-2 0,10 8-16 0,26-1-68 0,-21-4-3 0</inkml:trace>
  <inkml:trace contextRef="#ctx0" brushRef="#br0" timeOffset="6464">4527 16958 314 0,'0'0'4'15,"0"0"4"-15,0 0 1 0,0 0-1 16,0 0 0-16,0 0 2 16,0 0 2-16,-6 9 2 15,6 9-6 16,2 6-1-31,3 10-2 0,3 5 2 0,-2 8-1 0,0 7 0 0,-1-3-1 16,-2 8-2-16,-1-31 1 16,-2 6-3-16,0-2 1 15,-2 1 0-15,-4-1 0 16,2-1-1-16,-2-2 0 0,1 0 0 15,-2-3 0-15,1-1 1 16,2-3-1-16,1 1 2 47,3-5 1-47,7-1 0 0,11-4 1 0,13-4 0 0,14-6 0 0,17-3 0 0,12-3 0 15,16-5-1-15,12-1-2 16,13-3-1-16,9-1 0 16,-38 5 2-16,205-17-2 0,20-3-3 15,7 0-4-15,-160 19-17 16,9 0-65-16,112-7 0 31</inkml:trace>
  <inkml:trace contextRef="#ctx0" brushRef="#br0" timeOffset="7329">6635 17619 241 0,'0'0'2'16,"0"0"0"-16,0 0 1 15,0 0 5-15,0 0 4 16,3 5 3-16,12-3 2 15,5-2 2-15,12 0 2 32,10-3 0-32,44-7 4 0,49-11-5 0,22-1-3 0,20-4-2 15,14-3-4-15,11-8-1 16,-12 4-4-16,-21 7-4 15,-41 7-9-15,-10 6-15 0,-17 3-63 16,-16-2-1-16</inkml:trace>
  <inkml:trace contextRef="#ctx0" brushRef="#br0" timeOffset="8292">2216 16183 239 0,'0'0'8'15,"0"0"5"-15,0 0 2 16,0 0 0-16,0 0 0 0,0 8 0 16,3 5 3-16,2 6 0 15,6 5-7-15,0 12-2 16,7 5-2-16,2 10 0 15,2 4 1-15,1-2-3 0,-2-4 1 32,3-4 2-32,-7-12 2 0,0-12 1 0,-3-16-3 15,-1-14 1-15,-1-20 0 16,0-12 0-16,-1-8-2 15,-2-15-3 1,3-5-3 0,-3-3-2-16,-1 3-2 0,-3 4-7 0,1 9-14 0,-2 16-62 15,1-2-4-15</inkml:trace>
  <inkml:trace contextRef="#ctx0" brushRef="#br0" timeOffset="8801">2707 16231 233 0,'0'0'3'0,"0"0"4"0,-7 19 6 32,7 0 3-32,0 9 4 0,0 6 0 0,6 10 3 15,-4 4 0-15,6 8-1 16,-5-3-3-16,1-4-7 15,-1-1-3-15,0-8-2 0,0-3-4 16,-1-10-2-16,-1-3-6 16,-1-11-4-16,1-2-14 15,14-5-60-15,-15-6-4 16</inkml:trace>
  <inkml:trace contextRef="#ctx0" brushRef="#br0" timeOffset="8924">2646 16572 379 0,'0'0'1'16,"16"-6"-1"-16,6-2 1 0,5 2-1 15,3-4-4-15,4 1-8 16,-2-2-16-16,-2-3-49 16,4-1-6-16</inkml:trace>
  <inkml:trace contextRef="#ctx0" brushRef="#br0" timeOffset="9212">2918 16231 226 0,'0'0'9'0,"10"15"7"0,-3 3 0 0,2 8 4 15,-1 5 1-15,0 9 2 16,-1 4 0-16,-4 6 1 16,-3-2-7-16,0-9-6 0,-5-6-2 15,-1-7-1-15,-1-5-1 16,5-11-2-16,2-10-1 15,0 0-2-15,0-12-1 32,2-1-1-32,6-3-1 0,1 4-2 0,3-1 0 0,-1 3-1 15,7 8 2-15,3 2 0 16,2 11 1-16,5 4 1 31,6 3-2-31,10 6-7 0,1 12-65 0,25-31-9 16</inkml:trace>
  <inkml:trace contextRef="#ctx0" brushRef="#br0" timeOffset="11146">13774 3072 159 0,'-3'9'5'16,"-1"13"0"-16,-3 3 2 16,-2 9 1-16,-1-1 2 15,-1 6-2-15,-2-5 3 16,0 5 1-1,5-12-2-15,-2-9-4 0,10-18-13 0,-14 7-48 16,14-7-4-16</inkml:trace>
  <inkml:trace contextRef="#ctx0" brushRef="#br0" timeOffset="11422">14142 2554 192 0,'0'0'2'16,"33"27"-1"-16,8 4 1 15,6 22-1-15,2 15 0 16,2 14-1-16,-5 13 0 15,-4 14 1-15,-10-6 1 16,-32-6 0-16,-13-9-1 16,-20-14 2-1,-3-16-2-15,-7-12-8 0,4-5-33 0,0-21-17 16</inkml:trace>
  <inkml:trace contextRef="#ctx0" brushRef="#br0" timeOffset="12146">15679 2630 188 0,'0'0'4'0,"0"0"2"0,0 0-4 16,0 0 0-16,0 0 3 16,0 0 1-16,6 7 3 15,2 4 2-15,5 11-1 16,2 6 0-16,6 12 4 0,2 12 3 15,2 10-4-15,-1 3 1 16,3 10-2-16,-3-3 0 16,1-8-4-16,-2-3 2 0,-6-15 4 15,1-12 3 16,-5-12-1-31,4-17-3 0,-3-18 2 0,4-14-3 0,-2-13 1 16,4-12-4-16,1-6-3 16,-1-9-4-16,-1-2-3 0,-2 4-1 15,-4 6-5-15,-4 8-6 16,0 11-31-16,1 13-36 15,-5 8-8-15</inkml:trace>
  <inkml:trace contextRef="#ctx0" brushRef="#br0" timeOffset="12446">16685 2764 241 0,'0'0'4'0,"0"20"5"16,3-4 0-16,0 14 3 15,1 10 1-15,2 7 1 16,-1 8 0 0,1 10 1-16,0 1-4 0,0-9-3 0,0 0-2 15,-2-8-9-15,-2-14-8 16,-2-10-45-16,0-3-16 0</inkml:trace>
  <inkml:trace contextRef="#ctx0" brushRef="#br0" timeOffset="12590">16524 3085 264 0,'0'0'3'15,"19"-5"-1"-15,2-1 1 16,17 1-5-16,4-3-21 16,2-1-37-16,9-4-6 31</inkml:trace>
  <inkml:trace contextRef="#ctx0" brushRef="#br0" timeOffset="12880">17024 2781 263 0,'0'0'6'0,"10"15"4"16,1 8 0-16,0 9 1 15,2 7 1-15,-3 9 3 16,-2 13 0-16,1 7 2 0,-6-7-6 31,-3-1-3-31,-5-14 4 0,-3-10-2 0,2-9-1 16,6-17-2-16,2-15 0 15,15-17-3-15,7-10 0 16,2 0-2 0,8 1-2-16,0 1-3 0,0 3 2 0,-1 13-1 15,-3 13 0-15,-6 4 2 16,-4 20-1-16,2 9 2 15,-3 2 1-15,4 1-2 0,2-2-4 16,4-5-11-16,5-10-42 16,5-2-23-16</inkml:trace>
  <inkml:trace contextRef="#ctx0" brushRef="#br0" timeOffset="13126">18117 2902 363 0,'0'0'2'0,"16"0"0"16,11 3 2-16,14-3 1 0,9-5-5 15,16 7-14-15,1-2-19 16,1 0-31-16,6 3-12 31</inkml:trace>
  <inkml:trace contextRef="#ctx0" brushRef="#br0" timeOffset="13259">18255 3080 406 0,'0'0'2'0,"8"1"0"16,15 0 1-16,11-1-1 15,17 2-5 1,11-2-19-16,7 0-52 16,12 1-5-16</inkml:trace>
  <inkml:trace contextRef="#ctx0" brushRef="#br0" timeOffset="14312">19474 2342 236 0,'0'0'-4'0,"0"0"-4"16,0 0 4-16,4 9 4 16,-1 9 4-16,2 11 4 15,4 12 3 32,1 15 1-47,0 10 8 0,2 14 2 0,-1 9-4 0,0-3-2 0,3-2-6 0,-3-4 0 0,-1-5-6 16,0-17 1-16,-2-6 0 0,0-17 7 15,2-5 4-15,-4-18 0 16,4-12 1-16,1-7-2 15,3-20 3-15,3-10-3 16,4-9-2-16,4-16-6 16,5-13-5-1,2-1-1-15,-1-3-2 0,-1 1 0 0,-5 10-4 16,-2 10-3-16,-10 5-17 15,4 16-32-15,-6 14-31 16,2 8-3-16</inkml:trace>
  <inkml:trace contextRef="#ctx0" brushRef="#br0" timeOffset="14758">20354 2868 223 0,'0'0'7'16,"-9"5"4"-16,-6 7 2 0,-3 3 3 15,-4 6-1-15,-2 4 1 16,-3 2-1-16,5 4 5 16,2-5-4-16,13-1-3 15,10-6 0-15,13-11-3 0,12-3 1 16,6-8-1-16,5-12-2 15,1-4-2-15,-3-5-2 16,-9 0-2-16,-8-3-1 16,-10 5 0-1,-8 3-3-15,-3 7 2 0,-9 9-1 0,-4 5-1 16,2 11 0-16,3 9-1 15,9 7 1-15,2 3 1 16,12 1 3-16,9-2-5 0,6-6 1 31,5-6-6-31,5-10-6 16,-1-8-14-16,-8-9-36 0,2-7-18 0</inkml:trace>
  <inkml:trace contextRef="#ctx0" brushRef="#br0" timeOffset="15078">20618 2844 337 0,'0'0'-3'15,"0"0"2"-15,0 0 0 16,0 11 2-16,0 0 1 15,5 11 2 1,0 7 1 0,3 4 0-16,2 9 5 0,0-2 0 0,1-1-2 0,1-7 1 15,-2-3 0-15,-4-10 2 16,-2-8-1-1,-4-11-1-15,0 0-1 0,11-13-1 0,-7-5 0 16,2-3-3-16,5-1-1 16,8 3-6-16,3 5 2 15,8 1-2-15,0 9 0 31,3 4 0-31,-3 9 1 0,-3 6 1 0,-7 4-1 0,-8 1 4 16,-12-5-2-16,-10 0 1 16,-14-5 2-16,-6-5-1 15,-6-2-1 16,0-3-4-15,-1 0-10-16,7-10-45 0,8 7-21 0</inkml:trace>
  <inkml:trace contextRef="#ctx0" brushRef="#br0" timeOffset="15590">21605 2584 226 0,'0'0'3'16,"-6"16"-2"-16,1 5 2 16,-2 4 3-16,3 9 2 15,3 0 5-15,7 4 5 0,8-3 1 31,12-7-1-31,13-5 1 0,5-15-2 0,5-3 2 16,-3-10-2-16,-3-9-5 16,-13-6-5-16,-10-3-1 0,-19 0-2 15,-12 0 1-15,-15 0-2 16,-9 1-4-16,-8 7-6 15,-1 0-5-15,3 12-8 16,-1 1-22-16,9 1-29 0,14 3-13 31</inkml:trace>
  <inkml:trace contextRef="#ctx0" brushRef="#br0" timeOffset="16250">22270 2610 290 0,'0'9'3'0,"6"10"2"0,3 6-1 16,-3 10 1-16,2 5-1 15,-3 12 2-15,-3 5 0 16,-2 3 1-16,0-10 1 0,-5-10 6 15,-4-6 1-15,-3-15 1 16,-1-6-1-16,0-14-1 16,1-14 1-16,3-13-3 15,3-7-4-15,1-7-11 0,0-7-1 31,5-11-3-31,10-6 0 0,8-2-1 0,10 4 0 16,8 2 2-16,11 6 0 16,4 9 4-16,4 11 1 15,1 15 0-15,-7 12 2 0,-8 11 1 16,-12 13-1-16,-17 10-1 15,-16 8 2-15,-22 6-1 16,-17 4 1-16,-11-3 1 16,-3-4-1-16,-2-3 0 0,3-4-1 31,10-7-3-31,11-5-1 0,15-5 0 0,12-7 0 15,8-5-1-15,24 8 0 16,4-8 0-16,12 1 1 0,8-4 1 16,9-3 2-1,8-8 1 1,2 3 0-16,-2-10 1 0,-4-2 1 0,-4-3-1 0,-10 0 1 15,-7-3-2-15,-11 0 1 16,-11 1-2-16,-10 0-1 16,-8 4 0-16,-8 2-2 15,-9 7 1-15,-8 3 0 16,-6 9 1-16,-4 3-1 0,-2 8 1 15,0 10 2-15,4 10 0 47,6 10 4-47,10 2-1 0,11 0 1 0,8-1 0 0,14 0 1 0,11-5-2 0,7-4-5 16,9-4-11-16,-4-7-55 15,8-14-10-15</inkml:trace>
  <inkml:trace contextRef="#ctx0" brushRef="#br0" timeOffset="16584">23111 2621 330 0,'0'0'5'0,"2"17"2"16,-1 4 2-16,1 4 0 0,-2 3 2 15,1 4-1 1,-1 1 3-16,0-4 2 0,0-1-2 15,0-11-3-15,0-17-2 16,0 0 1-16,8-18-2 16,2-7 0-16,4-4-4 31,2-3-2-31,0-3-3 0,7 6 0 0,-6 5-1 0,3 8 0 15,-5 9 1-15,-2 7-1 16,-5 12 3-16,5 12-1 0,-5 10 2 16,1 1-1-16,5 4 3 15,-1-6-2-15,4 0-1 16,6-6-8-16,-1-15-12 0,-4-9-59 15,7-7-3-15</inkml:trace>
  <inkml:trace contextRef="#ctx0" brushRef="#br0" timeOffset="16753">23510 2262 377 0,'0'0'0'0,"16"2"0"16,12 10 2-16,23 26 2 31,3 17-2-31,-6 10 0 0,-3 14 0 16,-8 5 0 15,-11 6-4-31,-21 3-3 0,-18-6-6 0,-42-23-5 0,-14-15-7 16,-11-6-30-16,-13-19-26 0</inkml:trace>
  <inkml:trace contextRef="#ctx0" brushRef="#br0" timeOffset="17024">21374 2351 310 0,'-13'50'10'16,"3"16"2"-16,7 21-2 15,3 19 1-15,16 18-5 16,6 9-31-16,11 14-40 0,7 3-2 15</inkml:trace>
  <inkml:trace contextRef="#ctx0" brushRef="#br0" timeOffset="17684">15836 4576 384 0,'0'0'3'0,"0"0"-2"15,0 0-2-15,0 0 2 16,0 0-1-16,20-1 1 16,5-1 0-16,10-1 0 0,11-2-2 15,13 2 1-15,3-1 3 16,9 1-2-16,4-2-1 47,0 3-5-47,9 2-11 0,-2 1-26 0,-13 2-36 0,7 0-7 0</inkml:trace>
  <inkml:trace contextRef="#ctx0" brushRef="#br0" timeOffset="17856">15959 4892 396 0,'0'0'-1'0,"0"0"0"15,14 3 2-15,19-2 0 16,21-2 1-16,27-2-2 0,22-5-6 16,31 6-20-16,22-3-48 15,13-5-5-15</inkml:trace>
  <inkml:trace contextRef="#ctx0" brushRef="#br0" timeOffset="28259">12318 6868 269 0,'0'0'4'0,"0"0"4"15,-17-4-1-15,7 4 0 16,-5 2 1-16,-1 7-1 16,-4 6 1-16,-2 4 1 15,-1 5-5-15,10 7-2 0,2 1-1 16,3 3 1-16,8-5 0 15,2-6 2-15,13-11-1 16,5-11 1-16,7-3 0 16,1-18-2-16,0-8 2 0,-4-6-2 15,-2-3 0-15,-12-2 0 16,-6 8 0-16,-7 6 1 15,-11 10 0-15,-6 9 1 16,0 7 0-16,4 15 2 0,2 6-1 16,14 4 0-16,6 1 0 15,19-6-1-15,15-6-4 16,10-1-14-16,9-10-62 15,6-5-4-15</inkml:trace>
  <inkml:trace contextRef="#ctx0" brushRef="#br0" timeOffset="29168">11854 10790 235 0,'0'0'6'16,"5"10"0"-16,2 8 4 0,4 8 3 16,2 8 2-16,4 7 2 15,2 6 0-15,2 8 3 16,3-2-4-16,-2-2-1 0,-5-8-1 15,-1-6-3-15,-3-8 0 16,-3-10 0 15,-3-8-1-31,-7-11-3 0,0-6-1 0,-1-12-1 0,-4-8-2 16,1-1-2-16,2-4-2 0,2 0-1 15,9-1-1-15,7 4 1 16,7 7 1-16,3 12-1 16,7 6 2-16,-2 4 0 15,-2 13 1-15,-5 10 1 0,-13 9 0 16,-11 7 1-16,-7 1 0 47,-17 0 0-47,-8-2-1 0,-5-6-5 0,-8-9-22 0,5-11-58 0,5-13-2 0</inkml:trace>
  <inkml:trace contextRef="#ctx0" brushRef="#br0" timeOffset="47146">18090 4441 372 0,'0'0'3'16,"0"0"2"-16,0 0 1 0,0 0-1 15,0 0 1-15,0 0 1 16,15 4 2-16,0 14 2 15,5 11-1-15,3 10-2 16,3 6 2-16,3 7-1 16,0 5 1-16,-2 0-2 0,0 1-1 15,-2-8-2-15,-5-4-1 16,-4-10 1-16,0-4-2 15,-5-10 0-15,-2-6 0 16,-2-5-1-16,-7-11-2 31,0 0 0-31,10 0 0 0,-7-10 0 0,1-10 0 0,4-14 0 16,-1-9 0-16,4-8 0 15,2-8 0-15,-2-5 0 0,2-2 0 16,2 3 0-16,-6 6 0 16,2 7 0-16,-2 11 0 15,-5 7 0-15,5 12 0 16,-9 3-4-16,11 15-19 0,-6 16-56 15,5-4-15-15</inkml:trace>
  <inkml:trace contextRef="#ctx0" brushRef="#br0" timeOffset="47277">18858 5061 451 0,'0'0'2'15,"2"12"-1"-15,4 3 2 16,2 1-1-16,2 7-1 0,-2 3-4 15,8 5-15-15,6 4-64 16,-7-5-4-16</inkml:trace>
  <inkml:trace contextRef="#ctx0" brushRef="#br0" timeOffset="48002">20778 3981 325 0,'0'0'-1'15,"0"0"3"-15,2 15 2 0,2 2 2 16,0 6 4-16,-1 8 2 16,5 9 3-16,-3 8 2 15,0 4 0-15,0 2-2 16,-4-4-3-16,-1-4-2 15,0-4-2-15,0-10-4 0,-2-10-2 16,-3-7-5-16,5-15-12 16,-6 9-67-16,6-15-3 15</inkml:trace>
  <inkml:trace contextRef="#ctx0" brushRef="#br0" timeOffset="48393">20829 4024 397 0,'0'0'0'0,"0"0"-1"16,0 0 0-16,9 0 2 0,-1 1 0 15,8 2 2-15,1 4-1 31,3 0-1-31,2 3 2 0,3 1 0 0,-3 0 0 16,-2-2-2-16,-6 0 1 16,-4 2-1-16,-6-3 2 0,-4 1 0 15,-8-1 0 1,-11-4 0-16,0 2 0 0,-2-1 0 15,-1 2-2-15,0-1-2 16,5 1-1-16,1 1 2 0,6 4-1 16,10 5 1-16,0 1 0 15,5 6 2-15,8 1 3 16,5-4-2-16,2 1 3 15,2-4-2-15,2-1 0 0,-1-5-9 16,-9-8-14 15,-14-4-63-31,23 6-2 0</inkml:trace>
  <inkml:trace contextRef="#ctx0" brushRef="#br0" timeOffset="48857">21296 4348 337 0,'0'0'4'0,"0"0"2"0,0 0-1 15,0 0 1-15,0 0 2 16,0 0 1-16,7 0 2 16,4 0 0-16,3 1-2 0,2-1-3 15,2 0 0-15,2 0 0 16,1 0-2-16,-6 0-1 15,0 5 0-15,-4 5 1 16,-11 3-2-16,0 1 2 0,-6 2 0 16,-5 3 1-16,2-2-1 31,0 0 0-16,0-2 0-15,8-7-1 0,10 1-1 0,10-6-3 0,12-1-4 0,5-3-9 16,11-12-46-16,4 11-26 31</inkml:trace>
  <inkml:trace contextRef="#ctx0" brushRef="#br0" timeOffset="49410">19942 4950 438 0,'0'0'0'0,"14"2"0"16,15 5 0-16,19-2 0 0,26-2 2 15,24 3 0-15,30-5 2 16,29 0 1-16,28-2 0 16,16-11 1-16,18-5-1 15,0-5 0-15,-3-1-1 0,-12-1-1 16,-16-2-3-16,-24 1-3 15,-23 6-10-15,-31 0-21 16,-37 13-52 15,-31 6-4-31</inkml:trace>
  <inkml:trace contextRef="#ctx0" brushRef="#br0" timeOffset="49785">20169 5484 443 0,'0'0'1'0,"-1"12"1"16,1 6 0-16,0 10 2 0,0 5 0 15,1 8 0-15,2 4 2 16,0 6 0-16,1 1 1 16,1-5-2-16,-3-6 0 15,4-7-3-15,-1-9-3 16,-3-7-5-16,6-8-14 0,-8-10-42 15,13-3-26-15</inkml:trace>
  <inkml:trace contextRef="#ctx0" brushRef="#br0" timeOffset="50200">20182 5454 416 0,'0'0'1'16,"0"0"0"-16,4-5 0 0,7 3 1 15,5 1 1-15,10-1 1 16,12 1 0-16,9 1 2 15,3 3-2 17,2 8 1-32,0 3 1 0,-7 4-1 0,-8 6-1 0,-18 3-1 0,-13 4-1 15,-14 0-1-15,-19-4 1 16,-7 0-1-16,-11-6-1 15,-6-5 1-15,-4-2-1 0,0-4 0 16,4-5 1-16,8 1 0 16,9-1-1-16,7 3 1 15,18 1 1-15,9 7 0 47,15 0 3-47,17 1-1 0,6 4 2 0,8 4 0 0,8-1 0 0,0 2-1 0,-6-1-5 16,-4 0 0-16,-7 1 0 15,-8-4 0-15,-4 2 0 16,-9 0 0-16,-6-3 0 0,-6-9-9 15,3 5-15-15,-3 3-59 16,-4-20-9-16</inkml:trace>
  <inkml:trace contextRef="#ctx0" brushRef="#br0" timeOffset="50359">20902 5796 436 0,'0'0'2'0,"6"17"1"16,3 0 0-16,2 2 2 15,1 6 0-15,4 4 0 16,0 0 1 0,4 5 0-16,-3-5-2 0,-1-9-3 0,-1-1-9 15,-9 0-56-15,5-19-21 16</inkml:trace>
  <inkml:trace contextRef="#ctx0" brushRef="#br0" timeOffset="50544">21119 5642 484 0,'9'0'0'0,"13"-1"1"16,9-1-2-16,12 2-5 16,0 1-6-16,8-4-5 15,-2 0 0-15,5-2-10 16,-7-3-60-16,-17-5-4 15</inkml:trace>
  <inkml:trace contextRef="#ctx0" brushRef="#br0" timeOffset="50723">21235 5576 488 0,'0'13'1'0,"1"8"1"16,5 9 0-16,3 10 1 16,3 8-1-16,4 6 2 15,2 6-1-15,2-2 1 16,-1-8-2-16,-1-10-2 0,0-12-3 15,1-8-17-15,8-14-66 16,-15-14-5-16</inkml:trace>
  <inkml:trace contextRef="#ctx0" brushRef="#br0" timeOffset="50941">21555 5431 477 0,'2'11'0'16,"8"9"2"-16,8 5 1 31,4 10 0-31,4 7-1 0,3 7 2 0,2 6-1 0,1 5 0 16,0-6 0-16,-5-6-1 15,-6-8-1-15,-5-7-4 31,-3-13-3-31,0-3-20 0,5-14-58 0,-13-12-7 16</inkml:trace>
  <inkml:trace contextRef="#ctx0" brushRef="#br0" timeOffset="51339">21522 5409 459 0,'0'0'1'16,"11"-5"-1"-16,7-1 1 31,12-1 1-31,10-2 1 0,7 0 0 0,12-1 2 15,6 1-1-15,5 5 0 0,-4 4 0 16,-8 8-2-16,-10 5 1 16,-14 8-3-16,-16 2 3 15,-18 8-2-15,-9-1 1 16,-23-2 0-16,-10-3-1 15,-7 0 1-15,-7-4 0 0,-2-4 0 16,5-2-1-16,6-5 0 31,7 2-1-31,10 0 1 0,8 6 1 0,9 5-2 16,11 2 0-16,8 4 0 0,13 2 0 15,12 2 0-15,9-1 0 16,9 0 0-16,5-4 0 16,4-4 0-16,-2-3 0 0,1-4 0 15,-4-4 0-15,-5 0-5 16,-15-1-59 31,-3-8-28-47,-3-3-3 0</inkml:trace>
  <inkml:trace contextRef="#ctx0" brushRef="#br0" timeOffset="51819">22350 5776 411 0,'0'0'1'15,"0"0"0"-15,0 0 0 16,10-3 1-16,1 2 1 31,4-1 1-31,5-1 2 0,2 3-1 0,3 0 1 0,-1 0-1 16,-2 0 1-16,-5 3-1 15,-4 6 1-15,-6 1-1 16,-7 4-1-16,-10 1 1 0,-6 0 0 16,-2 2 1-16,2 0-2 15,-2 0 2-15,6-4-2 16,4-2-1-16,8-11 0 15,18 10-2-15,8-8-5 32,10-1-7-32,5-2-15 0,-8-4-62 0,12-2-2 0</inkml:trace>
  <inkml:trace contextRef="#ctx0" brushRef="#br0" timeOffset="52348">21780 5996 316 0,'0'0'7'0,"0"0"4"15,0 0 1-15,0 0 4 0,0 0 3 16,9 6 1-16,-9-6 2 16,11 18 0-16,-2-7-4 15,-3 8-4-15,4-2-2 16,-2 2-3-16,1 1-2 0,-3-1-1 47,4-5-6-47,-2-3 0 0,-8-11 0 0,7 9 0 0,-7-9 0 0,-1-7 0 0,-5-7 0 15,-2-3 0-15,-3-7 0 16,-3-3 0-16,1-2 0 15,-4-12-4-15,6 2-89 16,4-1-4-16</inkml:trace>
  <inkml:trace contextRef="#ctx0" brushRef="#br0" timeOffset="57010">2204 15812 336 0,'0'0'6'0,"0"0"4"16,-3-12 1-16,3 12 2 0,0 0 1 15,-2-9 1-15,2 9 1 16,-6 10 2-16,1 11-7 15,-3 0-2-15,2-2-1 16,1-4 0-16,5-15 0 16,29-32-2-16,25-26-2 0,36-34 0 15,38-30 0-15,42-21-3 16,39-5-14-16,22-8-73 15,8 6-5-15</inkml:trace>
  <inkml:trace contextRef="#ctx0" brushRef="#br0" timeOffset="57877">2103 15724 236 0,'0'0'8'16,"0"0"4"-16,-5-15 4 15,5 15 4-15,-6-16-1 0,2 3 4 16,1-1 1-16,2-3 3 16,-2 2-8-16,-1 1-4 15,4 14-5-15,0-12-1 16,0 12-4-16,15 7-1 15,-2 12-2-15,-3 8-2 0,8 5 0 16,-3-2 0-16,3 0 1 16,-4-2-1-16,-2-5 1 15,-5-5 0-15,-2-7-4 47,-5-11-6-47,10 12-26 0,-10-12-50 0,14 3-2 0</inkml:trace>
  <inkml:trace contextRef="#ctx0" brushRef="#br0" timeOffset="59043">13840 7608 207 0,'0'0'5'0,"0"0"2"16,-13 0 4-16,1 0 4 0,4 0 5 15,-3 0 0-15,2 0 0 16,9 0 0-16,0 0-4 15,0 0-2-15,28-13-4 16,10 9-4-16,6-1-5 0,11 1 0 16,2 4-1-16,-1 0 0 15,-7 0-1-15,-7 3-1 16,-12 3 2-16,-14 2 0 15,-13 6 1-15,-12 1 1 16,-14 2 0-16,-7 0 2 0,-5 4 1 16,-1 0-1-1,-1 2-1-15,4-1 1 0,8 0-1 16,8 0 2-16,14-3 1 15,9-1 1-15,19-2-1 0,13-2 1 47,10-4 0-47,8-1-2 16,6-6-1-16,1-3-4 0,0-3-7 0,-2-4-9 0,-9-9-20 0,-18 0-48 0,2-4-4 15</inkml:trace>
  <inkml:trace contextRef="#ctx0" brushRef="#br0" timeOffset="59216">14573 7363 343 0,'0'0'2'0,"28"8"1"0,6 7 1 0,4 5 2 16,6 10 1-16,3 12 1 0,-1 9 0 15,-1 11 1-15,-10 7-2 16,-21 6-1-16,-13 7-8 15,-11-4-21 1,-12-6-53-16,3-10-4 0</inkml:trace>
  <inkml:trace contextRef="#ctx0" brushRef="#br0" timeOffset="59775">16280 7258 345 0,'0'0'3'16,"0"0"-2"-16,0 0 2 15,0 7 1-15,0 10 3 31,0 9 4-31,2 11 2 0,0 14 1 0,0 11-1 0,0 11 1 16,0 4-1-16,-1 1-1 16,0-8-4-16,-1-5-1 15,0-8-2 16,-4-14-5-31,4-10-4 0,-2-10-5 0,2-7-13 16,5-6-64-16,-5-10-1 16</inkml:trace>
  <inkml:trace contextRef="#ctx0" brushRef="#br0" timeOffset="60181">16898 7667 274 0,'0'0'4'16,"0"0"1"-16,0 0-1 16,-7 0 2-16,-8 7 5 0,-3 5 2 15,-11 2 2-15,-4 4 0 16,2 0-3-16,0 4 0 15,5 5 1-15,10-5-3 32,15 1-3-32,10-4-2 0,20-3-3 0,10-2 1 0,3 2-1 15,1-6 0-15,-5 0-1 16,-9-2 1-16,-13-2-1 15,-16-6 0-15,-13 11 1 0,-16-6-1 16,-12-2 2-16,-4 1-2 16,-1-2 2-16,1-2-3 15,9 3-3-15,7-3-1 16,11 3-4-16,9-3-5 15,9 0-10-15,35 4-58 32,3-4-6-32</inkml:trace>
  <inkml:trace contextRef="#ctx0" brushRef="#br0" timeOffset="60399">17436 7750 335 0,'0'0'3'0,"-12"6"4"0,-6 6 4 0,-11 5 3 15,-3 5 1-15,-3 6 0 16,3 5 1-16,21 9 3 16,15-2-3-1,26-4-5-15,20-4-6 16,22-6-5-16,13-5-8 15,19 2-29-15,3-7-47 0,-18-13-6 16</inkml:trace>
  <inkml:trace contextRef="#ctx0" brushRef="#br0" timeOffset="62704">11576 7411 160 0,'0'0'7'16,"0"0"3"-16,0 0 5 16,0 0 4-16,8-2 1 0,-8 2 4 15,0 0 1-15,0 0 0 16,0 0-5-16,0 0-7 15,0 0-4-15,0 0-2 16,9-2-2-16,2 2-2 16,5 0 0-16,7 0-3 0,5 3 1 15,7-1 3-15,7 1 0 16,3-1-1-16,3 3 0 15,-2-2-2-15,0 0 2 16,-4 1-2-16,0-1 0 0,-2-1 1 16,-3 2-1-16,-5-1 0 15,-1-3 0-15,-2 2 0 16,-3-2 0-16,0 3-1 15,-3 0 2 1,1-2-2 15,-1 0 1-31,2 2 0 0,-1-2 1 0,0 2-1 0,0 1 0 0,-2-3 0 0,0 3-1 16,-3-1 1-16,-1-1-1 0,-3 2 1 15,-1-2-1-15,-5 0 0 16,-9-2 0-16,13 3 0 16,-13-3 0-16,10 6 0 15,-10-6 0-15,9 7 0 16,0-2 0-16,1 1 1 15,4 0-1-15,-1-1 1 0,0 1 0 16,2-1-1 0,-2-1 1-16,-1 0 1 0,-2-1-1 0,-10-3 1 15,10 3 0-15,-10-3 0 16,0 0 0-16,0 0 0 15,0 0 0-15,0 0-2 16,0 0 1-16,0 0-2 0,0 0 1 16,0 0 0-16,0 0-1 15,8 4 1-15,-8-4 0 16,0 0 0-16,0 0 0 15,0 0 0-15,3 9 1 0,-3-9-1 16,0 0 0-16,7 15 0 16,-4-4 0-16,0-1 0 15,-2 3 0-15,3 4-1 31,-1 3 1-31,0 2 0 0,-1 7 1 0,0-1-1 0,1 4 0 16,-1 2 1-16,3 0-1 16,0 1 0-16,0 11 3 15,-2 0-1 1,-1 1 1-16,-1 2 1 15,-1-1 0-15,0 6 0 16,2 0 0-16,-4 3 1 16,1-7-2 30,-1 1 0-46,1-1 0 0,-2 0-2 0,0 0 0 0,2-4-1 0,-1 0 1 0,1-2-1 0,-1-1 0 16,1-2 0-16,1-1 0 0,0 0 1 16,4-1 0-16,1 0 0 15,0-3 0-15,-2 0-1 16,4-2 1-16,1-2-1 15,-3-1 1-15,-1-2-1 32,0-5 0-17,-2 4 1-15,2-5-1 0,-2 1 0 0,1 1 0 0,-2-1-1 0,4 0 1 16,-3 0 0-16,1 3-1 15,0 2 1-15,1 0 0 0,1 0 0 16,-1-1 1-16,-1 2-1 16,-2-1 1-16,3 0-1 15,-2-3 0-15,-2 2 0 16,0-1 1-1,0 1-1-15,-2 1 0 0,1 2 1 0,-2 2 0 16,3 1-1-16,0 3 1 16,0-1-1-16,0 3 1 0,0-1-1 15,0 2 1-15,0-2-1 16,-2 0 0-16,-4 2 0 15,-1-2 0-15,0 1 0 16,-3 0-1-16,2 0 1 0,1-1 0 16,0 3 0-16,4-2 0 31,-2 5 1-31,4-4 0 0,1 0-1 15,0 1 1-15,0 1-1 0,0-2 1 0,2 0 0 16,0 2-1-16,-2-3 0 16,0 0-1-16,0 2 1 15,0-3 0-15,0 1 0 16,0-2 0-16,0-1 0 0,-4 0 0 15,1-1 0-15,1 3 0 16,0 1 2-16,0-2 0 31,1 3 0-31,0 0 1 0,1 6 1 16,-1 0 0-16,1-7 0 15,0-2 0-15,0-8-1 16</inkml:trace>
  <inkml:trace contextRef="#ctx0" brushRef="#br0" timeOffset="62817">12735 11388 509 0,'0'24'2'0,"0"-4"-2"0,0-5 0 0,0-15 0 0,0 0 0 15,0 0 0-15,0 0 0 16,0 0 0-16,0 0 0 15,-2 86 0 1,2-86 0-16,0 0 0 0,0 0 0 16,0 0 0-16</inkml:trace>
  <inkml:trace contextRef="#ctx0" brushRef="#br0" timeOffset="63853">11826 11601 263 0,'0'0'5'0,"0"0"3"16,-11-3 3-16,11 3 1 0,-13 0-1 15,13 0 2-15,-14 0-1 16,14 0 2-16,-14 9-3 15,14-9 1-15,2 16 0 16,16-6 0-16,7 1 1 0,13-2 0 16,14 0 1-16,11-4-2 15,10-1-1-15,8-3-3 16,1-1-2-16,-6 1-2 31,-5-1-1-31,-7 0-1 0,-14 2-2 0,-10 2-5 0,-14-3-11 16,-2-5-58-16,-8 7-13 15</inkml:trace>
  <inkml:trace contextRef="#ctx0" brushRef="#br0" timeOffset="64619">13430 9409 312 0,'0'0'5'0,"0"0"3"16,0 0 3-16,3-13 3 0,-3 13 1 16,0 0-1-16,0 0 2 15,10-4 2-15,-7 13-3 16,-3 18-3-16,0 10-2 15,0 13-3-15,-1 9 0 16,-2 10 0-16,0 2-1 0,-1 0-3 16,0-7-1-16,0-6-1 15,0-9-2-15,3-11-2 16,-1-11-6-16,2-8-6 15,-5-10-21-15,5-9-50 47,0 0-5-47</inkml:trace>
  <inkml:trace contextRef="#ctx0" brushRef="#br0" timeOffset="64901">13256 9706 403 0,'0'0'2'16,"0"0"-1"-16,0 0 1 15,0 0 0-15,4 11 0 31,4 5 3-31,2 8 0 0,-1 6 2 0,4 10-1 0,-1 3 1 16,-2 6 0-16,4 1 0 16,-5 0-1-16,3-5-1 0,-3-8-1 31,0-8 0-31,-2-7 0 0,2-5 1 0,-5-8-1 15,-4-9 2-15,13 0-1 16,-4-2 1-16,5-10 0 0,5-5-6 47,2-5 0-47,1-5 0 0,4-3 0 0,-4-7 0 0,-2 3-7 0,-4-4-11 15,0-2-44-15,-6 11-30 0,1-4-4 16</inkml:trace>
  <inkml:trace contextRef="#ctx0" brushRef="#br0" timeOffset="65211">13984 9179 418 0,'0'0'0'0,"0"0"-1"16,0 0 2-16,4 16-1 16,0 3 2-16,1 4 2 15,1 11 3-15,-1 8 1 16,-2 6 2 15,-2 5 0-31,-1 2-1 0,0-1 0 0,-3-1-1 0,-1-4-3 0,-1-6-1 16,2-7-3-16,-1-4-1 0,2-6-3 15,0-6-3-15,2-1-6 16,-2-10-11-16,2-9-65 15,0 14-1-15</inkml:trace>
  <inkml:trace contextRef="#ctx0" brushRef="#br0" timeOffset="65519">14358 9581 350 0,'0'0'2'16,"-9"11"0"-16,-2 0 2 15,-6 4 3-15,0 3 0 16,-1 2 1-16,2 1 3 0,-1 3 0 31,10-1 0-31,6-2 0 0,5-2-3 0,9-1-1 16,4-2-1-16,0-1-2 15,1-1-1-15,-4-1 0 0,-7 1 0 47,-7-2 0-47,-10 0-1 0,-9-2 1 0,-3-2-1 0,-1 1-3 0,2-2-5 16,-3-4-12-16,10 1-15 0,14-4-41 15,-8 5-15-15</inkml:trace>
  <inkml:trace contextRef="#ctx0" brushRef="#br0" timeOffset="65824">14625 9711 343 0,'0'0'6'0,"-17"13"4"15,2 1 4-15,-4 3 0 16,1 5 1-16,5 4 2 0,7 1 2 16,11 0-2-16,19-3-5 15,26-3-5-15,14-7-6 16,17 2-15-16,2-6-69 15,5-5-3-15</inkml:trace>
  <inkml:trace contextRef="#ctx0" brushRef="#br0" timeOffset="66610">18216 7592 399 0,'0'0'1'16,"0"0"0"-16,0 0 2 15,16-7 1-15,10 1 1 16,11-3 1-16,14 0 1 15,11-3 0-15,9-1-1 0,9 1 1 16,-1 2-2-16,-3 0-1 16,-7 3-2-16,-8 2-4 15,-12 1-2-15,-11 1-6 16,-6 3-9-16,-12 0-29 0,-9 3-37 15,-2 1-5-15</inkml:trace>
  <inkml:trace contextRef="#ctx0" brushRef="#br0" timeOffset="66813">18362 7765 390 0,'0'0'1'0,"0"0"2"15,9 6 1-15,12-3 2 16,15 2 0-16,15-1 0 15,16 0 1-15,19-1 0 16,11 2-1-16,13-1-4 31,0-1-4-31,-2 1-11 0,-9 10-54 0,-10-12-16 0</inkml:trace>
  <inkml:trace contextRef="#ctx0" brushRef="#br0" timeOffset="69704">12890 11504 222 0,'0'0'1'0,"0"0"-1"0,-9-4 0 15,9 4 2-15,0 0 4 16,0 0 4-16,-12 0 3 16,12 0 2-16,-4 11 1 0,-2 4 0 15,0 2 0-15,-8 7-1 16,2 1-4-16,-7 6-3 15,1-1-3-15,-3 3-2 16,3 0 1-16,-1-1-2 0,4-4 0 16,5-7 2-16,3-5 0 15,7-7-1-15,0-9 2 16,16-2-1-16,1-15 0 15,6-6 0-15,4-5 0 0,0-1-2 16,0-4 0-16,-2 4 2 16,-3 1 1-16,-6 7 0 15,-5 6 1-15,-4 4 0 16,-7 11 0-16,-1-12-1 0,1 12 0 31,-20 1-1-31,4 4-2 0,-3 1 0 0,1 1-1 16,-2-2 0-16,2-2 1 15,2-2-1-15,1-1 0 16,6-4 0-16,2-5-3 0,6-3 0 15,1-1-1-15,2 1-1 16,2 0-2-16,2 1 1 16,-1 1-1-16,-5 10-1 0,9-10-3 15,-9 10-3 16,0 0-3-31,0 0-1 0,0 0-1 0,9-1 0 0,-9 1 1 16,0 0 4-16,0 10 5 0,0-10 10 31,-8 19 5-31,-3-6 4 0,-1-1 5 0,-1 1-1 16,2-2-1-16,1 0 0 15,3-1-3-15,2-2-4 0,5-8-5 32,-4 12-2-32,4-12 0 0,-2 9 0 0,2-9 2 15,-6 16 2-15,-2-4 1 16,-6 0 2-16,0 2 0 0,-5 3 0 15,4 0-2-15,-1 0-2 16,2-1-2-16,5-5-3 16,9-11 1-16,0 0-3 15,13 0 1-15,6-12 0 16,5-4 0-16,4-2 0 0,-1-2 2 15,1 1 0 1,-3 2-1-16,-6 6 1 0,-5 3 0 16,-4 5 0-16,-10 3-3 0,0 0-12 15,0 20-61-15,-2-11-2 16</inkml:trace>
  <inkml:trace contextRef="#ctx0" brushRef="#br0" timeOffset="78169">20315 7095 287 0,'0'0'2'16,"0"0"2"-16,0 0 5 0,0 0 2 15,11 8 4-15,-5 2 2 16,5 4 3-16,0 5 2 16,8 8-1-16,-5 3-2 15,4 7-2-15,-3 0-3 0,1-1-3 16,-2-2-2-16,-4-3-2 15,2-7-1-15,-6-9 0 16,-6-15-1-16,18 0 0 16,-6-17-1-16,6-9-4 0,4-9 0 15,2-8 0-15,5-3 0 16,1-2 0 15,-1 3 0-31,-3 3 0 0,-2 11 0 0,-8 4-5 0,-2 9-8 0,-5 4-8 16,1 13-22-16,6 1-48 15,-16 0-2-15</inkml:trace>
  <inkml:trace contextRef="#ctx0" brushRef="#br0" timeOffset="78396">20889 7356 424 0,'0'0'4'0,"6"14"1"0,-1-2 1 16,0 5 1-16,2-1-1 15,2 7 1-15,1 3-1 16,1 0 0-16,-2-3-9 0,4 4-12 15,-10 12-57-15,8-16-15 16</inkml:trace>
  <inkml:trace contextRef="#ctx0" brushRef="#br0" timeOffset="78672">20199 7935 478 0,'5'0'1'15,"20"0"0"-15,20-6 0 16,18-2 0-16,20-5 0 15,17-5 0-15,16-4 1 16,11 0-1-16,0-3 0 16,-9 8-3-16,-15 3-2 0,-11 7-11 15,-22 8-44 32,-13 3-29-47,-17 9-3 0</inkml:trace>
  <inkml:trace contextRef="#ctx0" brushRef="#br0" timeOffset="79004">20569 8208 476 0,'0'0'1'15,"0"10"1"-15,2 9-1 0,1 13 2 16,-1 10 1-16,0 12 1 15,0 11 1-15,-2 8 0 47,0 3 1-47,0 0-7 0,-6-6 0 0,-1-6 0 0,-1-6 0 0,-1-10 0 0,2-13 0 16,0-6 0-16,2-10 0 15,5-9 0-15,0-10-3 16,0-7-33-16,12-13-55 16,-6-9-3-16</inkml:trace>
  <inkml:trace contextRef="#ctx0" brushRef="#br0" timeOffset="79472">20514 8407 350 0,'0'0'2'16,"0"0"3"-16,0 0 3 15,0 0 2-15,-8-1 3 16,8 1 0-16,0 0 1 0,0 0 1 16,13-11 0-16,6 1-2 31,10 1-1-31,9 1-3 0,10 1-2 0,2-2 1 0,5 6-3 15,-3 3-1-15,-2 4-1 16,-10 7 0-16,-10 6-1 16,-15 3-2-16,-11 3 0 15,-9 4 0-15,-12-3 0 0,-8-3 0 16,-5-2 0-16,-6-5 0 15,-3-3 0-15,1-4 0 16,4-2 0-16,5-4 0 16,4-1 0-1,7 0 0-15,6 2 0 0,12-2 0 0,1 16 0 16,16-1 0-16,5 2 0 15,7 7 0-15,3-1 0 16,1 8 0 0,2-5 0-16,-3 3 0 0,-4-2 0 0,-6-3 0 15,-4-4 0-15,-4-1 0 16,-4-2 0-16,-2 0 0 15,1-3 0-15,-1-2 0 16,-3 3-22-16,1-3-69 0,8 1-3 16</inkml:trace>
  <inkml:trace contextRef="#ctx0" brushRef="#br0" timeOffset="79792">21383 8840 504 0,'0'0'3'0,"4"15"1"15,-1 8-4-15,-2 7 0 0,2 8 0 16,1 6 0-16,1 5 0 15,2 6 0-15,-1-6-9 16,-10-3-81-16,11-6-4 16</inkml:trace>
  <inkml:trace contextRef="#ctx0" brushRef="#br0" timeOffset="97477">16413 10419 268 0,'0'0'3'0,"0"0"-3"16,0 0-2-16,0 0 3 15,0 20 5-15,1 5 3 16,4 8 1-16,0 15 4 0,-4 8-1 15,1 15 4-15,-2 4 1 16,-3 13 0-16,-7-4-4 16,2-2-2-16,-3-7-2 15,3-8-3-15,0-9-3 0,1-13-2 47,3-12-1-47,1-11-4 0,3-12-14 0,0-10-49 0,4-5-17 0</inkml:trace>
  <inkml:trace contextRef="#ctx0" brushRef="#br0" timeOffset="97974">16339 10602 331 0,'0'0'1'16,"0"0"-1"-16,0 0-1 15,0 0 0-15,4-8 0 16,7 2 3-16,9-2 1 0,13 0 3 31,10 1 1-31,15 1 2 0,8 4 0 0,6 5 2 16,1 9-2-16,-2 7-2 0,-9 4-4 15,-11 10-1-15,-12 3-1 16,-19 3-1-16,-11 0 1 16,-11-2-1-16,-12 0 2 15,-11-7 0-15,-5-4 2 16,-6-8-1-16,-5-9 0 0,-3-8-1 47,1-1 0-47,1-9 1 0,5-4-1 0,5 2-1 0,2 2 0 0,6 1 0 15,6 8-1-15,0 6 1 0,7 8-1 16,1 7 1-16,2 4-1 15,3 7 2-15,4 7 0 16,2 5 3-16,11-1 0 16,6 0 0-16,8 1 1 0,7-5-1 15,2-1-1-15,0-6 0 31,-1-6 0-31,-3-6-3 0,-5-5-3 0,-4-3-3 16,-6-3-4-16,-6-1-7 0,-10-8-12 16,10 0-54-16,-10 0-5 15</inkml:trace>
  <inkml:trace contextRef="#ctx0" brushRef="#br0" timeOffset="98292">17144 10779 320 0,'0'0'2'15,"0"7"-1"-15,0 5 3 16,2 6 3-16,1 6 3 0,-1 5 2 15,2 8 3-15,-3 1 2 32,1 5 0-32,0 2-2 0,0-1 0 0,-1-1-4 15,0-4-2-15,2-3-3 0,0-4-2 16,0-3-4-16,1-7-5 15,4-2-9-15,-7-9-22 16,-1-11-48-16,0 0-6 16</inkml:trace>
  <inkml:trace contextRef="#ctx0" brushRef="#br0" timeOffset="98423">17059 11085 424 0,'0'0'1'0,"0"0"-1"15,18-6 0-15,6 1-2 16,6 5-6-16,-3-6-10 15,8 6-18-15,0-1-25 16,-3-1-25-16</inkml:trace>
  <inkml:trace contextRef="#ctx0" brushRef="#br0" timeOffset="98810">17552 10835 330 0,'0'0'3'0,"7"13"0"15,2 0 3-15,1 6 1 16,-1 5 3-16,2 5 2 0,0 4 1 16,-2 2 2-16,-2 1-3 15,-6-2-2-15,-1-5 0 16,0-4-1-16,0-4-1 0,-4-7-1 15,1-3-1-15,3-11-1 47,0 0-3-47,0 0 1 0,0 0-6 0,10-18 0 0,1 2 0 0,4-2-2 0,3 4-2 16,1 2 1-16,1 5 2 15,0 7 2-15,-4 7 2 16,0 11 2-16,-2 6 2 16,4 3 1-16,4 1 1 0,11-1 0 15,6-5 0-15,11-4-3 16,7-7-1-16,5-3-8 15,4-4-10-15,-5-1-33 16,-1-3-37-16,-5-5-4 16</inkml:trace>
  <inkml:trace contextRef="#ctx0" brushRef="#br0" timeOffset="99577">18633 10790 318 0,'0'0'4'0,"0"0"0"16,-10 0 0-16,10 0 1 15,0 0 4-15,0 0 2 0,0 0 3 16,25 0 1-16,8 0-3 15,9 0-1-15,11 0 0 16,5-2-1-16,6 0-3 16,0 0-3-16,-5 2-2 0,-5-2 0 15,-8 2-3-15,-7-1-3 16,-8 1-7-16,-7 0-11 15,-4-8-52-15,-2 8-12 16</inkml:trace>
  <inkml:trace contextRef="#ctx0" brushRef="#br0" timeOffset="99874">18679 11074 377 0,'0'0'2'15,"31"0"2"-15,3 0-1 16,15-3 0-16,9 0 0 0,8-3 0 15,7 2 0-15,4-3 0 16,-5 3-3-16,-13-2-8 16,-8 4-14-16,-12 4-51 0,-13-1-10 46</inkml:trace>
  <inkml:trace contextRef="#ctx0" brushRef="#br0" timeOffset="103145">9668 14587 294 0,'0'0'5'16,"0"0"0"-16,0 0 2 15,2-12 1-15,-2 12 2 16,0 0 2-16,0 6 3 0,-3 9 3 16,-6 7-3-16,3 7-2 15,1 6-2-15,5 5 0 16,4 0-1-16,13-5-2 0,11-10-3 15,10-10-1-15,7-14 0 16,4-9-1-16,1-15 0 16,-7-8-1-16,-13-4 0 31,-13-1-1-31,-17 6 0 0,-19 8-1 0,-18 8 0 0,-12 9-2 15,-7 8-4-15,-8 10-9 16,10-7-58-16,0 28-12 62</inkml:trace>
  <inkml:trace contextRef="#ctx0" brushRef="#br0" timeOffset="104142">8342 17416 289 0,'0'0'8'0,"0"0"2"15,0 0 6-15,-1 9-1 0,1-9 1 16,0 0 2-16,11 0 0 15,12-8 0-15,16-9-5 16,19-4-5 15,20-3-3-31,16-3-1 0,19 1-1 0,7 4 0 0,2 3-1 16,-2 6 0-16,-11 5-1 0,-8 2 0 15,-16 4-1-15,-12 1 1 16,-14-1 0-16,-5-1-1 16,-10-3 1-16,-4-1-1 0,-7 2 0 15,-7-2 0-15,-6 1-1 16,-4 2 0-16,-6-1 0 31,-10 5 0-31,0 0 0 0,0-15 0 0,-10 10 1 0,-2 0-1 16,-3-2 1-16,-4 2 0 15,-2 2 0 1,0 0 1-16,-5 1 0 0,-3 2 1 0,-1 6 0 15,-3 4 1-15,0 5 1 16,-1 3-1-16,2 4 0 16,6-2 1-1,4 6-1 1,11-7 0-16,11-5 0 0,17-7-1 0,18-7 0 0,17-10 0 15,9-11 0-15,10-8-1 16,2-8 0-16,-4 1-1 16,-9-1 0-16,-14 4 0 15,-19 8 0-15,-20 7 0 0,-16 10-1 16,-26 8-2-16,-3 4-7 15,-15 8-17-15,-9 7-60 16,15 0-2-16</inkml:trace>
  <inkml:trace contextRef="#ctx0" brushRef="#br0" timeOffset="113606">15011 12460 248 0,'0'0'0'16,"0"0"-1"-16,0 0 2 16,8 0 6-16,1 11 3 15,-2 5 6-15,2 5 3 0,0 11 1 16,1 7 4-16,-2 10 1 15,-4 7-1-15,-2 4-5 16,-2 0-4-16,0-2-6 16,-3-4-1-16,-2-6-4 0,-1-11-1 15,-2-5 0-15,2-7-1 16,1-8-3-16,-1-5-2 15,1-3-7 17,5-9-10-32,-8 8-26 0,8-8-38 0,0 0-6 0</inkml:trace>
  <inkml:trace contextRef="#ctx0" brushRef="#br0" timeOffset="113912">15404 12776 344 0,'-8'5'2'15,"-4"8"0"-15,-5 4 0 0,-3 2 0 16,-1 4 0-16,2 3 0 16,-1-2 1-16,4 3 3 15,10-4-1-15,7-5-1 16,12-4 1-16,9 1 0 0,2 1 0 15,4-2-1-15,-1 4 1 16,-6 0-1-16,-8 0 1 16,-10 2 1-1,-6 0-1-15,-14-4 1 16,-8-4-1-16,-2 0 1 0,-2-4-2 0,3-1-7 15,4-5-7-15,11 0-13 16,11-2-38-16,0 0-22 16</inkml:trace>
  <inkml:trace contextRef="#ctx0" brushRef="#br0" timeOffset="114198">15748 12822 247 0,'0'0'4'0,"-7"7"3"16,-3 8 5-16,-9 5 5 0,-5 5 4 16,-3 8 1-16,3 1 1 15,-2 5 0-15,6-3 0 16,10-2-4-1,10-7-4-15,15-8-5 0,16-5-4 0,14-9 0 16,4 0-2-16,4-5 0 16,1 0-2-16,1 2-3 15,-6-2-4-15,-6 0-6 31,-9 0-11-31,-4 0-63 0,-4 3-2 0</inkml:trace>
  <inkml:trace contextRef="#ctx0" brushRef="#br0" timeOffset="114692">16709 12744 345 0,'0'0'1'0,"0"0"0"16,6 2 3-16,9 1 0 16,7 0 1-16,13 0 0 15,8 0 1-15,9-1 0 16,2 3 0-1,3-1-3-15,3-1-5 0,-10-3-11 0,1 0-31 16,-7 3-35-16,-14-3-3 16</inkml:trace>
  <inkml:trace contextRef="#ctx0" brushRef="#br0" timeOffset="114876">16731 12963 356 0,'0'0'3'15,"5"3"0"-15,12 0 0 16,12-1 2-16,15-2 0 15,11 0-1-15,13 0 0 16,9 0-2-16,10-5-6 31,-2-5-8-31,-1 5-13 16,-8 1-34-16,-7-1-22 0</inkml:trace>
  <inkml:trace contextRef="#ctx0" brushRef="#br0" timeOffset="115458">17713 12318 279 0,'0'0'5'0,"1"9"3"16,3 9 4-16,1 3 0 16,2 3 2-16,3 8 1 15,0 1 1-15,2 4 3 0,0-1-3 16,-2 3-4-16,1-6-1 15,-2 1-1-15,-1 0-1 16,-1 0-1-16,1 0-1 47,-5 2-2-47,2-4-1 0,-3 2-1 0,0-5-1 0,-1-2 0 0,1-4-1 0,-2-3 0 15,0-6 1-15,1-1-1 0,0-5 0 16,-1-8-1-16,2 11 1 16,-2-11 1-16,0 0 0 15,0 0 1-15,0 0 0 16,16-10 0-16,-2-10 0 15,5-11 1 1,5-8-1-16,1-10-1 0,4-8-1 0,-2-6 0 16,3 4 0-16,-6 0-1 15,-4 8-2-15,-6 5-2 16,-1 12-5-16,-5 3-10 0,0 11-36 15,-4 10-34-15,-4 10-4 16</inkml:trace>
  <inkml:trace contextRef="#ctx0" brushRef="#br0" timeOffset="115785">18316 12559 337 0,'0'0'4'0,"0"21"3"16,1 1 1-16,-1 7 2 0,2 8 4 46,-2 4 0-46,0 10 1 0,0 2 0 0,-2-2-3 0,0-5-3 0,-1-5-1 16,1-4-3-16,-3-9-4 0,4-5-4 16,-2-4-7-16,3-6-11 15,0-13-62-15,0 0-4 16</inkml:trace>
  <inkml:trace contextRef="#ctx0" brushRef="#br0" timeOffset="115917">18131 12929 392 0,'0'0'2'15,"7"-6"0"-15,6 1 1 16,10-3 0-16,6 1 0 15,8-2-1-15,4-2-3 0,3-1-4 16,-2-4-16-16,-4-9-46 16,-3 4-14-16</inkml:trace>
  <inkml:trace contextRef="#ctx0" brushRef="#br0" timeOffset="116226">18585 12448 387 0,'0'0'1'15,"0"0"3"-15,8 10 0 16,-1 4 2-16,0 10 2 0,1 7 2 15,-3 9 1-15,0 8 1 16,-3 6 0-16,-2 5-3 16,-4 0 0-16,-3-2-2 31,-2-5-2-31,-2-7 0 0,1-6-2 0,0-12 0 0,6-5 0 15,-3-10-1-15,7-12 0 16,0 0-1-16,8-12 0 0,8-8-1 16,5-5 0-16,6-1-1 15,2-2-1-15,7 3 0 16,-6 6 0-16,2 9 1 15,-3 10-1-15,-7 4 2 16,-3 14-1-16,-6 6 1 16,-1 8 0-16,0-1 1 0,5 3-1 15,3-2-4-15,2-4-5 16,8-2-11-16,-6 4-61 15,11-15-8-15</inkml:trace>
  <inkml:trace contextRef="#ctx0" brushRef="#br0" timeOffset="116549">19597 12167 438 0,'0'0'0'0,"0"0"0"16,0 11 0-16,-5 11 0 15,-3 10 2-15,-5 14 2 31,-2 15 1-31,-7 16 2 0,-6 14 1 0,-5 11 0 0,-5 12 1 16,-4-2-1-16,0 3-2 16,0-7-1-16,-2-7-3 0,4-7-1 31,5-16-3-31,3-10-2 0,4-17-6 0,7-5-13 15,-3-8-61-15,11-18-7 16</inkml:trace>
  <inkml:trace contextRef="#ctx0" brushRef="#br0" timeOffset="117009">19674 12835 376 0,'0'0'3'15,"-4"8"3"-15,1 6-1 16,0 8 2-16,-1 8 1 16,-1 5 0-16,-3 8 1 0,-2 4 2 15,2 3-4 16,-2-4 0-31,-2 0-2 0,2-7 0 0,0-8-2 0,1-6 0 16,1-8-3-16,3-1-2 0,5-16-2 16,-4 11-3-16,4-11-5 31,4 0-6-31,-4 0-7 0,22-17-20 0,-7 7-30 15,3-7-13-15</inkml:trace>
  <inkml:trace contextRef="#ctx0" brushRef="#br0" timeOffset="117409">19626 12835 350 0,'0'0'4'15,"0"0"0"-15,0-14 0 0,0 14 1 16,11-15 2-16,1 8 0 62,6-3 3-62,9 1 0 0,9 5-1 0,7 4-2 0,1 1 1 0,1 11-1 0,-3 4-1 0,-6 5-1 0,-11 4-2 16,-12 3-1-16,-13 1 0 16,-20-5-1-16,-10-2 0 15,-7-8 1-15,-6-4-1 16,-1-4 0-16,4-5 0 0,2 1 0 15,8-2-1 32,10 0 1-47,6 6 0 0,9 6 1 0,7 6 1 0,12 5 0 0,5 7 1 0,6 3-1 0,5 4 1 16,2-2-1-16,4 1 0 15,0-6-3-15,1-2-3 16,-3-6-3-16,-2-4-4 0,-7-7-8 16,0 2-12-16,1-2-53 15,-4-11-7-15</inkml:trace>
  <inkml:trace contextRef="#ctx0" brushRef="#br0" timeOffset="117654">20177 12951 422 0,'0'0'1'0,"0"0"3"15,2 17 0-15,9 3 3 16,1 6-1-16,-1 6 2 15,1 6 0-15,-1 5 1 0,-2 5-1 16,-2-1-2-16,-6-1-1 16,-1-5-2-16,-4-2 0 15,-4-7-3-15,4-3-3 16,-2-8-2-16,4-5-6 0,-7-14-21 15,9-2-57-15,-11-11-1 32</inkml:trace>
  <inkml:trace contextRef="#ctx0" brushRef="#br0" timeOffset="117782">20087 13162 405 0,'0'0'1'0,"0"0"0"47,11 2 0-47,4-2 0 0,5 4 0 0,7 2-2 0,0 0-4 0,9 2-5 0,-2-3-7 15,1 1-16-15,-3 0-44 16,-6-6-8-1</inkml:trace>
  <inkml:trace contextRef="#ctx0" brushRef="#br0" timeOffset="118061">20478 12995 331 0,'0'0'6'0,"6"5"2"0,7 7 4 15,3 5 3-15,4 6 2 16,2 7-1-16,-1 4 2 0,0 5 0 16,-3 3-5-16,-9 0-2 46,-9-1-4-46,-3-9-2 0,-9-3 0 0,0-6-1 0,-1-7-1 0,0-7 0 16,13-9-1-16,0 0 0 0,0 0-1 16,20-5 0-16,10 3 0 15,9 2-1-15,9 2 0 16,11 9-1-16,5 9-2 15,4 1-5-15,1 8-9 0,-8 11-60 16,5-20-14 15</inkml:trace>
  <inkml:trace contextRef="#ctx0" brushRef="#br0" timeOffset="122653">20276 9870 248 0,'0'0'3'0,"0"0"-1"16,0 0 1-16,0 0 4 15,0 0 4-15,0 0 5 0,2 20 2 16,3 0 3-16,2 9-2 16,-2 6 0-16,3 6 1 15,3 4-4-15,0 3-4 16,0-2-4-16,3-2-3 15,-2-2-1-15,1-4-1 16,-1-5 0-16,0-4-2 0,-3-4 1 16,0-4-1-16,-3-6 0 31,-1-3 1-31,-5-12 3 0,9 14 0 0,-9-14 1 0,10-9 0 15,0-8-1-15,3-10 1 16,1-9 0-16,2-8-2 16,0-6-1-16,-1-5-2 0,-2 1 0 15,-2 1-1-15,-3 11-2 16,-4 3-7-16,2 13-8 15,-2 7-21-15,-4 8-49 16,9 6-5-16</inkml:trace>
  <inkml:trace contextRef="#ctx0" brushRef="#br0" timeOffset="122884">20823 9876 341 0,'0'0'3'16,"4"14"0"-16,-1 3 4 15,1 8 1-15,-2 6 4 16,1 5 1-16,-3 10 1 0,0 5-1 16,0 0-1-16,0-2 0 15,-4-1-5-15,1-3-1 16,3-6-4 15,0-6-4-31,0-5-5 0,0-11-9 0,2 2-11 0,4-9-58 0,-6-10-4 16</inkml:trace>
  <inkml:trace contextRef="#ctx0" brushRef="#br0" timeOffset="123016">20701 10219 392 0,'0'0'1'0,"14"-9"1"16,8 2-1-16,11-2 1 46,6 3-3-46,2-1-7 0,8-1-16 0,7 5-49 0,-7-5-10 0</inkml:trace>
  <inkml:trace contextRef="#ctx0" brushRef="#br0" timeOffset="123352">21130 9956 349 0,'0'0'3'16,"5"22"0"-16,3 2 1 0,0 10 3 15,-1 6 3-15,0 11 1 16,-2 6 1-16,-2 2 0 15,-3-3-3-15,0-8 0 32,-3-9 0-32,-4-10-2 0,1-8-2 0,6-21-1 0,0 0-3 15,-2-9-1-15,8-15 0 16,8-3-1-16,3-2 0 15,4-1-3-15,4 4 0 16,0 7 2-16,2 11 0 0,-3 9 3 16,-7 14 0-16,-2 11 0 15,-2 7 1-15,-2 4 1 16,1 0-1-1,2 1 0-15,-1-8-5 0,1-3-5 0,-1-11-10 16,0-5-65-16,-1-9-3 16</inkml:trace>
  <inkml:trace contextRef="#ctx0" brushRef="#br0" timeOffset="123634">21863 9868 350 0,'0'0'6'16,"0"28"1"-16,-5 5 3 16,-6 12 2-16,-2 17 1 15,-7 16 3-15,-5 18 0 16,-7 10 2-16,-2 8-5 0,-1-1-2 15,1-3-1-15,3-8-3 16,0-8-1-16,4-14-3 31,6-13-4-31,7-12-4 0,0-16-4 0,7-3-19 0,12-14-60 16,-5-12 0-16</inkml:trace>
  <inkml:trace contextRef="#ctx0" brushRef="#br0" timeOffset="124406">22005 10738 343 0,'0'0'3'16,"0"0"-2"-16,0 0 3 15,0 0 4-15,5 14 4 16,-1 7 3-16,0 6 0 0,2 10 1 15,0 9-1-15,0 9 1 16,0 0-1-16,-4 2-3 16,-1-4-3-16,-1-8-2 0,0-6-1 31,-3-9 0-31,-1-7-2 0,-1-6 0 0,2-5-4 15,-1-2 0-15,4-10 0 16,-4 11-4-16,4-11-5 0,0 0-10 31,0 0-68-31,8 3-5 0</inkml:trace>
  <inkml:trace contextRef="#ctx0" brushRef="#br0" timeOffset="124711">22424 10939 352 0,'0'0'2'0,"-16"7"1"32,-2 5 1-32,-6 5 2 0,-2 2 2 0,-2 2 0 15,2 2 1-15,1 1 0 16,8 0 0-16,12-3-1 15,13-2-2 17,16 1 0-32,8-2 0 0,7 0-2 0,0 3 0 0,-2-3 0 0,-7 0 1 15,-9 1 0-15,-16-1 0 16,-11-1 0-16,-19-3-2 47,-7-3 2-47,-7 1-1 0,2-5-1 0,1 0-3 0,4-4-3 0,9 1-5 0,6-4-7 0,17 0-16 15,0 0-55-15,10-14-3 16</inkml:trace>
  <inkml:trace contextRef="#ctx0" brushRef="#br0" timeOffset="125002">22864 11047 325 0,'0'0'0'16,"0"0"2"-16,-13 10 4 15,-3 1 4-15,-10 5 4 16,-6 5 3-16,-4 3 2 15,-2 2 0-15,3 1 2 16,11 3-2-16,17-2-3 0,18-3-4 31,28-1-4-31,19-7-1 0,15-2-5 16,8-3-2-16,4-1-4 0,-1-5-7 15,-5 1-10-15,-17 15-54 0,-10-19-14 16</inkml:trace>
  <inkml:trace contextRef="#ctx0" brushRef="#br0" timeOffset="169007">15512 14376 245 0,'0'0'6'0,"0"0"1"16,0 0 2-16,0 0-1 16,0 0 2-16,13-1 0 15,-13 1 3-15,11 7 2 16,-2 2-3-16,-3 8-2 0,4 8 1 15,-2 5 0-15,2 7 2 16,-1 4-1-16,-1 5-2 16,1 0-1-16,1 0-2 15,-4-3 0-15,3-1-1 0,0-6 1 16,-3-3-3-16,0-5 1 15,1-1-1 17,-4-2 0-32,2-2-1 0,0-2-1 0,-2-1 0 0,0-2-1 15,-1-2 0-15,1-2-1 0,-2-5 2 16,-1-9 0-1,4 12 1-15,-4-12-1 0,0 0 1 16,4-9 0-16,1-3 0 16,1-5 0-16,1-9-1 0,2-6-1 15,4-8 0-15,1-7 0 16,2-4 0-1,2-10-1-15,5-4 0 0,-3-3 0 0,3 1 1 16,-3 3 0-16,0 6-1 16,-3 8-1-16,-2 5-2 15,0 15-2 1,-5 3-5-16,1 16-6 0,-6 2-13 0,-5 9-58 15,18 7-3-15</inkml:trace>
  <inkml:trace contextRef="#ctx0" brushRef="#br0" timeOffset="169323">16166 14848 392 0,'0'0'2'0,"0"10"1"16,0 2 1-16,0 1-1 16,0 5 1-16,0 2 0 0,1 4 0 15,-1 0-3-15,2-2-11 16,-1 9-46-16,2-16-24 15</inkml:trace>
  <inkml:trace contextRef="#ctx0" brushRef="#br0" timeOffset="172017">17745 13776 285 0,'0'0'4'0,"0"0"-1"0,0 0 2 16,0 0-4-16,0 0 2 16,0 0 2-16,-2 8 3 15,-1 8 3-15,2 6-1 16,-2 10 1-16,-3 9 1 15,-1 7 4-15,-1 9-1 0,-2 2-3 16,-1 2-2-16,1-3-3 16,-2-7-3-16,2-10-1 15,2-7-3-15,1-9-3 16,3-9-6-16,0-7-12 0,-8-6-60 15,12-3-3-15</inkml:trace>
  <inkml:trace contextRef="#ctx0" brushRef="#br0" timeOffset="172549">17652 13781 230 0,'0'0'7'0,"0"0"2"16,0 0 1-1,5-12 1-15,8 5 4 0,11-1 3 16,12-1 0-16,12 0 3 0,12 6-7 16,7 3-2-16,4 0 1 15,-4 13-2-15,-7 3-5 16,-10 3-1-1,-12 3-4-15,-11-2 1 0,-15-1 0 0,-12-3-1 16,-8-3 0-16,-13-6 1 16,-5-2 0-16,-8-5-1 15,-8 2 1 16,-8-2-1-31,-2 0-1 0,5 0 0 0,1 2-1 0,8 3 0 0,6 7 1 16,7 3 1-16,11 7 2 16,5 5 1-1,8 3 1-15,1 5 1 0,7-2 1 0,1 4 1 16,2-6-1-16,3-1-1 15,-4-6-1-15,2-4-1 16,1-3 0-16,5-2-1 31,5-5-2-31,4-2-3 16,5 1-7-16,3-6-12 0,4-3-61 0,1 13-6 0</inkml:trace>
  <inkml:trace contextRef="#ctx0" brushRef="#br0" timeOffset="173077">18396 14161 216 0,'0'0'7'0,"0"0"3"0,11-1 3 15,12-1 4-15,9 0 2 16,9 0 3-16,12-2 1 16,7 3 0-16,7 1-6 0,-6 0-1 46,-2 0-5-46,-12 1-4 0,-10 3 0 0,-15 5-2 0,-13 4 0 0,-12 1 0 16,-13 3 1-16,-9 0-1 16,-2 0 2-16,-2 3-2 0,0-4-2 15,4-1-1-15,6 0 0 16,11-6-1-16,8 1 0 15,18-1-1-15,15-3 0 16,13 0 1 15,12-1-5-31,12 2-7 0,3 0-24 0,0 1-48 0,3-3-5 0</inkml:trace>
  <inkml:trace contextRef="#ctx0" brushRef="#br0" timeOffset="173446">17356 14607 372 0,'0'0'0'16,"0"0"0"-16,0 0 1 15,22 11 1 1,14-8 4-16,24 1 4 0,25-3 2 0,32-1 2 15,31 0 2-15,33-8 0 16,22-1-2-16,18-1 0 16,2 1-4-16,-4 3-4 0,-6-1-4 31,-14 5-5-31,-26-1-10 0,-17 3-31 0,-30 3-45 15,-28-3-2-15</inkml:trace>
  <inkml:trace contextRef="#ctx0" brushRef="#br0" timeOffset="173780">17565 14864 398 0,'0'0'2'0,"4"18"-1"0,2 1 2 16,-3 8 2-16,-2 6 1 16,-1 5 2-16,0 7 2 15,-4 6 0-15,-6-5-1 16,-3-3-1-16,-2-3 0 0,2-7-3 15,1-6-4-15,8-3-5 32,2-9-9-32,8-9-31 0,6-3-42 0,3-7-5 31</inkml:trace>
  <inkml:trace contextRef="#ctx0" brushRef="#br0" timeOffset="174174">17386 14909 417 0,'0'0'2'15,"0"0"-1"-15,8-9 1 16,14 3 0-16,12 0 2 16,15 1 2-16,15 0-1 15,8 2 2-15,5 3-2 0,-2 6-1 16,-5 4 1-16,-11 4-2 15,-16 4-1-15,-15 4-2 16,-21 0 0 15,-8-1-1-31,-15-1 0 0,-10-3 0 0,-5-4 1 0,-9 0 0 0,-4-2-1 16,0-3 2-16,1 2 0 15,4-1 0-15,9 2 2 0,5 5 0 16,10 0 1-16,12 4 1 16,12-2 1-16,18 3 0 15,14-1-1-15,10-1 0 16,9-1-1-16,3-4-1 15,6 0 0-15,-6-2-3 16,-2 2-3-16,-9-5-1 0,-8 5-4 16,-10-6-8-16,-2 0-38 15,-8 1-36-15,-10-5-3 16</inkml:trace>
  <inkml:trace contextRef="#ctx0" brushRef="#br0" timeOffset="174422">18361 15204 451 0,'0'0'1'0,"10"15"1"0,-1-2 0 15,3 5 0-15,3 1 1 16,-2 0 1-16,2 6 0 15,-2-1 1-15,-2-2-1 16,-5-4 0-16,-4 0-2 0,-2-5-2 16,0-2-5-16,0-1-7 15,0-10-27-15,0 0-49 16,13-3-3-16</inkml:trace>
  <inkml:trace contextRef="#ctx0" brushRef="#br0" timeOffset="174603">18596 15007 486 0,'0'0'1'0,"0"0"-1"16,17 5 1-16,7 3-1 16,10 1 1-16,2 3-1 15,4 1-1-15,1-4-1 16,2 2-1-16,-3-5-3 15,-10-6-12-15,-9-1-68 0,-6-10-3 16</inkml:trace>
  <inkml:trace contextRef="#ctx0" brushRef="#br0" timeOffset="174782">18862 14900 408 0,'0'0'5'0,"-8"13"2"0,4 4 1 16,-2 5 2-16,2 5-1 16,-2 8 2-16,1 6 0 15,-1 4 1 1,3 3-6-16,1-4 0 0,1 1-2 0,1-3-2 15,0-6-3-15,3-6-4 16,7-4-8-16,-6-11-32 16,6-8-43-16,3-7-4 0</inkml:trace>
  <inkml:trace contextRef="#ctx0" brushRef="#br0" timeOffset="175006">19065 14843 460 0,'0'0'1'0,"6"8"0"15,2 11 0-15,4 2 0 16,6 9 0-16,0 8 1 16,0 4 1-16,0 6 0 0,-1 0 0 15,-5-1-1-15,-5-3 2 16,-5-3-1-16,-2-5-3 15,-1-7-3-15,1-3-6 16,-6-12-17-16,-10-7-62 0,16-7-1 16</inkml:trace>
  <inkml:trace contextRef="#ctx0" brushRef="#br0" timeOffset="175336">19084 14779 432 0,'0'0'2'15,"21"-9"-1"-15,6 7 2 16,11 0-1-16,10 1 0 15,3 1 0-15,1 1 0 0,1 9 0 16,-8 3-1-16,-13 4-1 16,-16 3 1-16,-16 7-1 15,-12 0 0 16,-13 0 1-31,-9-1-1 0,-1 0 2 0,-5-3-1 0,1-1 1 0,2-4 1 16,7-3-1-16,7-1 2 16,6-2 0-16,7 2 1 15,10-1 1-15,10 0-1 16,11 0-1-16,6-2 1 0,6 2 0 15,10-2-2-15,1-1-2 16,3-1-5 0,-3-3-7-16,4 4-31 15,-1-4-48-15,-2-4-1 0</inkml:trace>
  <inkml:trace contextRef="#ctx0" brushRef="#br0" timeOffset="175726">19635 15108 420 0,'0'0'1'0,"0"0"-1"16,19 3 1-16,6-2-1 0,8 3 1 16,8-1 0-16,7 2 0 15,1 0-1-15,3 1 1 16,-5 0 0-16,-10 2 0 15,-11 1 2-15,-14 3 1 0,-12 4 1 16,-11-2 1-16,-11 2 1 16,-2 1 0-16,-1-2 0 15,2 3-1 1,4-2-1-16,13-3 0 0,10-1-2 15,21-2-1-15,15 0-1 0,13-3-2 16,13 3-4-16,5-7-5 31,9 4-15-31,-5 2-62 0,-11-6-2 0</inkml:trace>
  <inkml:trace contextRef="#ctx0" brushRef="#br0" timeOffset="176334">14708 15680 378 0,'-12'3'3'16,"-17"1"3"-16,-9 4 0 15,-4 2 0-15,-1 1-1 16,-2 0 2-16,5 6 2 0,8-5 3 15,30-3-3-15,32-4 0 16,42-5 0-16,44 0 1 16,41-11 0 30,50-3 1-46,79-5-3 0,26-3-2 0,42 1-1 0,41-3-3 0,51 5-2 0,6-3 0 0,8 6 0 16,-4 1 0-16,-41 5 0 16,0 3 0-16,-32 3 0 0,-43 4 0 15,-67 0-6-15,-23 0-63 16,-47 6-23-16</inkml:trace>
  <inkml:trace contextRef="#ctx0" brushRef="#br0" timeOffset="182347">15989 15945 242 0,'0'0'5'0,"0"0"3"16,9-11 4-16,-9 11 3 15,12-9 2-15,-12 9-1 16,12-10-1-16,-12 10 1 15,11 0-4-15,-2 3-1 0,0 13-4 16,3 4-2-16,1 7 0 16,3 7 0-16,-1 7 3 15,2 9-1-15,-4 4 0 16,-1 2-1-16,-3 2 0 0,-1 0-1 15,-4-3 0-15,-2-2-1 16,-1-7-1 15,1-5 0-31,-1-3-1 0,0-8 0 0,2-4 0 0,1-6 0 0,0-5 0 16,1-3 1-16,-5-12 0 15,13 9 0-15,-2-11 0 16,3-15 0-16,6-10 1 16,3-10-1-16,7-11 1 0,6-12-2 15,5-10 0-15,0-1-1 16,0 0 1-16,-4 5-2 15,-5 6-2 17,-6 10-3-32,-5 10-6 0,-12 11-13 0,-3-5-57 0,0 25-9 0</inkml:trace>
  <inkml:trace contextRef="#ctx0" brushRef="#br0" timeOffset="182598">16745 16447 392 0,'0'0'3'16,"0"15"0"-16,-2 0 1 15,1 3-1-15,0 7 1 0,0 0 0 16,1 2-2-16,-1 0-3 16,1-2-12 15,1 0-50-31,5-16-19 0</inkml:trace>
  <inkml:trace contextRef="#ctx0" brushRef="#br0" timeOffset="183129">17692 15824 295 0,'0'0'3'0,"0"0"1"15,0 0 5-15,0 5 6 0,0 4 1 16,0 5 3-16,0 7 1 47,0 2 1-47,-3 4-3 0,2 5 0 0,-2 3-8 0,-1-1-2 0,0-2-3 0,0-1-3 15,1-2-3-15,0-4-3 16,3 0-5-16,2-9-11 16,-2-16-52-16,13 13-15 0</inkml:trace>
  <inkml:trace contextRef="#ctx0" brushRef="#br0" timeOffset="183346">17323 16153 402 0,'0'0'1'0,"-9"4"1"15,9-4 2-15,12 8 1 16,16-8 1-16,12 0 1 16,20 0 1-16,21-7 0 0,21-6 0 15,18 1 0-15,-1 1-4 31,-3-2-4-31,-4 5-4 0,-15-1-6 0,-10 9-14 16,-25 0-62-16,-17 6-2 0</inkml:trace>
  <inkml:trace contextRef="#ctx0" brushRef="#br0" timeOffset="183758">17681 16433 365 0,'0'0'4'0,"-5"17"2"16,-1-2 3-16,1 7 2 16,-3 4 1-16,-1 5 2 0,-4 2 0 15,0 5 0-15,1-5-3 16,-1-3-2-16,3-6-4 15,-1-4-2 1,4-4-3-16,1-6-4 0,6-10-8 16,0 0-28-16,0 0-48 0,2-10-3 15</inkml:trace>
  <inkml:trace contextRef="#ctx0" brushRef="#br0" timeOffset="184600">18499 16644 439 0,'0'0'2'0,"0"0"0"16,7 8 2-16,-1 3-1 16,3 3 1-16,1 3 1 0,1 3-1 15,6 2 0-15,-2 4-4 16,7 2-6-16,-2-7-26 15,5-2-54-15,5-5-3 32</inkml:trace>
  <inkml:trace contextRef="#ctx0" brushRef="#br0" timeOffset="193528">17623 16493 115 0,'0'0'3'15,"0"0"-1"-15,0 0 2 0,0 0-2 16,17-7 2-16,-8 2 0 16,8 0 3-16,0-2 3 15,7 0 1-15,2-1 3 16,7 2 0-16,-3 2 0 15,6 1-1-15,1 3 0 0,-4 0-2 16,0 7-5-16,-8 0-1 16,2 0-3-16,-14 4 0 15,5-3 2-15,-18-8 3 16,8 17-1-16,-9-7 2 0,-7-2-2 15,-5 1 1 17,-10 1 0-32,1 1-1 0,-9-2-3 0,0 2-1 0,-3-4-1 0,1-1 1 15,-1-2 0-15,5-1 1 16,6 1 2-16,2-3-1 15,7 3-1-15,4-4 2 16,10 0 1-16,0 0 0 16,0 0 2-16,15 8 0 0,6-1 0 15,6 4-1-15,6 2 1 16,6 4-1-16,4 4-1 15,2 2-1-15,-1 0-2 16,-3 1-2-16,-1-4 1 0,-6 2-2 16,-1-6-4-16,-4 2-9 15,-4-1-34-15,-1-5-33 16,-4085-2-7-16</inkml:trace>
  <inkml:trace contextRef="#ctx0" brushRef="#br0" timeOffset="195471">16814 14093 215 0,'0'0'5'16,"0"0"-2"-16,0 0 0 16,-9-5 2-16,-7 13-1 0,-14 10 2 15,-16 19-1-15,-19 14 1 16,-23 19-2-16,-29 17 1 15,-28 17 2-15,-29 8-1 16,-20 8 0-16,-6 2-1 0,1-14 0 47,13-11-5-47,17-15-20 0,31-9-46 0,28-22-6 0</inkml:trace>
  <inkml:trace contextRef="#ctx0" brushRef="#br0" timeOffset="195986">17076 15930 248 0,'0'0'3'0,"0"0"-2"15,-7 14 1-15,-7 8 1 16,-12 6 0-16,-12 19 4 0,-22 14 1 16,-20 19 3-16,-21 13 0 15,-24 10-2-15,-19 5-1 16,-13 3 2-16,0 1-1 15,2-13-4-15,15-14-6 16,26-10-23-16,33-12-47 16,21-13-7-16</inkml:trace>
  <inkml:trace contextRef="#ctx0" brushRef="#br0" timeOffset="198067">20705 15475 240 0,'0'0'0'15,"0"0"2"-15,5 1 4 16,10 0 3-16,13 0 2 0,8-1 2 15,16 1 0-15,7-1 1 16,5 0 1-16,1-1-3 16,0-1-4-16,-6 1-2 0,-5 1-4 15,-7-5-7-15,-12 5-16 16,-4 3-39-16,-7-3-18 15</inkml:trace>
  <inkml:trace contextRef="#ctx0" brushRef="#br0" timeOffset="198357">20684 15851 244 0,'0'0'7'15,"13"0"3"-15,10-1 3 16,13-4 1-16,14-3 2 15,14-1-1-15,15 0 2 0,7-2-1 16,1-2-8 0,1 8-7-16,-8-1-9 0,-6 6-14 15,-15 0-27-15,-14 8-29 16</inkml:trace>
  <inkml:trace contextRef="#ctx0" brushRef="#br0" timeOffset="200916">12534 16337 140 0,'0'0'8'0,"-1"21"8"15,1 2 3-15,-1 7 4 16,-2 7 2-16,0 6 1 16,-2 6-1-16,-1 4 0 0,-2-5-6 15,0-4-8-15,1-10-6 16,1-3-7-16,0-11-9 15,1-3-11-15,4 2-43 16,1-30-15 0</inkml:trace>
  <inkml:trace contextRef="#ctx0" brushRef="#br0" timeOffset="201426">12429 16165 181 0,'0'0'6'16,"0"0"4"-16,6-10 4 15,8 0 2-15,8-5 5 16,13-6 2-16,16-1 1 0,11-4 1 31,16 1-5-31,5 8-4 0,3 3-2 0,1 9-5 16,-9 6-2-16,-11 10-3 15,-16 13-3-15,-15-1 0 16,-16 5 0-16,-13 4 0 0,-9-1 0 16,-17-2 0-16,-10-5-2 15,-6-1 0-15,-11-4-2 16,-5-3-1-16,-8-2 0 0,-1-3-2 15,-1 0 1 1,3 0-1 0,3-2 5-16,10 0-3 0,7 1 4 0,12 0 1 15,7 2 2-15,8 0 1 0,11-1 3 16,7 1 2-16,12 1 1 15,9 5 0-15,9 3 1 16,12 2-1-16,3 5 0 16,5 2-3-16,-1 5-1 15,-1 4-3-15,-6 5-1 0,-9 4-2 16,-9 1 0-16,-9-4-2 31,-3-1-2-31,-9-5-5 0,-1-7-9 0,-6-4-15 16,-7-10-53-16,4-18-3 0</inkml:trace>
  <inkml:trace contextRef="#ctx0" brushRef="#br0" timeOffset="201673">13399 16377 301 0,'0'0'7'15,"10"13"2"-15,-3 3 3 16,2 8 0-16,-1 6 1 15,1 9 0-15,1 6 1 16,-1 5-2-16,-2 0-11 0,-6-11-12 16,5-2-35-16,8-8-33 15,-12-13-7-15</inkml:trace>
  <inkml:trace contextRef="#ctx0" brushRef="#br0" timeOffset="202201">12756 14336 234 0,'0'0'0'0,"0"0"0"15,1 7 3-15,-1 9 5 16,0 10 3-16,-2 14 3 15,-6 14 2-15,-1 15 2 16,-4 16 2-16,-2 10-2 31,1 9-3-31,1 0-1 16,2-3-5-16,3-6-2 0,2-11-4 0,3-12-6 0,3-11-7 0,0-19-7 15,3-9-11-15,5-9-48 16,-8-24-8-16</inkml:trace>
  <inkml:trace contextRef="#ctx0" brushRef="#br0" timeOffset="202738">12503 14572 224 0,'0'0'2'0,"0"0"2"0,0-14 2 16,10 4 3-16,3-6 2 15,9-2 1-15,9-5 2 16,8-4-1-16,13 0 1 16,8 0-1-16,9 4-4 31,0 2-2-31,3 9-1 0,-3 5-2 0,-7 7 0 0,-3 8-2 15,-10 11 0-15,-11 2-1 16,-10 4 1-16,-11 1 0 0,-13 4 0 16,-4-3 0-16,-17-1 2 15,-10-1-3-15,-8-4 1 16,-9-5 0-16,-5 0-1 15,-7-5-1-15,-1-3-1 16,0 0 0 15,2-2 0-31,2-1-1 0,7 0-3 0,5 3 2 0,8 1 0 0,12 3 2 16,11 4 3-16,10 6 1 0,15 0 3 15,18 5 1-15,10 4 3 16,10 4-1-16,5 1 0 16,7 3 0-16,0-5-2 15,-5 0-1-15,-8-4-3 0,-7-2-1 16,-11-2-2 15,-6-6-4-31,-6-2-7 0,-11-4-10 0,-2-6-42 0,3-1-20 16</inkml:trace>
  <inkml:trace contextRef="#ctx0" brushRef="#br0" timeOffset="202943">13317 14899 356 0,'0'0'3'0,"13"19"0"16,4 1 2-16,2 5 1 15,7 11 0-15,1 7 2 16,6 10-1-16,3 5 0 16,1-3-4-16,-3-4-6 0,-5-2-8 15,-6-10-21 16,-15-9-41-31,-2-5-10 0</inkml:trace>
  <inkml:trace contextRef="#ctx0" brushRef="#br0" timeOffset="203250">12095 15666 310 0,'0'0'3'0,"6"0"3"16,21 0 6-16,18 0 3 16,24-7 1-16,26 0 5 15,33 0-1-15,32-4-1 16,30 0-1-16,22-4-4 0,9 3-4 31,4 2-4-31,-5 1-2 0,-19 4-2 0,-24 0-3 16,-26 4-1-16,-29 2-4 15,-30 5-7-15,-23 5-17 0,-18 1-56 16,-34-1-4-16</inkml:trace>
  <inkml:trace contextRef="#ctx0" brushRef="#br0" timeOffset="204471">18400 16170 190 0,'-13'9'1'0,"-15"23"2"16,-16 16 2-16,-20 15 4 0,-22 10 3 15,-22 14-1-15,-17 10 1 16,-19 9 0-16,-1-7-9 16,10-21-48-16,19-3-18 15</inkml:trace>
  <inkml:trace contextRef="#ctx0" brushRef="#br0" timeOffset="205066">13669 15947 315 0,'0'0'0'0,"0"0"0"15,0 7 2-15,-10 8 0 16,-12 10 1-16,-17 8 0 16,-18 15 1-16,-17 8 2 0,-25 14 0 15,-17 6 1-15,-14 3-3 16,-5-2-11-16,5-7-51 31,12 3-17-31</inkml:trace>
  <inkml:trace contextRef="#ctx0" brushRef="#br0" timeOffset="206806">21993 14863 199 0,'0'0'9'16,"1"12"6"-16,1 3 3 15,-2 11 2-15,0 8 2 16,-6 7 1-16,-6 10 1 0,0 2 0 15,-3 3-8-15,-2-10-5 16,0-3-2-16,1-9-4 16,-3-9-4-16,2-8-4 15,-1-8-5-15,0-5-11 16,-3-4-14-16,-6-4-43 0,4-4-8 15</inkml:trace>
  <inkml:trace contextRef="#ctx0" brushRef="#br0" timeOffset="207194">21813 14770 319 0,'10'-4'5'16,"14"-2"-1"-16,14-2 2 16,15-2 0-16,12 2 1 15,7 3 0-15,2 1-1 0,3 4 1 16,-12 4-3 15,-16 9-1-31,-19 8-1 0,-16 3-1 0,-20 5 1 0,-14-2-1 16,-8 0-1-16,-10-1 0 0,-9-7-1 15,-8-2 0-15,-3-8-1 16,-6-5 0-16,0-4 0 15,2 0 2-15,2-4 2 16,7-1 0-16,7 2 1 16,12 2 2-16,16 2 0 31,16 9 1-31,12 2 3 0,21 5-1 0,14 4 0 0,14 6 1 15,6 3 1-15,7 3-2 16,-3 0-1-16,-4 0-1 0,-7-2-3 16,-10 1 0-16,-9-5-2 15,-13-1-2-15,-8-3-4 16,-7-4-5-16,-3-3-10 0,-7-2-26 15,-8-1-40-15,6-3-5 16</inkml:trace>
  <inkml:trace contextRef="#ctx0" brushRef="#br0" timeOffset="207421">22544 15200 379 0,'0'0'2'0,"0"0"1"16,12 10 1-16,-3 1 0 16,3 4 0-16,2 4 1 15,0 2 0-15,2 5 1 31,-2 1-2-31,-2-4-2 0,-1 2-6 0,-5-7-9 0,-1 0-23 16,-1 6-40-16,-4-24-9 16</inkml:trace>
  <inkml:trace contextRef="#ctx0" brushRef="#br0" timeOffset="207699">22881 14752 323 0,'0'0'3'16,"1"16"2"-16,2 0 3 15,4 12 2-15,1 6 3 16,1 10 1-16,1 7 3 15,-1 6-2-15,2 3-1 0,-5-3-3 16,2-2-2 0,-2-9-4-16,-5-5-5 0,3-10-4 15,0-8-3-15,1-5-14 16,1-3-56-16,-6-15-9 0</inkml:trace>
  <inkml:trace contextRef="#ctx0" brushRef="#br0" timeOffset="208172">22796 14725 263 0,'0'0'2'0,"0"0"0"16,9-5 2-1,1 0 6-15,10-1 2 0,10 1 4 16,7 1 3-16,10-1-1 16,7 5-1-16,6 1 1 0,-1 10-2 31,-1 2-5-31,-5 7-4 0,-10 3-2 0,-8 2-3 15,-10 2 0-15,-11-2-1 16,-6-4 0-16,-7-4 1 16,-3-5-1-16,-14-2 0 0,-6-6 0 15,-9-4 1-15,-10 0-1 16,-5-4 0-16,-4 3-1 15,-1-1 0-15,1 2-1 16,5 3 0-16,6 6-1 0,12 3 1 16,12 7 1-16,14 0 0 15,7 4 2-15,16-1 0 16,9 4 2-16,10-1-1 0,9 0 1 15,6-1 1-15,3-3-2 32,-3 3 0-32,0-3-1 15,-5 0-2-15,-4-2-4 0,-4 1-9 0,-12-2-27 16,-4-4-45-16,-7-4-2 0</inkml:trace>
  <inkml:trace contextRef="#ctx0" brushRef="#br0" timeOffset="208556">23569 15057 320 0,'0'0'2'0,"0"0"-2"16,11-2 0-16,0 1 3 16,6-2 2-16,5 1 2 0,6 0 2 15,5-1 0 1,1 3 1-16,-3 0-1 0,-5 0 0 15,-4 7-2-15,-10 3-1 16,-11 5-2-16,-14 4-1 16,-10 2 1-16,-10 0 0 15,-2 0 0-15,3 0 0 0,3 0 0 16,6-5-1-16,13-2 1 15,13-3-2-15,22-1 1 16,16-3 0-16,11 1-2 0,7 0 0 16,8-2-3-16,-1 0-7 15,4 2-7-15,-10 2-35 16,-11-3-30-16,-11-1-8 0</inkml:trace>
  <inkml:trace contextRef="#ctx0" brushRef="#br0" timeOffset="208994">22047 15722 355 0,'0'0'4'0,"-17"0"2"16,5 0 2-16,0 0 2 15,2 0 0-15,10 0 2 16,0 0 1-16,34-10 2 16,28 2-2-16,32 2-2 0,30-2-2 15,28-1-1-15,24 2 0 16,20 2-3-16,4 2 0 15,0 3-4-15,-14 3-4 16,-6 7-8-16,-27-2-21 0,-19 3-56 31,-17-5-2-31</inkml:trace>
  <inkml:trace contextRef="#ctx0" brushRef="#br0" timeOffset="209394">22030 16165 299 0,'0'0'4'0,"-2"14"5"16,2 4 4-16,-3 5 2 16,1 9 3-16,-2 4 1 0,1 10 2 15,-1 3 0 16,-2 4-5-31,4-10-3 0,-3 0-5 0,2-7-2 0,2-6-3 16,1-3-4-16,0-11-4 16,7-3-8-16,-7-13-12 15,15-4-58-15,-2-7-7 0</inkml:trace>
  <inkml:trace contextRef="#ctx0" brushRef="#br0" timeOffset="209843">21832 16165 325 0,'0'0'1'0,"7"-3"-1"16,9-2 1-16,11 2 3 15,10-1 2-15,10 2 3 16,13-1 1-16,10 2 0 0,3 2 2 31,-5 6-1-15,-4 8 0-16,-8 0-4 0,-13 4-1 0,-15 0-3 0,-14 3 0 15,-14-2-2-15,-14-1 1 16,-11-5-1-16,-7-5 0 0,-7-4-1 15,-7-2 1-15,-3-3-1 16,4 0 0-16,4-4-1 16,5 0 0-16,6 3 0 15,7 1 2 1,8 7 1-1,12 5 1-15,4 5 1 0,12 5 2 0,6 4 0 0,6 3 1 16,1 2-1-16,4-1 0 16,-2 1-2-16,1-2-1 0,-4-1 0 62,0-5-1-62,-4-1-2 0,-4-5-1 0,1 0-2 0,-5-3-5 0,3-2-6 0,-6-5-13 0,-1 1-60 0,-9-8-4 16</inkml:trace>
  <inkml:trace contextRef="#ctx0" brushRef="#br0" timeOffset="210123">22654 16523 394 0,'0'0'4'0,"2"14"1"15,-1 0 2-15,1 4 2 16,-2 3 1-16,0 4 0 0,2 0 1 15,1 3-1 17,-2-4-2-32,-1-2-2 0,1-5-3 0,0-3-1 0,1-2-3 15,-2-12-3-15,10 16-5 0,-10-16-14 16,0 0-65-16,14-8-1 15</inkml:trace>
  <inkml:trace contextRef="#ctx0" brushRef="#br0" timeOffset="210319">22698 16396 439 0,'0'0'1'16,"5"2"0"-1,15 1 1-15,9 2 0 0,13 3 0 0,9-2 0 16,9 1 0-16,3-1 1 15,4 2-3-15,-7-4-3 16,-6-1-8-16,-12-3-26 16,-9-12-48-16,-11-8-3 0</inkml:trace>
  <inkml:trace contextRef="#ctx0" brushRef="#br0" timeOffset="210531">22952 16133 412 0,'0'0'3'0,"0"18"2"0,1 4 2 16,4 7 0-16,-1 9 2 15,0 8 0-15,2 7 0 16,-1 3 1-16,-1 1-2 0,-2-4-3 16,-1-3-1-16,-1-5-2 15,0-4-1-15,1-8-2 16,0-6-4-16,7-4-7 31,-2-11-32-15,10-7-46-16,0-10-3 0</inkml:trace>
  <inkml:trace contextRef="#ctx0" brushRef="#br0" timeOffset="210781">23365 15969 400 0,'0'0'1'0,"5"11"1"16,5 7 3-16,2 8 1 0,7 12 2 15,-3 6 2-15,2 9 0 16,-4 10 2 0,-1 3-1-16,-4-1-1 15,-6-2-2-15,-3-5-1 16,-8-7-2-16,0-4-2 0,-1-7-2 0,2-9-2 15,1-9-2-15,2-5-5 16,4-17-14 0,-9 0-67-16,9-12-3 0</inkml:trace>
  <inkml:trace contextRef="#ctx0" brushRef="#br0" timeOffset="211144">23424 16070 418 0,'0'0'3'0,"0"0"-1"0,9-14 1 16,6 10 0-16,8-3 2 15,8 3 1-15,6 0 0 16,6 3 2-16,7 1-3 16,-2 11 0-16,-5 4-1 0,-7 6 0 15,-13 7-1-15,-12 1-1 16,-11 1-2-16,-8-2-1 15,-14-1 0 1,-10-4 1-16,-6-5-1 16,0-5 0-16,-2-4 0 0,5-2 0 0,3-2 2 15,9 2-1-15,6 2 2 16,11 2-1-16,8 3 1 0,12 6 1 15,12 2-1-15,8 2 1 16,5 2 0-16,5-1 0 16,2-1-2-16,-1 0 1 15,-5-1-3 16,-3-3-2-31,-4 2-5 0,-12-3-16 0,-10 1-64 0,12-6-2 0</inkml:trace>
  <inkml:trace contextRef="#ctx0" brushRef="#br0" timeOffset="211593">24067 16482 416 0,'0'0'2'0,"0"0"0"16,11-3 0-16,8 3 0 15,8 0 1 17,7 0 1-32,9 3 1 0,6 1 1 0,4 4-2 0,-3-1 0 0,-3 3 0 15,-12-1 0-15,-7 1 0 16,-10 4 0-16,-18-1-2 15,-7 4 1-15,-15 0-1 16,-2 0 1-16,-4 2-1 0,3-2 1 16,2 0 0-16,9-2 0 15,14 1-1-15,15-2 0 16,17 1 0-16,9 0-1 0,9 1-3 15,5-1-5-15,6 2-12 16,-7 7-63-16,13-26-9 31</inkml:trace>
  <inkml:trace contextRef="#ctx0" brushRef="#br0" timeOffset="213270">8366 13907 54 0,'0'0'8'0,"-3"-11"8"15,1 1 7-15,2-4 8 16,0-2 3-16,0-1 2 16,2-2 1-16,1 2-2 0,3 4-7 15,-6 13-5-15,14-6-6 16,-7 15-3-16,3 13-1 15,-4 10-2-15,-1 6 1 16,0 1 1-16,2 0 2 0,0-9 0 16,19-13-2-16,22-17-2 15,39-21-3-15,42-22-2 16,49-17-1-16,43-8-4 0,35-10-13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5T19:39:38.3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13546 1475 207 0,'0'0'6'16,"-13"-1"1"-16,2-2 2 0,-6 0-1 16,0 1 3-16,-4-1 1 15,-1-2 4-15,3 1-2 16,0-2-5-16,7-6-3 0,7-7-1 15,7-4 0 1,17-7-1-16,-19 30 0 0,35-34-4 16,52-46 2-16,-25 43-1 15,7-5-4-15,7 9-3 16,3-3-1-16,-2 11-1 15,-2 11-1-15,-11 7 0 16,-10 7 5-16,-11 34 5 0,-23 39 8 31,-77 35 7-31,-69 28 4 0,-43 7 2 0,-17-10 4 16,4-19-1-16,37-47-5 0,67-47-5 15,54-30-3-15,38-12-4 16,27-9-3-16,31-10-4 16,23-8-2-16,23-4-2 15,24 2-2-15,14 1-6 16,18 3-7-16,4 6-3 0,12 3-4 31,-1 13 0-31,-1 4 1 16,-11 11 7-16,-100 9 10 0,219 14 8 0,-58 40 10 15,-110 42 8-15,-109 26 5 16,-87 7 3-16,-73-11-3 0,-32-17-2 15,14-30-4-15,22-17-4 16,25-20-5-16,28-16-2 16,45-18-3-16,39-18 1 15,50-20-3-15,45-16-1 0,40-8-2 47,39-10 0-47,-70 37-2 0,19-3 0 0,17 0-2 0,15 1 0 0,5 4 0 16,9 2 0-16,-4 7 0 0,3 0-1 15,-15 10 3-15,-45 1 5 16,161 2 0-16,-51 16 0 15,-63 21 1-15,-59 12 0 16,-103 22 1-16,-87 11 0 16,-63 6 0-1,-36 6-2-15,-23 4 1 0,-5-5 2 0,6-13-1 16,24-6 2-16,31-16-1 15,40-14 1-15,57-24-3 16,63-23-2-16,64-25-2 47,63-20 0-47,51-6-1 0,30-9-3 0,22-3-1 0,5 3-5 0,-15 12-2 0,-24 16-3 0,-36 16-10 15,-43 16-14 1,-48 15-50-16,-27 11-3 0</inkml:trace>
  <inkml:trace contextRef="#ctx0" brushRef="#br0" timeOffset="714">18649 860 353 0,'0'0'5'15,"0"0"2"-15,0 0 1 16,0 0-4-16,0 0-1 15,0 0 3-15,0 0 3 16,-1 10 1-16,0 12-4 0,-3 4-1 16,-2 8 1-16,0 10 2 15,-3 4 2-15,3-18-1 47,-13 85-3-47,3 6-3 0,0 8-3 0,0 3-4 0,3-13-7 0,-1-27-21 0,3-22-52 16,21-46-7-1</inkml:trace>
  <inkml:trace contextRef="#ctx0" brushRef="#br0" timeOffset="1286">19111 1664 258 0,'0'0'8'0,"-2"9"5"15,-2 6-2-15,-2 6 3 16,-3 6 0-16,0 3 2 16,0 2 0-16,-3 8-1 0,4-2-4 15,-1-6-6-15,3-6 1 16,4-6-5-16,-2-4-6 15,4-3-11-15,0-2-58 16,10-22-7-16</inkml:trace>
  <inkml:trace contextRef="#ctx0" brushRef="#br0" timeOffset="1527">19111 1664 329 0,'-29'-65'2'0,"29"65"0"0,0 0 3 15,0 0 0-15,30 55 1 16,-8-19 0-16,3 5 1 15,-1 8 3-15,4 2-1 32,1-1 3-32,-6-7 0 0,-8-13 4 0,-1-16-1 0,-3-14-1 15,0-12 0-15,0-20-1 16,-7 11-4-16,1-4-3 15,0-3-5-15,-1-6-5 16,-2-2-3-16,-1-2-6 0,-1-3-33 16,4-1-44-16,1 3-3 15</inkml:trace>
  <inkml:trace contextRef="#ctx0" brushRef="#br0" timeOffset="2945">21097 780 327 0,'0'0'4'15,"0"0"2"-15,0 0 0 16,0 0-3-16,0 0 1 15,0 0 2-15,0 0 3 16,0 0 1-16,-9 54-2 0,4-28-1 16,-3 6-1-16,-3 6 3 15,-1 7 0-15,-3 5-3 16,0 3-1-16,-3 4-2 15,-1-3-1-15,6-17 1 16,-24 74-1-16,0 1 1 0,1-9 0 16,5-21-1-16,5-24-5 15,9-24-2-15,6-18-5 31,11-16-39-31,0 0-35 0,0 0-8 0</inkml:trace>
  <inkml:trace contextRef="#ctx0" brushRef="#br0" timeOffset="6892">20910 838 259 0,'0'0'6'0,"0"0"1"16,0 0 3-16,0 0 1 16,0 0 3-16,0 0 3 0,0 0-4 15,0 0 0-15,0 0-5 16,0 0-1-16,0-4-2 15,0-2-1-15,0 2-1 16,30-32-2-16,-5 24 2 16,2 7 1-16,2 0-1 15,6 5 0-15,42 3-2 0,-35 1 0 16,2 3-2-16,0 1 1 15,-1 2 0-15,-1 2 0 16,-3 6 1-16,-3 3 1 16,-8 5 1-16,-6 0-1 15,-11 2 0 1,-6-2-1-16,-7 0 0 0,-8 0-1 0,-11-1 0 15,-6-5 0-15,-6-1-2 16,-3-2 2-16,-4-3 0 16,1-1 1-16,-3 0-1 0,3-6-2 15,0 0 0-15,2-3 1 16,8-2 3-16,6 2-1 15,6 4 1-15,17-8 1 16,-8 20 0-16,11-4 3 31,11 4 1-31,8 4-3 0,5 5-1 0,5 1-1 0,1 5 0 16,-11-10 3-16,51 58-5 15,-2 2-3-15,-6 1-5 16,-17-5-16-16,-23-9-57 0,-5-12-6 16</inkml:trace>
  <inkml:trace contextRef="#ctx0" brushRef="#br0" timeOffset="7627">22003 1422 374 0,'0'0'1'0,"0"0"-3"15,0 0 0-15,0 0 0 16,0 5 2-16,0-5 0 16,-2 16 1-16,-3-6 1 15,2 4 0-15,-2 1 3 16,0 4 1-16,2-11-1 0,-11 31 0 15,4-1 0-15,-3 3-1 16,2-2 1-16,0-5-3 16,3-10 0-16,4-9-3 15,4-6-4-15,0-9-5 0,0 12-13 16,0-12-12-16,0 0-40 15,-10 9-12-15</inkml:trace>
  <inkml:trace contextRef="#ctx0" brushRef="#br0" timeOffset="8054">21951 1484 337 0,'0'0'3'15,"0"0"0"-15,0 0 1 16,0 0 2-16,0 0-1 16,0 0 2-16,0 0 2 0,9-2 0 15,-9 2-3-15,0 0 1 16,14 7-1-16,-14-7 0 15,16 20-2 1,-7-8 0-16,8 13 2 0,10 8-1 16,-1 6-1-16,1 2 0 0,1 0-1 15,-2-5-1-15,-3-5 0 16,-7-11 1-16,-6-6 0 15,-2-6 0-15,-8-8 3 16,9 6 0-16,-9-6 2 0,0 0 0 16,9-6-2-16,0-3 0 15,6-7-1 16,5-5-1-31,6-8-3 0,5-5 0 0,4-5-2 0,3-4 0 16,4-2-3-16,-3-4-7 0,3-12-50 16,0 8-27-16,2-1-3 15</inkml:trace>
  <inkml:trace contextRef="#ctx0" brushRef="#br0" timeOffset="12910">11728 3538 35 0,'0'0'8'16,"3"15"12"-16,0 2 8 0,1 5 5 16,0 10 1-16,5 5 3 15,-3 9 0-15,3 3-1 16,-3 2-7-16,4-2-12 0,-4-3-5 15,0-7-5-15,1-5-2 16,-2-8-2-16,0-3-5 16,0-12-5-16,0-1-10 15,-5-10-24-15,0 0-33 16,15 1-3-16</inkml:trace>
  <inkml:trace contextRef="#ctx0" brushRef="#br0" timeOffset="13206">11964 3076 139 0,'0'0'7'15,"17"1"7"-15,3 6 6 16,11 9 5-16,4 15 1 16,12 14 2-16,3 10-1 0,4 18 0 15,0 10-5-15,-14 9-7 16,-5 0-5-16,-15-1-1 15,-9-8-3-15,-12-14-1 16,-17-3 1-16,-5-11-12 31,-14-11-32-31,7-7-37 0,1-6-4 0</inkml:trace>
  <inkml:trace contextRef="#ctx0" brushRef="#br0" timeOffset="14416">13097 3169 248 0,'0'0'1'0,"0"19"3"15,0 6 0-15,0 5 4 0,1 13 2 16,0 6 2-16,1 10 1 15,0 6 1-15,3-4 1 16,5-6 0-16,-4-13 0 16,3-6 0-16,-1-18-2 0,5-8-1 15,-5-12-1-15,3-17-2 16,-4-7-2-16,-2-9-1 31,-2-6-3-31,-3-7 0 0,-3-2-3 0,-8-4 1 16,-4 1 0-16,-3 1 1 0,-1 2 0 15,0 6 2-15,2 6-1 16,-1 6 1 31,8 5-1-47,3 4 0 0,7 5-1 0,13-1 0 0,10 1-1 0,14-2 0 0,10 0-1 0,12 0 2 15,12 1-3-15,1 0-3 16,5 6-11-16,-6 4-19 0,-11 7-49 15,-1 3-3-15</inkml:trace>
  <inkml:trace contextRef="#ctx0" brushRef="#br0" timeOffset="14605">13101 3382 434 0,'0'0'2'15,"6"2"-2"-15,6-1 2 16,8-2-2-16,17-6 2 0,13 0 0 15,11-2-4-15,12 3-6 16,-2-4-15 0,4 4-11-16,5 6-46 0,-15-1-4 15</inkml:trace>
  <inkml:trace contextRef="#ctx0" brushRef="#br0" timeOffset="14823">14013 3338 428 0,'0'0'1'16,"2"12"0"-16,2 4 0 16,1 0 0-16,2 7 1 0,-3 0-2 15,2 5 0-15,0-2 0 16,-2-3-2 15,0-6-2-31,2-4-7 0,-6-13-29 0,0 0-40 0,9-4-2 16</inkml:trace>
  <inkml:trace contextRef="#ctx0" brushRef="#br0" timeOffset="14936">13907 2985 349 0,'0'0'-19'16,"0"0"-44"-16,7 1-12 0</inkml:trace>
  <inkml:trace contextRef="#ctx0" brushRef="#br0" timeOffset="15283">14346 3144 353 0,'2'11'3'0,"2"9"2"15,0 10 0-15,3 11 2 16,0 7-2-16,2 8 1 0,-2 6-1 16,4 1 1-16,-5-10 0 15,0-11 2-15,-1-7 1 16,-1-19-2-16,-1-6-1 0,-3-10-1 15,8-16-3-15,-1-7-2 32,5-13-5-32,6-3-1 0,1-5-2 0,4-2 3 15,2 4 1-15,2 2 3 0,-3 10 3 16,-2 9 3-16,-4 12 2 15,-5 10 0 1,-5 5 1-16,-6 17-3 0,-2 7 2 16,-5-1-2-16,-3 7-1 15,-2-1-3-15,1-4-3 0,5 0-2 31,3-7-4-31,7-9-7 0,5-10-21 0,6-5-47 16,17-8-3-16</inkml:trace>
  <inkml:trace contextRef="#ctx0" brushRef="#br0" timeOffset="15604">15051 3306 378 0,'0'0'6'0,"-8"12"-1"16,-1 7 2-16,0 5 0 16,0 11 0-16,-1 8 2 0,5 2-1 31,5 5 3-31,5-7-5 0,14-4 0 0,11-13 0 15,7-10-2-15,7-12 0 16,7-11-4-16,-2-16-2 0,-3-14-7 16,-3-12-3-16,-11-13-1 15,-12-9 2-15,-17-4 1 16,-9-6 3-16,-16 2 6 15,-11 6 3-15,-6 11 7 16,-6 15 1-16,-1 16 2 0,3 20-1 31,3 10-2-31,8 20-1 0,10 13-2 0,15 9-1 16,8 10-1-16,21 2-1 0,16-2-5 15,21 11-8-15,12-12-34 16,15 0-40-16,12-8-3 16</inkml:trace>
  <inkml:trace contextRef="#ctx0" brushRef="#br0" timeOffset="16761">16417 2964 326 0,'0'0'3'0,"0"0"3"15,0 0 1-15,0-10-1 0,0 10 3 16,0 0-1-16,15-3 3 15,-5 3 1-15,3 9-2 16,3 8-2-16,4 5-1 16,3 9 1-16,5 6-2 0,-1 9 2 15,1 1-3-15,0 7 0 16,-1-2-1-16,0 3-1 15,-3-4 0-15,-4-5-1 16,0-2-1-16,-3-8-1 0,-3-4 3 16,-3-6-2-16,0-7 0 15,-6-2 2-15,0-4 1 16,-5-13 1-16,9 0 2 15,-3-16 1-15,1-13-2 16,1-19 1-16,2-14-1 0,7-9-4 16,0-11-2-16,-3-2 0 46,-2 2 0-46,1 10 0 0,-6 5-4 0,1 21-9 0,-6 10-17 0,-2 1-50 0,7 22-10 16</inkml:trace>
  <inkml:trace contextRef="#ctx0" brushRef="#br0" timeOffset="17044">17392 3074 438 0,'0'0'-3'15,"0"0"2"-15,0 0 0 32,0 19 0-32,2-2 2 0,0 12-1 0,0 5 2 0,1 9 1 15,-1 5-1-15,-1 2 2 16,1 0-1-16,-1-1-1 15,0-3-2-15,2-7 0 16,-2-6-8-16,2-4-10 0,-3 0-39 16,0-6-25-16,0-11-7 15</inkml:trace>
  <inkml:trace contextRef="#ctx0" brushRef="#br0" timeOffset="17203">17248 3425 472 0,'0'0'0'15,"7"-8"1"-15,9 1-1 16,12 1 0-16,14-2-2 15,5-4-7-15,7 0-6 16,3-4-10-16,3-2-20 0,-4 6-32 16,-7-12-11-16</inkml:trace>
  <inkml:trace contextRef="#ctx0" brushRef="#br0" timeOffset="17474">17768 3084 332 0,'0'0'5'0,"0"0"3"0,15 12 5 16,-3 2 0-16,1 6 3 15,1 12-2-15,0 4 1 16,-2 6 0-16,-4 4-3 0,-4 1-4 15,-4-6-3-15,-7-1 0 16,-4-5-2-16,-1-9 2 16,1-8 0-1,2-5 0-15,9-13-2 0,-10 3-1 0,10-3 0 16,12-16-1-16,5 1 1 15,3-4-4-15,5 1 2 16,1 0-2-16,4 8 1 16,-1 4 0-16,0 6 0 15,-4 5 1-15,-2 6-1 0,-3 5 3 16,-1 4-4-16,-3 0-1 31,1 1-9-31,-4-10-26 0,7 5-47 0,1-8-3 16</inkml:trace>
  <inkml:trace contextRef="#ctx0" brushRef="#br0" timeOffset="17892">19356 2897 407 0,'0'0'0'16,"0"17"1"-16,-2 7 1 16,-1 7 1-16,3 17 0 15,0 9 0-15,0 11 0 0,1 4 0 16,3 1 2-16,1-5-2 15,1-10-2-15,2-11 1 16,-2-14-2 0,-1-10-2-16,-5-23-9 0,0 0-27 0,14-8-43 15,-8-17-3-15</inkml:trace>
  <inkml:trace contextRef="#ctx0" brushRef="#br0" timeOffset="18284">19182 2914 397 0,'0'0'0'15,"10"-7"-1"-15,12 0 2 16,13 2 1-16,9-2 2 16,15 4 1-16,8 0 1 0,8 4 0 15,1 4-1 1,-9 5-2-16,-8 6 0 0,-11 7-1 15,-15 3-3-15,-16 3 2 16,-15-3-3-16,-11-3 3 0,-12 0 1 16,-7-3 2-16,0-6-2 15,-6-4 1 16,1-5 2-31,4-5-3 0,4-1 0 0,8 1-3 0,6 0-1 0,11 0 0 16,-15 5 0-16,13 8 2 16,2 9-2-16,0 2 3 15,0 8-1-15,1 2 5 16,2-1 0-16,5 6-1 0,-1-3-2 15,4-4-2-15,2-2-3 16,6-6-4-16,1-6-3 47,10 1-12-47,-3-8-27 0,12-7-35 0,7 0-5 0</inkml:trace>
  <inkml:trace contextRef="#ctx0" brushRef="#br0" timeOffset="18533">20131 3079 449 0,'0'0'-3'16,"0"0"3"-16,0 14-1 16,2 5 1-16,0 8 1 0,2 10-1 15,2 4 1-15,-2 8 1 16,3 1 3-16,1 3-3 15,-3-5 2-15,1-3-4 16,2-7-2-16,-2-7-6 0,-2-7-4 16,2-16-42-16,-4 2-30 15,-2-10-3-15</inkml:trace>
  <inkml:trace contextRef="#ctx0" brushRef="#br0" timeOffset="18662">19932 3337 453 0,'0'0'-1'15,"0"0"-1"1,6-11 1-16,13 6-1 0,9 5-3 15,5-2-7-15,7 4-11 16,4-4-19-16,-7 1-39 0,19-2-4 16</inkml:trace>
  <inkml:trace contextRef="#ctx0" brushRef="#br0" timeOffset="19004">20573 3004 363 0,'0'0'2'16,"12"6"0"-16,0 9 4 0,1 3 0 15,6 10 2-15,-6 9-2 16,1 4 2-16,-7 10 1 16,-5 4 0-16,-6 0-1 15,-10-7-2-15,-6-5 1 0,-1-5-1 16,3-6 1-16,0-11 0 15,6-4 0 17,1-12-1-32,11-5-1 0,0 0-2 0,0 0-2 0,-3-11 2 15,3 0-3-15,0 11-1 0,13-19-1 16,-1 14 0-16,7 2 1 15,3 3 2-15,9 11 1 16,8 5-2-16,8 3 1 16,10 1-5-16,6-1-5 0,9 2-20 15,14-4-57-15,-12-5-1 31</inkml:trace>
  <inkml:trace contextRef="#ctx0" brushRef="#br0" timeOffset="19924">11693 4809 259 0,'0'0'2'0,"0"0"1"16,0 0 0-16,0 0 2 15,-2-10 2-15,2 10 2 16,-8-12 2-16,8 12 2 0,-7-9-1 15,7 9-2-15,0-12-1 16,0 12-1-16,16-11-1 16,5 5-3-16,12-1-1 15,10-1-3-15,6-1 0 0,4 1 0 16,3 3 0-16,-5 1 0 15,-3 3-3-15,-12 0 1 16,-7 1-1-16,-12 2 1 16,-8 7 1-16,-9 4 1 0,-4 5 1 15,-13 6 1-15,-15 5 0 16,-7 8 1-16,-8 1 2 15,-6 6 1 17,-3 0 0-32,3-2-1 0,5-2-1 0,11-7 1 0,10-1 2 0,16-5 2 15,12-5 0-15,19-4-2 16,14-7 1-16,12-4-1 15,9-4 0-15,6-3-4 0,7-3-7 16,-3-7-6-16,4-1-14 16,-1 4-47-16,-1-20-15 31</inkml:trace>
  <inkml:trace contextRef="#ctx0" brushRef="#br0" timeOffset="20150">12428 4466 414 0,'0'0'-4'0,"0"0"1"0,11 5 0 16,14 5 1-16,18 13 1 16,11 9 1-16,13 18 1 15,7 16 1-15,4 18 3 0,4 11 1 16,-12 14-1-16,-13 4-1 15,-23 2 1-15,-17-4 1 16,-17-5-2-16,-15-9-5 16,-9-2-19-16,9-9-58 15,-17-11-3-15</inkml:trace>
  <inkml:trace contextRef="#ctx0" brushRef="#br0" timeOffset="34496">13853 4475 182 0,'0'0'6'0,"0"0"1"16,0 0 1-16,-13-1 2 15,4 0 0-15,-4 6 1 0,-5 9 3 16,-3 4 2-16,-1 13-5 16,-4 5 0-16,-1 14 0 15,4 9-1-15,4 8 0 16,4 4-1-16,7-3-2 0,8-1-2 15,4-3 0-15,10-8 0 16,11-11-1-16,5-12-2 16,6-6-4 15,5-13-3-31,3-6-10 0,-2-6-10 0,7-12-14 0,-9-6-14 0,1-9-4 15</inkml:trace>
  <inkml:trace contextRef="#ctx0" brushRef="#br0" timeOffset="34749">14110 4942 143 0,'0'0'3'0,"-14"0"6"0,2 12 10 15,-3 8 4-15,-3 9 1 16,1 7-1-16,0 7 2 15,7 11 1 17,10-1-2-32,7-1-5 0,14-13-7 0,14-9-4 0,10-17-1 0,9-13 2 15,3-8-3-15,-4-16-1 16,-6-8-1-16,-8-3-3 15,-15-3 0-15,-16 2-2 16,-12 6 0-16,-22 2-1 0,-9 6-1 16,-9 6-1-16,-10 7 1 15,3 9 1-15,-2 1-3 31,8 11-6-31,4 3-12 0,12 5-21 0,13 8-29 0,9-11-10 16</inkml:trace>
  <inkml:trace contextRef="#ctx0" brushRef="#br0" timeOffset="35204">14461 5063 300 0,'0'0'2'15,"1"24"2"-15,0-2 3 16,0 2 2-16,1 5 1 16,-1 2 0 15,1 1 1-31,0 2 1 0,0-12 0 0,1-4 0 0,-3-18-4 0,0 0-2 15,11 0-2-15,-7-18-2 16,4-9-2-16,1-4-2 16,4-6-2-16,-1 1-1 0,2 0 1 15,1 3 0-15,-2 4 1 16,-1 11 1-16,0 6 1 15,-1 13 3-15,0 4 1 32,3 13 1-32,-4 7 0 0,0 6 0 0,3 8 1 0,-3 2 1 15,1 2-1-15,-2-1-1 16,-2-7 0-16,-4-3-1 15,3-8 0-15,-3-4-2 0,-2-7 1 16,-1-13-3-16,3 10-1 16,-3-10-4-16,5-6-4 15,-5-7-6-15,4 0-14 16,-4-6-23-1,0-2-31-15,11-3-5 0</inkml:trace>
  <inkml:trace contextRef="#ctx0" brushRef="#br0" timeOffset="35818">14879 5023 212 0,'0'0'5'0,"0"0"7"16,12 13 3-16,-5 0 6 31,6 4 0-31,0 4 3 0,2 6 1 0,0 3 0 0,2 4-2 15,-4 4-6-15,1-5-5 16,-6 2-3-16,-3-2-2 16,-1-5-2-16,-2-4 1 0,-1-5-2 15,-1-8 0-15,0-11-1 16,-7 0 0-16,2-9-1 15,0-13-2-15,0-9 0 16,1-7-2-16,1-2 0 16,1-6 0-16,2 3-1 0,5-1 1 15,5 6 0-15,3 6 0 16,1 10 1-16,-1 6 0 15,1 7 1-15,3 9 0 47,-5 9 0-47,2 12 2 0,-2 9-1 0,1 7 1 0,-3 5 1 0,3 3-1 0,0-5 2 16,2 0-1-16,7-9 0 15,1-8 0 17,7-10 1-32,10-11-1 0,0-7-1 0,5-15-1 0,0-4-2 0,-2-8-1 15,-5-6-1-15,-9-4-1 16,-8 4 0-16,-11-1-1 0,-7 6 0 15,-4 10 0-15,-14 3 3 16,-7 14 0-16,-7 9 2 16,0 16 1-16,0 7 0 0,4 8 1 31,8 7 1-31,7 0 1 0,10 2-2 0,14-6 2 15,14-9-3-15,7-5-2 16,10-6-5-16,3-14-9 16,5-14-63-16,-2 5-8 46</inkml:trace>
  <inkml:trace contextRef="#ctx0" brushRef="#br0" timeOffset="35998">15744 5029 376 0,'0'0'2'0,"-5"24"1"15,3 1 2-15,0 4 1 47,3 5 2-47,4 6 1 0,7-2 0 0,7 2 0 0,10-8 0 0,6-8-3 0,11-10-2 16,3-9-7-16,3-5-10 15,-2-10-30 1,3-10-42-16,-6-9-4 0</inkml:trace>
  <inkml:trace contextRef="#ctx0" brushRef="#br0" timeOffset="36210">16163 4703 357 0,'0'0'2'16,"0"17"4"-16,0 5 1 15,0 11 2-15,0 6 2 47,5 9 0-47,2 9 0 0,2 7 1 0,3 2 0 0,1-4-6 0,2-3-1 0,4-4-3 16,-1-6-3-16,1-10-4 15,-3-9-6-15,-8-15-26 16,-8-15-48-16,0 0-3 0</inkml:trace>
  <inkml:trace contextRef="#ctx0" brushRef="#br0" timeOffset="36326">15996 5046 400 0,'0'0'2'0,"7"-7"2"0,13 4-1 0,12 1 1 0,15 0-1 0,13-3 1 15,14 1-3-15,11-2-10 16,12-7-68-16,3 12-5 16</inkml:trace>
  <inkml:trace contextRef="#ctx0" brushRef="#br0" timeOffset="46464">17346 4768 237 0,'0'0'2'15,"0"0"0"-15,5 9 4 0,0 4 4 16,0 2 1-16,3 4 3 16,-1 7 1-16,3 2 1 15,1 2 2-15,0 7-2 16,-2-7-2-16,1 2-1 0,-3 0 0 15,-1 0-3-15,-1-4-1 16,-3-2 0-16,-1-4-1 16,-1-6-1-16,0-1 1 15,0-6-2-15,0-9-1 16,0 0-1-16,0-11 0 0,0-11-2 15,6-3 1-15,4-4-2 16,2-5-1-16,3-3-1 16,2 1 1-16,2 4-1 31,2 5 0-31,-1 9-1 0,-3 3 0 0,-1 6 1 0,0 9 0 15,-4 4 1-15,3 13 0 16,-3 4 0-16,-5 7 1 31,0 3 0-31,2 5 1 0,-3 1-1 0,-4-2 2 0,0 0-3 16,-2-8 1-16,0-6-1 15,3-2-4-15,-2-9-5 16,-1-10-14-16,14 0-61 0,-2-15-4 16</inkml:trace>
  <inkml:trace contextRef="#ctx0" brushRef="#br0" timeOffset="46736">17873 5129 338 0,'0'0'3'0,"0"14"0"15,1-3 2-15,5 2 2 16,6-4 2-16,6-1 2 15,5-8 2-15,4 2-2 0,6-11-2 16,0-8 0-16,-1-5-2 16,-4-7-3-16,-7 2-2 15,-7 0 0-15,-14 6-2 16,-3 0 2-16,-12 8-2 15,-9 1 1-15,-5 7 1 0,-4 2-2 16,0 2 1-16,0 5-2 16,9 4-5-16,3 1-5 0,10 1-6 15,1-2-10-15,10-8-37 16,17 7-22-16</inkml:trace>
  <inkml:trace contextRef="#ctx0" brushRef="#br0" timeOffset="47011">18185 4509 313 0,'0'0'3'16,"2"7"1"-16,2 6 4 15,1 11 3-15,0 12 3 16,4 6 2-16,0 9 0 0,2 8 1 16,0 3-3-16,-1-2-1 15,2 2-4-15,-2-7-2 16,2-8-4-16,-5-8-5 15,2-6-4-15,-5-12-11 32,-5-8-65-32,1-13-4 0</inkml:trace>
  <inkml:trace contextRef="#ctx0" brushRef="#br0" timeOffset="47152">18121 4884 383 0,'0'0'1'16,"18"0"0"-16,0 0 0 15,3 0 2-15,7-4-2 16,3-2-1 15,2-5-3-31,6-2-11 0,-10 1-53 0,-7-10-14 0</inkml:trace>
  <inkml:trace contextRef="#ctx0" brushRef="#br0" timeOffset="47517">18406 4542 295 0,'0'0'6'0,"13"18"2"16,1 4 3-1,5 6 3-15,4 7 2 0,-1 8 1 16,2 6 4-16,-3 6-2 0,-4-1-4 15,-7-1-1-15,-8-7-5 16,-1-10 0-16,-4-4-3 16,-4-6 0-16,-2-11-2 0,9-15-2 15,-15-1-1-15,10-18-2 16,5-9-2-16,3 0-2 15,8-7-1-15,3-2-2 32,5 4 0-32,0 6 2 0,7 9 1 0,1 10 2 0,-3 8 3 15,1 1 1-15,-3 16 2 16,0 3 3-16,-3 8-2 15,-1 2 1-15,-6 3 0 16,-3-2-1-16,-1-3-1 0,-3 0-1 16,0-3-2-16,-2-8-5 15,1-4-13-15,-4-13-67 16,13 0-1-16</inkml:trace>
  <inkml:trace contextRef="#ctx0" brushRef="#br0" timeOffset="47671">18964 5020 410 0,'0'0'2'0,"4"14"-1"0,-2 1 1 0,3-1 1 16,1 6-1-16,0 6 2 16,1-5-3-16,0-1-2 15,3-3-11 1,-6-3-64-16,4-16-6 0</inkml:trace>
  <inkml:trace contextRef="#ctx0" brushRef="#br0" timeOffset="47781">18957 4652 422 0,'0'0'0'15,"0"0"-8"-15,-7-10-18 0,7 10-51 16,0 0-8-16</inkml:trace>
  <inkml:trace contextRef="#ctx0" brushRef="#br0" timeOffset="48134">19132 4966 375 0,'0'0'4'15,"10"15"3"-15,-3 1 1 16,2 7 3-16,-2-1-1 0,2 2 2 15,-2 0 1 17,2-3 0-32,-4-8-2 0,-5-13-4 0,8 0-2 0,-3-20-3 0,5-6-2 15,0-4 0-15,4-8-2 16,4-2-1-16,1 1-2 15,0 4 1-15,1 10-1 16,-3 7 4-16,-2 9 0 16,-1 9 1-16,-2 4 0 0,-5 15 1 15,-2 6 2-15,-2 6-1 16,-3-3 3-16,0 4-4 15,1-5 1-15,-1 0-1 16,0-3-2-16,4-10-1 0,6-6-5 16,2-6-4-16,8-2-18 15,6-7-46 1,-4-10-14-16</inkml:trace>
  <inkml:trace contextRef="#ctx0" brushRef="#br0" timeOffset="48481">19546 4908 373 0,'0'0'3'0,"-7"12"0"16,1 2 2-16,2 3 0 15,1 3 0-15,3 3 1 0,0-1 2 16,5-1 0-16,10-6-1 16,4-6-1-16,7-7-1 15,3-4 0-15,-2-10-2 16,1-8-1-16,-6-1-2 15,-5-3 0-15,-5 1-2 0,-7-1 1 47,-5 3 0-47,0 5-1 0,-4 7 2 0,4 9 0 0,-10 1 0 0,10 15 0 16,0 6 1-16,7 12 0 0,4 6 0 15,1 11 2-15,1 1 1 16,1 4 0-16,-4-3 1 16,-3 2 1-16,-7-1-1 0,-6-6 2 15,-12-5-1-15,-9-9-2 16,-6-5-2-16,-10-10-11 31,4-14-47-31,-2 8-32 0,0-13-2 0</inkml:trace>
  <inkml:trace contextRef="#ctx0" brushRef="#br0" timeOffset="49732">20745 4603 304 0,'0'0'4'0,"0"5"4"0,-2 9 3 15,1 2 2-15,-3 8 3 16,1 10 3-16,-3 4 2 16,-2 8-1-16,2 1-2 0,-2 4-4 15,-1-4-3-15,2-2-2 16,1-3-4-16,-1-12 0 15,4-1-4-15,-2-9-2 16,2-7-5-16,3-13-6 0,-2 12-24 16,2-12-52-16,4-12-1 15</inkml:trace>
  <inkml:trace contextRef="#ctx0" brushRef="#br0" timeOffset="50040">20580 4908 379 0,'0'0'1'15,"0"0"2"-15,15-3-2 16,6 1 1-16,5 0 1 15,11-1 1-15,10-1 0 16,5-1 1-16,2 0-1 0,2 3-2 16,-9-1 0-16,-4 2-3 15,-11 0-1-15,-13 2 0 31,-19-1 1-31,6 9 1 0,-13 3 2 0,-15 2 2 0,-2 4 1 16,-8 2 4-16,0 5-1 16,6 4 0-16,9 2-1 15,9-4-2-15,8-7 0 16,20-2-3-16,13-12 2 0,13-4-2 15,7-2 1-15,-1-14-1 16,-5-4 0-16,-4-3 0 16,-12-1-2 15,-14-4 1-31,-16 4-3 0,-9-3 2 0,-21 4-3 0,-4 4-6 0,-10 0-11 15,-5 6-66-15,7 5 0 16</inkml:trace>
  <inkml:trace contextRef="#ctx0" brushRef="#br0" timeOffset="50611">22246 4766 313 0,'-2'11'4'16,"-5"4"3"-16,-3 5 1 15,-2 4 2-15,3 5 1 16,2 2 1-16,5 1 4 0,2-1 0 15,15-13-4-15,10-7-2 16,12-11-3-16,6-4 0 16,0-13-4-16,0-8-1 31,-3-4-2-31,-9-6 0 0,-9 0 1 0,-10 1 0 0,-9 3 0 15,-3 3 1-15,-8 8 1 16,-5 7-1-16,-2 11 2 0,-2 7-1 16,2 14 0-16,0 14 0 15,8 6 0-15,4 7 0 16,3 5 1-16,10-2 0 15,12-6-1-15,5-9 0 16,7-5-5-16,3-15-3 31,4-10-12-31,-6 7-49 0,-2-30-21 0</inkml:trace>
  <inkml:trace contextRef="#ctx0" brushRef="#br0" timeOffset="50984">22570 4346 429 0,'0'0'-3'16,"0"0"-1"-16,2 9 1 31,4 10 0-31,9 9 1 0,0 11 2 0,5 7 3 0,3 12 0 16,1 6 6-16,2 7 1 15,-2-2 0-15,-4-4 0 31,-4-8-2-31,-2-10 1 0,-4-8-1 0,-3-15 1 0,-3-9-2 16,-4-15-2-16,7-13 1 16,0-11-6-16,0-3 0 15,2-3 0-15,4 1 0 16,5 3 0-16,7 5 0 0,7 12 0 15,2 9-3-15,4 8 2 16,-5 8-1-16,-1 6 2 16,-10 7 0-16,-14 3 1 31,-11 0 0-31,-22 0 0 0,-12-7-1 0,-13-1 0 0,-3-5-1 15,-2-3-5-15,-3-14-10 16,7-3-72-16,6-9-2 0</inkml:trace>
  <inkml:trace contextRef="#ctx0" brushRef="#br0" timeOffset="52604">14473 6261 289 0,'0'0'4'0,"0"0"3"15,0 0 0-15,0 0 1 16,0 0 3-16,0 0 3 15,0 14 3-15,0 6 3 0,1 7-2 16,-1 13-1-16,0 7-1 16,0 6 1-16,3 5-2 15,0 0-4-15,1-2-3 16,1-8-1-16,0-7-3 0,2-10-1 15,-2-8-1-15,2-14-2 16,-7-9-2-16,14-1-5 16,-7-14-7-16,1-5-18 0,6-5-56 15,-14-5-1-15</inkml:trace>
  <inkml:trace contextRef="#ctx0" brushRef="#br0" timeOffset="52769">14429 6292 407 0,'0'0'0'0,"0"0"1"15,0 0 2-15,6 0 1 16,3-2 2-16,6-1 2 16,8-2 1-16,7-2-1 0,5 3 2 31,5-1-2-31,2-2-4 0,3 4-7 0,-3 0-10 15,2 3-32-15,-6 0-40 16,-11 4-5-16</inkml:trace>
  <inkml:trace contextRef="#ctx0" brushRef="#br0" timeOffset="52960">14502 6595 407 0,'0'0'3'15,"0"0"1"-15,10 9 3 16,5-6 0-16,10 0 1 15,9-2-1-15,7 0 2 0,9-1-2 32,3-3-4-32,2-2-10 0,-6-6-12 0,-6 1-63 15,-1 0-4-15</inkml:trace>
  <inkml:trace contextRef="#ctx0" brushRef="#br0" timeOffset="53134">15076 6596 434 0,'0'0'4'0,"0"14"-1"15,2 2 2-15,2 6 0 16,0 1 1-16,5 5 0 0,-1 1 0 16,1 0 0-16,5-3-3 0,-5-11-5 15,6-6-11-15,-6-7-67 16,4-13-9-16</inkml:trace>
  <inkml:trace contextRef="#ctx0" brushRef="#br0" timeOffset="53255">15092 6227 424 0,'0'0'-4'0,"0"0"-11"16,0 0-34-16,0 0-31 16,0 0-5-16</inkml:trace>
  <inkml:trace contextRef="#ctx0" brushRef="#br0" timeOffset="53557">15385 6602 391 0,'0'0'3'0,"0"19"3"0,0-2 1 0,0 2 1 16,1 1 3-16,-1-1 1 15,-1-1 1-15,0-4 0 16,1-14-3-16,0 0-2 0,0-17-3 16,3-9-1-16,6-6-3 15,2-1-2-15,2-4-1 16,8 0 1-16,-1 11-1 15,6 6 0-15,-3 11 1 32,0 9 1-32,-2 9 1 0,-1 9-1 0,-5 6 2 0,-4 7-2 15,-2 0 2-15,-2-2-2 16,-3-4-2-16,1-4-4 0,1-5-4 15,5-7-8-15,4-7-23 16,-6-9-45-16,12-8-6 16</inkml:trace>
  <inkml:trace contextRef="#ctx0" brushRef="#br0" timeOffset="53869">15850 6546 426 0,'0'0'5'16,"-8"17"0"-16,3 0 1 16,-3 7 0-16,1 4 1 0,4 3-1 15,1-2 3-15,2-1 0 16,11-8-4-16,12-14 1 15,5-5-3-15,6-12 1 16,4-12-2-16,-2-11-2 31,-2-6-3-31,-9-9-2 0,-10-5-1 0,-16 0 0 0,-9 0 2 16,-15 5 1-16,-9 6 3 15,-4 11 0-15,-2 16 2 16,-1 13 3-16,14 14-1 0,9 17 0 16,11 11-2-16,9 5 0 15,18 3-3-15,16-1-7 16,16 0-17-16,16-8-61 15,0-18-3-15</inkml:trace>
  <inkml:trace contextRef="#ctx0" brushRef="#br0" timeOffset="54371">17033 5927 375 0,'0'0'0'15,"0"0"0"-15,0 0 3 16,4 12 3-16,1 7 4 31,4 9 1-31,3 10 2 0,2 9 1 0,3 10 1 0,2 4 1 16,2 6-2-16,-1-2-2 15,-5-4-5-15,-1-7 1 0,-4-8-1 16,-2-11-7-16,-3-10 0 16,-1-9 0-16,-4-16 0 15,6-14 0-15,-4-16 0 16,6-13 0-16,-1-12 0 0,5-8 0 47,3-7 0-47,1-1 0 0,2 4 0 0,-4 9 0 0,6 10 0 0,-7 7-11 15,3 11-78-15,-3 21-6 16</inkml:trace>
  <inkml:trace contextRef="#ctx0" brushRef="#br0" timeOffset="55138">17703 6389 380 0,'0'0'1'0,"0"0"2"15,-8 1 1-15,-2 5 2 16,-3 7 4-16,-3 6 0 0,-4 5 2 16,-1 3 0-16,1 7-1 15,3-2-1-15,4-2-1 16,10-3-2-16,3-9-3 15,6-12 0-15,12-6-3 0,4-14 1 16,-1-9-1-16,4-5-1 16,-4-4 1 15,-5 3-1-31,-1-1 1 0,-8 9-1 0,-6 4 2 0,-1 17-1 0,-5 0 3 15,0 9-1-15,1 13 0 16,1 3 0-16,3 4 0 16,10-2 0-16,8-4-3 15,9-9 0-15,4-8 0 16,8-7-4-16,-1-16-5 0,4-6-6 15,-5-11-6-15,-6-4-13 32,-6-4-32-32,-13-6-9 0,-8-7 18 0,-4-2 24 0,-2 5 20 15,-11 3 13-15,1 8 10 16,-3 10 13-16,5 9 40 15,10 22 7-15,0 8-17 16,0 18-21-16,4 13-13 0,8 7-5 16,1 7-1-16,4 5-1 15,-2 2-4 16,-2-5-1-31,-2-3-4 0,-4-5-3 0,0-7 0 0,-5-9 0 0,2-4 0 16,-4-11 0-16,0-16 0 16,-11 3 0-16,6-10 0 31,-2-17 0-31,5-5 0 0,2-5 0 0,5-2 0 15,11 2 0-15,10 5 0 0,8 9 0 16,8 6 0-16,4 14 0 16,3 7 0-1,-5 13 0-15,-3 6 0 0,-14 3 0 16,-15 2 0-16,-12-4 0 0,-19 2 0 15,-11-7 0-15,-11-3 0 16,-9-6 0 15,-1-11 0-31,7-2-24 0,6-5-67 0,3-13-4 0</inkml:trace>
  <inkml:trace contextRef="#ctx0" brushRef="#br0" timeOffset="57845">18989 6273 253 0,'0'0'5'16,"0"0"3"-16,-14 0 0 15,14 0 2-15,-11 5 3 16,11-5 1-16,0 0 2 16,13 2-1-16,13 0-4 15,15-6-2-15,9-5 0 0,7 1-1 16,5-2-3-16,-2 2-3 15,-2 1-4-15,-6 0-4 16,-13 3-5-16,-10 3-6 16,-10-1-16-16,-5 2-37 0,-14 0-12 15</inkml:trace>
  <inkml:trace contextRef="#ctx0" brushRef="#br0" timeOffset="58061">18939 6470 387 0,'0'0'2'0,"6"0"1"0,12-3 0 16,10-4 0-16,16-1 1 15,13-1 0-15,15-2-3 16,7 0-6-16,11 4-19 0,2 1-52 15,-6 4-5-15</inkml:trace>
  <inkml:trace contextRef="#ctx0" brushRef="#br0" timeOffset="59186">20197 5872 333 0,'0'0'1'0,"0"0"0"15,0 0 2-15,11 11 3 16,-3 3 3-16,0 9 1 16,1 6 4-16,2 10 1 0,-2 9-1 15,-2 6 0-15,1 3 0 16,-3 3-3-16,-1-4-2 15,1-2 0-15,-1-6-3 16,-2-10 1-16,2-5-2 0,-3-12 0 16,1 0-1-16,0-10-1 15,-2 0 0-15,0-11-1 16,1 10 0-16,-1-10-1 0,0 0 1 15,3 8 0-15,-3-8 2 32,0 0-2-32,9-3-2 0,-1-9 0 0,5-8 0 15,6-9 0-15,5-12 0 16,4-14 0-16,5-12 0 31,5-13 0-31,-3-1 0 0,0 1 0 0,-7 3 0 0,-4 7 0 16,-7 9 0-16,-2 15 0 15,-8 11-19-15,1 18-27 0,0 7-45 16,-8 10-1-16</inkml:trace>
  <inkml:trace contextRef="#ctx0" brushRef="#br0" timeOffset="59536">20950 5968 413 0,'0'0'0'16,"0"0"1"-16,-1 12 1 15,0 3 3-15,-2 8 1 16,2 7 2-16,-3 6 2 0,0 8 0 15,-2 9 2-15,-2 6-1 16,-2 1-2-16,4 1-1 16,-3-4-3-16,2-4 0 15,0-6-2-15,4-5 0 16,3-10-5-16,1-8 0 0,5-8-4 15,-6-16-8-15,10 0-45 16,-10 0-30 0,3-19-4-16</inkml:trace>
  <inkml:trace contextRef="#ctx0" brushRef="#br0" timeOffset="59710">20729 6392 438 0,'0'0'0'16,"0"0"2"-16,6-1 0 15,10-2 1-15,5 0 0 0,8 0 1 16,5 0 0-16,3-1 0 15,3-1-1-15,2 1-2 16,-4-2-5-16,-2 4-10 16,-6-6-14-16,-8-3-54 0,-1 1-6 15</inkml:trace>
  <inkml:trace contextRef="#ctx0" brushRef="#br0" timeOffset="60047">21246 6042 383 0,'0'0'2'0,"0"0"1"31,14 0 3-31,-4 6 2 0,3 9 1 0,3 6 1 15,1 6 2-15,0 7 1 16,-3 7 0-16,-2 10-1 16,-4 3-3-16,-6 0-2 0,-2-3 1 15,-5-4-3-15,-5-6 0 16,0-5-2-16,2-10 0 0,2-12-3 15,6-14 0 1,0 0 0-16,0-15 0 0,9-6 0 16,9-6 0-16,3 1 0 15,0 2 0-15,2 7 0 16,-3 9 0-16,-1 9 0 0,2 12 0 15,-5 12 0-15,4 8 0 47,8 5 0-47,8-1 0 0,12 1 0 0,13-6 0 0,13-4-3 0,6-11-18 0,-3 1-67 16,16-12-4-16</inkml:trace>
  <inkml:trace contextRef="#ctx0" brushRef="#br0" timeOffset="80154">17218 7203 230 0,'0'0'5'0,"0"0"5"15,8-1 3-15,-8 1 3 16,0 0 2-16,9-7 1 16,-9 7 0-16,0 0-1 0,10-11-4 15,-10 11-3-15,0 0-4 16,0 0-3-16,3-9-1 15,-3 9 2-15,4 14 2 16,-1 7 1-16,-2 7 2 0,1 6 0 16,-2 14 1-16,0 6 1 15,-5 13-1-15,-1 0-2 16,-6 1-2-16,1-4-2 0,-3-6-1 15,1-4-1-15,3-13 0 16,0-5-3-16,5-12-2 16,0-12-5-16,5-3-9 15,0-9-50-15,0 0-24 0</inkml:trace>
  <inkml:trace contextRef="#ctx0" brushRef="#br0" timeOffset="81079">17499 7695 232 0,'0'0'3'15,"0"0"5"-15,0 0 2 16,-1 4 4-16,1-4 2 16,-3 21 4-16,0-9 2 0,0 6-1 15,3 1-1-15,-2 5-1 16,-1 2-4-16,1 1-3 15,0-1-2-15,-1-3-4 16,1 0-1-16,-1-5 0 16,0 0-3-16,2-8-2 0,1 1-6 15,0-11-5-15,-1 11-9 16,1-11-37-16,0 0-26 15,-3-6-8-15</inkml:trace>
  <inkml:trace contextRef="#ctx0" brushRef="#br0" timeOffset="81334">17489 7749 316 0,'0'0'6'15,"0"0"2"-15,0 0 2 16,5-5 2-16,-5 5 2 0,18-3 4 16,-1 3-2-16,2 4 2 15,2 9-4-15,6 3-3 16,2 5-2-16,-1 3-1 0,0 1-1 31,-5 1-3-31,-6-1 2 0,-1-5-2 0,-6-2 2 16,-10-18-1-16,10 10 0 15,-7-18-1-15,-1-9 0 0,-2-9 2 16,0-7-6-16,0-2 0 15,0-7 0-15,0 4 0 16,-2 0 0-16,2 6-5 16,0-3-10-16,3 1-47 0,4 11-29 31,1 5-4-31</inkml:trace>
  <inkml:trace contextRef="#ctx0" brushRef="#br0" timeOffset="81788">18331 7178 306 0,'0'0'1'15,"0"0"3"-15,0 0 5 0,7 5 5 31,-3 9 2-31,0 9 3 0,2 7 2 0,2 11 0 16,0 10-1-16,-4 6-1 16,2 5-6-16,-5 1-3 15,-1 3-2-15,0-4-3 47,-1-6-1-47,-5-6-1 0,-1-7-1 0,2-11 0 0,0-8-1 0,2-6-2 0,3-18-2 16,0 0-9-16,-10-7-13 0,-3-13-63 15,13-8-2-15</inkml:trace>
  <inkml:trace contextRef="#ctx0" brushRef="#br0" timeOffset="82283">18274 7259 319 0,'0'0'5'15,"0"0"1"-15,0 0 2 16,0-11 1-16,0 11 1 16,6-16 3-16,2 8 2 15,5-4 1-15,5 3-3 16,5-2-1-16,11 4 0 0,4 3-2 15,2 4 0 17,6 0-3-32,-4 8-1 0,-2 6-2 0,-6 4-2 15,-6 6 0-15,-12 5-1 0,-13 3-1 0,-4 0 0 16,-16 0 0-16,-8-3-1 15,-7-3 1-15,-5-5-1 16,-2-4 1-16,1-6 0 16,4-6-1-16,6-3 1 0,5 1 0 15,9-2 2 16,14-1 0-31,0 19 0 0,13-4 1 0,13 7-1 0,7 7 1 16,6 3 0-16,6 3 0 0,2 2-2 16,-2 0 1-16,-6-2-3 15,-6 2-2-15,-9-7-5 16,-5 5-17-16,3-4-63 0,-22-7-4 15</inkml:trace>
  <inkml:trace contextRef="#ctx0" brushRef="#br0" timeOffset="83192">19051 7629 344 0,'0'0'3'16,"0"0"2"-16,0 0 4 15,0 0 3-15,3 10 1 16,-3 5 1-16,1 5 1 16,-1 5 1-16,0 5-1 15,-1 1-2-15,-3 4-4 0,-1-1-2 16,-3-3-1-16,1-5-1 15,-1-4-2-15,1-5-2 16,3-4-3-16,4-13-6 16,-11 5-7-16,8-15-12 15,-1-7-58-15,3-2-5 0</inkml:trace>
  <inkml:trace contextRef="#ctx0" brushRef="#br0" timeOffset="83495">19018 7640 355 0,'0'0'4'0,"0"0"2"0,10 0 4 0,0 5 2 15,2 1 0-15,5 3 3 0,1 8 1 16,8 1 1-16,0 7-4 16,1 1-2-16,0 3-2 15,-4 0-1-15,-2 3-2 16,-5 0-1-16,-4-6-1 0,-5-4-1 15,-4-4 2 17,-3-5-5-32,0-13 0 0,0 0 0 0,1-10 0 0,0-19 0 15,7-14 0-15,0-12 0 0,5-6 0 16,4-11 0-16,2-1 0 15,1 4 0-15,2 7 0 16,-3 4-2-16,3 14-51 16,0 15-41-16,-6 7-1 15</inkml:trace>
  <inkml:trace contextRef="#ctx0" brushRef="#br0" timeOffset="95944">19801 6835 78 0,'0'0'11'0,"0"0"10"16,0-10 5-16,0 10 5 15,6-11 2-15,-6 11 4 16,10-14-1-16,-10 14 0 0,9-5-9 15,-9 5-7-15,-9 3-3 16,-6 8-4-16,-11 4-4 16,-4 3-3-16,-9 3 0 0,-5 1-1 15,0 0-1-15,-3 0-1 16,5-1-3-16,5-1-2 15,7-6-4-15,9-2-4 16,9-2-10 15,12-10-32-31,3 11-30 0,9-8-5 0</inkml:trace>
  <inkml:trace contextRef="#ctx0" brushRef="#br0" timeOffset="96208">20112 6841 279 0,'0'0'6'0,"-7"8"3"16,-6-3 5-16,-4 6 2 15,-9 5 2-15,-5 3 0 0,-8 5 1 16,-4 1 1-16,4 3-10 16,0-6-12-16,13-10-67 15,10 11-10 16</inkml:trace>
  <inkml:trace contextRef="#ctx0" brushRef="#br0" timeOffset="100276">21685 7345 173 0,'0'0'6'0,"0"0"-1"16,4 7 1-16,-4-7 4 16,0 18 4-16,-8 1 4 15,-6 4 3-15,-5 7 1 16,-9 5-3-16,-5 8 1 15,-10 2 3-15,0 11-4 0,-7-6-3 16,3-1-2-16,1-4-5 16,7-7-1-16,4-6-3 15,7-9-4-15,9-3-8 16,6-12-4-16,13-8-14 0,0 0-30 15,0 0-26-15</inkml:trace>
  <inkml:trace contextRef="#ctx0" brushRef="#br0" timeOffset="100596">21477 7497 186 0,'0'0'10'0,"2"19"3"16,-1 1 5-1,0 9 2-15,0 5 3 0,-1 12 1 0,0 4 1 16,0 5 0-16,0 1-9 15,-2-8-3-15,-1-2-3 16,0-6-2 0,1-6-5-16,-2-10-5 15,4-7-5-15,-2-7-17 16,2-10-44-16,0 0-13 0</inkml:trace>
  <inkml:trace contextRef="#ctx0" brushRef="#br0" timeOffset="100809">21303 7647 265 0,'0'0'2'15,"9"0"3"-15,7 2 4 16,10 1 2-16,10 1 3 0,11-3-1 15,6 2 2-15,7 3-1 16,1-2-3-16,-2 3-5 16,-6-3-9-16,-8 1-18 0,-11 4-37 15,-14-2-21 16</inkml:trace>
  <inkml:trace contextRef="#ctx0" brushRef="#br0" timeOffset="101318">21169 7287 166 0,'-6'12'8'16,"-7"6"5"-16,-5 7 5 0,-8 7 2 15,0 11 2 17,-6 11 1-32,1 10 1 0,-2 9 0 0,7-2-7 0,10 2-4 0,24 7-2 31,14-5-1-31,15-8-3 15,14-12 0-15,8-9-1 16,15-17 0-16,8-11-1 0,11-11 1 16,-3-19-4-16,5-12 0 15,3-8-2-15,1-9 1 16,-1-1-1-1,-5-5 0 1,-8-5 1-16,-10-3-1 0,-20-4 1 0,-17 3 0 0,-19 0 0 16,-19 2 0-16,-20 3-1 15,-26 3 0-15,-27 8-1 31,-23 5 1-31,-16 9-2 0,-13 1-3 0,2 17-13 0,3 8-61 16,10 0-2-16</inkml:trace>
  <inkml:trace contextRef="#ctx0" brushRef="#br0" timeOffset="102723">11497 8549 203 0,'0'0'8'0,"0"0"5"0,-12-6 3 16,12 6 2-16,-9-5 3 16,9 5 1-16,-12-9-1 15,12 9-1-15,0-10-6 16,9 2-5-16,8-1-2 0,8-4-6 15,9 2-1-15,7-2-2 16,8 4 0-16,3-1-1 16,3 5 2-16,-5 3-1 0,1 2 1 15,-7 4 2-15,-7 7-1 16,-9 5 2-16,-5 1-1 47,-12 3 2-47,-7 1-3 0,-4 1 2 0,-12 0 0 0,-14 0 0 0,-4-1 0 0,-6-6 0 15,-4 2 2-15,0-5-3 16,2 0 2-16,4-4-3 15,6-2-2-15,11-1 1 16,17-5-2-16,-1 13 2 0,14-4-1 16,14 3 0-16,6 0 1 15,4 8 1-15,0 2 0 31,1 3 0-31,-9 3 1 0,-9 1 0 0,-12 2 1 0,-13 1 2 16,-15-2-2-16,-12-1 3 16,-12-1-1-16,-6-7 1 15,-3-2-1-15,2-4-1 16,4-4-3-16,10-2-8 0,5-9-10 15,17 0-29 1,15 0-32-16,5-3-6 0</inkml:trace>
  <inkml:trace contextRef="#ctx0" brushRef="#br0" timeOffset="103062">12040 8165 276 0,'0'0'0'0,"0"0"-1"16,7 0 1-16,9 0 1 0,1 7 2 16,15 10 2-16,6 10 4 15,4 15 3-15,4 13 0 31,-3 19 2-31,-7 16 0 0,-6 11-1 0,-10 4 0 0,-16 2-3 16,-8-8-2-16,-17-10-3 16,-9-9-1-16,-8-10-7 15,-4-14-12 1,-6-13-60-16,8-6-6 0</inkml:trace>
  <inkml:trace contextRef="#ctx0" brushRef="#br0" timeOffset="105040">13924 8257 230 0,'0'0'4'0,"0"0"-1"16,-10-9 3-16,1 7-2 15,-6 1 1-15,-6 1 0 16,-7 6 1-16,-9 5 0 16,-7 8-1-16,-10 7 2 0,-6 4 0 15,1 8 0-15,0-2 1 16,9 4-1-16,7-5-1 15,14 5-2-15,12-2 1 16,17-6-2-16,20-1-1 0,16-7 0 16,15 1 0-16,10-4 0 15,3 2 1-15,-2-7-1 16,-3 1-1-16,-11 1 0 15,-11 5 2-15,-19 2 0 0,-18 4 0 16,-15-2 1-16,-16 1 1 16,-8-2 0 15,-7-4 2-31,-4-2-2 0,0-6-3 0,7-3-5 0,3-7-13 0,12-1-17 15,16-1-41-15,12-2-7 16</inkml:trace>
  <inkml:trace contextRef="#ctx0" brushRef="#br0" timeOffset="105559">14188 8357 207 0,'0'0'0'16,"0"0"1"-16,2 12 6 16,0 3 4-16,1 11 5 0,-2 5 1 15,2 11 5-15,0 10 0 16,-1 7 2-1,-1 5-2-15,-1-2-4 0,0-4-2 16,0-10-6-16,0-5 0 0,0-13 0 16,0-9 0-16,0-9-2 15,0-12-1 16,0 0-1-31,7-17-1 0,0-4-2 0,4-5-4 0,5-2-3 0,2-6-2 16,4 1 0-16,8 1-1 16,-1 6 2-16,0 8 2 15,-3 9 1-15,-3 9 1 16,-4 8 2-16,-2 11 1 0,-7 11 1 15,-8 5 2-15,-2 4 0 16,0 2 0-16,-6-1-1 31,0-5 0-31,1-6 0 0,-3-3-1 0,4-6-2 0,-1-8-2 16,5-12-3-16,-1 10-6 15,1-10-10-15,6 2-61 16,5-7-4-16</inkml:trace>
  <inkml:trace contextRef="#ctx0" brushRef="#br0" timeOffset="105795">14641 8985 337 0,'0'0'3'0,"6"17"0"0,2-4 2 15,14 1 2-15,5-4 1 16,7-2 2-16,6-4 0 15,4-4 0-15,2-12-2 16,-5-8-2-16,-4-9-1 0,-14-2-2 16,-11-2-1-16,-12 4-2 15,-10 3 0-15,-14 7 0 16,-9 7-1-1,-7 3 0-15,-2 9-1 0,0 4-3 0,2 7-1 16,8 8-5-16,4-2-8 16,12 1-23-16,14 2-35 15,4-8-8-15</inkml:trace>
  <inkml:trace contextRef="#ctx0" brushRef="#br0" timeOffset="106155">15072 8878 295 0,'0'0'6'0,"2"19"2"16,0-1 2-16,1 4 3 15,1 0-1-15,0 2 3 16,1-2 5-16,-3 0 1 15,3-10-6-15,-5-12-3 16,10-7-1-16,1-13-4 0,-1-4 1 16,3-8-3-16,7-2-4 15,3 1-1-15,4-2 0 16,-1 5-1-16,8 8-2 15,-6 2-3 17,5 11-5-32,-1 4-8 0,-2 5-13 0,1 12-46 0,-8-2-9 0</inkml:trace>
  <inkml:trace contextRef="#ctx0" brushRef="#br0" timeOffset="106468">15789 8475 192 0,'0'0'0'0,"0"0"8"16,0 0 7-16,-4 8 6 15,0 10 3-15,-1 9 3 16,0 10 1-16,-1 11 1 16,2 8 3-16,0 11-7 15,-2 2-6-15,4 0-7 0,2-3-2 16,0-7-2-16,0-8-4 15,4-9-3-15,0-11-3 32,1-11-10-32,-5-20-34 0,0 0-38 0,0 0-3 0</inkml:trace>
  <inkml:trace contextRef="#ctx0" brushRef="#br0" timeOffset="106599">15657 8840 371 0,'0'0'2'0,"17"-2"1"0,3 2 0 16,17-2 2-16,7 2-2 15,16 2-4-15,6 0-13 16,3 5-57 15,6 3-7-31</inkml:trace>
  <inkml:trace contextRef="#ctx0" brushRef="#br0" timeOffset="107194">17171 8681 329 0,'0'0'2'0,"-16"9"0"16,-2 4 1-16,-4 8 2 15,-1 6 0-15,-3 4 1 16,0 8 2-16,2 2 1 15,10-4 1-15,11-4-1 0,11-9-1 16,14-10-1-16,11-9-2 16,2-5-2-16,5-16-2 15,0-8-1-15,0-5-2 16,-11-3 0-16,-12-4 1 0,-8 5 0 31,-6 2 3-15,-3 5 0-16,-5 9 2 0,-3 8 1 0,-3 7 1 0,5 15-1 15,3 9 0-15,3 6 0 16,6 7 0-16,11 1 0 31,3-1 0-31,7-3 0 0,4-5-1 0,3-6-1 0,0-7-3 16,-1-7-6-16,-2-5-8 0,-7-4-22 15,-8-1-48 1,3-7-6-16</inkml:trace>
  <inkml:trace contextRef="#ctx0" brushRef="#br0" timeOffset="107405">17645 8674 409 0,'0'0'1'16,"4"0"0"0,12 0 0-16,7 4 0 0,8 3 1 0,8-2 0 15,8 4 0-15,2-1 1 16,0 0-1-16,-5-1 0 15,-8-2-4-15,-8-3-3 32,-9 0-8-32,-4-2-28 0,-15 0-38 0,2-11-7 0</inkml:trace>
  <inkml:trace contextRef="#ctx0" brushRef="#br0" timeOffset="107796">18060 8368 366 0,'0'0'1'16,"0"0"2"-16,13 15 1 0,-3 4 1 31,4 5 3-31,0 8-1 0,5 9 2 0,-1 7 1 16,-2 8 1-16,-3-3-2 15,-5 1-1-15,-4-4-1 16,-2-6-1-16,-2-10 0 0,-2-5 0 15,-6-15-2-15,8-14-1 16,-12 0-1-16,3-9 0 16,2-13 0-16,3-4-2 0,4-1 0 15,2-2-1 1,12 5-1-16,10 4 1 0,9 8 0 15,11 10 0-15,6 2 0 16,4 14 0-16,0 7 1 0,-3 7-1 16,-6 0 1-16,-12 2 1 15,-17-1 0-15,-15-3 0 16,-11-6 1-16,-20-4 0 15,-11-6 0-15,-9-7-2 0,-2-3-5 16,-5-5-11-16,-3-5-68 31,14-2-4-31</inkml:trace>
  <inkml:trace contextRef="#ctx0" brushRef="#br0" timeOffset="109445">6368 13187 192 0,'0'0'0'0,"0"0"-1"16,0 0 1-16,0 0 4 15,0 0 3-15,7-4 3 0,3 1 3 16,10-1 2-16,7 3 0 16,5-2 1-16,10 2-1 15,4 0-1-15,6-1-4 16,1 1-2-16,3 0 0 0,-5-3-2 15,4-1 1-15,-7-2-1 16,-2-2 1-16,1-2 0 16,-6 2-1-16,-1-1-1 0,-3 0-1 15,-4 5-2-15,-3 1 0 16,-7 2-1-16,-2 1-1 15,-7 1 0-15,-3 0 0 16,-11 0 2-16,12 0 2 0,-12 0 0 16,0 0 2-16,0 0-1 15,0 0 0-15,0 0-1 16,0 0 0-16,0 9-2 15,0-9-1-15,1 21-1 0,0-2-1 16,-1 9 0-16,4 7 0 62,-4 8 1-62,0 10 0 0,0 5 1 0,0 9-1 0,0 8 1 0,0 6 0 0,0 5 1 0,1 5 2 0,1 5 0 16,1 0 1-16,0 4-1 16,-1-1 0-16,3-2 1 15,-1 1-1-15,2-5 0 16,2-6-1-16,2-4-1 0,1-3-1 15,2-6 2-15,2-7-2 16,-2-8 1 0,0-9-2-16,-1-8 1 0,-4-7 0 0,-3-8-1 15,-2-4 0-15,-3-1 1 16,0-3-1-16,-4 1 1 15,-4 3-1-15,0-1 0 16,-1 2 1-16,-3 4-1 16,-5-5 0-16,-7 1 1 0,-2-2-1 15,-13 1 0-15,-6-2 1 16,-10 1-1 15,-9-1 0-31,-9-1 0 0,-6-2-2 0,0-1-1 0,2-6-7 0,7 0-15 16,19-5-61-16,1-6-2 15</inkml:trace>
  <inkml:trace contextRef="#ctx0" brushRef="#br0" timeOffset="110738">16605 13220 151 0,'0'0'7'0,"0"0"2"15,0-10 3-15,0 10 3 0,0-9 2 16,0 9 2-16,-3-10 2 16,3 10-1-16,-8-10-7 15,8 10-4-15,0 0 0 16,0 0-2-16,0 0-2 0,18 5-2 15,5 0-1-15,12 3 1 16,7 1 1-16,10-2 1 16,3 0-1-16,6 0-2 15,-3-2 1-15,2 0-1 16,-8-2 0-1,-7-1-1-15,-5 0 1 0,-8-1 0 0,-4 1 0 16,-2 3 0-16,0 2 0 16,-1 4-1-16,1 8 1 0,1 4-1 15,0 10 0 1,-1 7-1-16,1 10 2 0,-1 9 1 15,1 33 4 1,-2 9 1-16,-4 6 2 16,-3 6-1 15,-4 3 1-31,-4 5 1 0,-2 1 0 0,-5 1-1 0,-3-29-3 15,-8-2-1-15,-2-4-2 0,0-3 1 16,0-8-1 0,-4-3-1-16,0-1-1 0,-3-6-1 15,0-2 1-15,-3-3-2 16,0-2 1-16,-1-3 0 0,0-5 0 15,0-2 0-15,3-8 0 16,2-6 0 15,1-7 0-31,2-4 0 0,-1-6 1 0,-1 0 0 0,-3-2 1 16,-7-4-1-16,-8 1 1 0,-13 0-1 15,-12 1 1-15,-16-4-1 16,-9-1-1-16,-9-7 0 16,-4 0-2-16,5-3-3 0,15 0-18 15,23-3-65-15,7-11-5 16</inkml:trace>
  <inkml:trace contextRef="#ctx0" brushRef="#br0" timeOffset="112980">15892 9508 285 0,'0'0'7'0,"0"0"2"16,0-12 2-16,0 12-1 0,0 0 1 15,10-3 2-15,1 9 3 16,1 13 2-16,4 12-4 16,5 13-3-16,3 14 0 15,2 10 0-15,1 9 0 16,-3 5-3-16,-4 0-2 0,-2-2-1 15,-4-7-1-15,-5-10-2 16,-4-13 0-16,-2-11 0 16,-2-10-1-16,-1-12-2 0,0-5-3 15,0-12-8-15,0-9-54 16,0 9-21-16</inkml:trace>
  <inkml:trace contextRef="#ctx0" brushRef="#br0" timeOffset="113462">16764 9929 205 0,'0'0'3'0,"-18"0"5"16,-4 0 7-16,-7 5 1 16,-5 1 5-1,-3 2-2-15,-2 2 1 0,1 3 0 16,4 5-3-16,16 2-4 0,14 2-5 15,12 4-2-15,20 2-4 16,9-2-1-16,4 1 1 16,5 0-2-16,-4-3 0 0,-6 0 0 15,-12-5 0-15,-16 0 0 16,-14-3 0-16,-18-2 1 15,-15-6 1-15,-7-4 0 47,-7-5 2-47,-1 1-1 0,2-7-2 0,4-3-2 0,8 0-2 0,9 1-4 0,7 1-8 16,8 2-8-16,6 0-8 15,10 6-29-15,0 0-23 16</inkml:trace>
  <inkml:trace contextRef="#ctx0" brushRef="#br0" timeOffset="113808">17230 9991 197 0,'0'0'2'16,"-5"1"6"-16,-13 6 6 15,-5 5 6-15,-14 5 5 16,-6 7 1-16,-5 3 1 0,-1 3 1 15,-3 4-1-15,14 1-4 16,14 0-6-16,17-4-6 16,16-7-3-16,24-7-2 31,16-5-1-31,11-5-1 0,7-5 0 0,2-1-1 0,-1-7-1 15,-8-1-1-15,-9 1-3 16,-13-1-4-16,-10 4-6 0,-11-3-13 16,-7-4-54-16,-10 10-9 15</inkml:trace>
  <inkml:trace contextRef="#ctx0" brushRef="#br0" timeOffset="114203">17827 9964 328 0,'0'0'1'0,"-19"1"1"16,3 7 1-16,-8 1 3 15,-4 6 2-15,1 4 2 16,-2 4 2-16,0 5 3 0,13 0-2 15,10 2 1-15,13 1-2 16,22-1-2-16,14-2-2 16,12-3-2-16,8-5-2 31,7-2-1-31,0-6-2 0,-5-4 0 0,-11-1-2 0,-8-3-2 15,-12-3-3-15,-9-1-3 16,-12 0-4-16,-3-3-40 16,-10 3-32-16,0 0-6 0</inkml:trace>
  <inkml:trace contextRef="#ctx0" brushRef="#br0" timeOffset="115090">17762 10084 358 0,'0'0'1'0,"0"0"-1"15,14-2 0-15,6-1-1 16,6-4 1-16,4 2 0 31,1-2 1-31,-1 0-1 0,-3-1-1 0,-7 3 0 0,-20 5 1 16,0 0 0-16,-14 0 2 0,-22 7 2 15,-1 3 2-15,-6 2 1 16,3 0 2-16,3-1-1 15,7-2 1-15,13-2-1 16,17-7-1-16,6 2-2 16,19-1-2-16,13-6-1 0,3 2-1 31,3-1 0-31,-2 3-2 0,-5 1 1 0,-11 3 1 15,-14 9 0-15,-12 5 1 16,-20 2 1-16,-13 3 1 0,-6-1 1 16,-6-3 2-16,3-4-1 15,1-3-1-15,6-9 0 16,13-2-2-16,11-6 0 15,11-8-1-15,15-3-1 0,11-2-1 47,10-1-1-47,7 3 0 0,4 4 0 0,-3 2-1 0,-4 9 0 0,-10 2 1 16,-9 9 0-16,-17 4 2 0,-13 6-1 15,-18 0 1-15,-14 1 0 16,-8-1 2-16,-3-7-1 16,3-2 1-16,3-8-1 15,9-2 0-15,8-2 0 16,15-11-1-16,14-2-1 0,11-3 1 47,16 1-1-47,8 3 0 0,7 1-1 0,10 5 1 0,1 5-1 0,-5 4 0 0,-3 4 0 15,-12 5 1-15,-10 4 0 16,-18 4 0-16,-11-1 1 15,-19-1 0-15,-12-6 0 16,-9-4 1-16,-8-6-1 0,0-3 1 16,-3-12-1-16,5-8 0 31,13-6 0-31,8-4 0 0,15 0-1 0,16 1 1 15,20 4 0-15,19 3-1 0,16 8 0 16,11 5 0-16,9 9-1 16,-1 3 0-16,-3 12-1 15,-12 5-2-15,-12 9-3 16,-18 0-11-16,-14 3-69 15,-13 4-3-15</inkml:trace>
  <inkml:trace contextRef="#ctx0" brushRef="#br0" timeOffset="115590">18644 9680 412 0,'0'0'3'0,"0"0"-1"15,0 0 1-15,0 0 0 16,11-3 1-16,8-1 0 16,10-1 1-16,8-2 0 31,10-1-3-31,6 0 1 0,4-1-2 0,-1 1 0 0,-1 2-3 15,-7 2-3-15,0 3-8 16,-13 1-10-16,-9-5-42 16,-2 5-20-16</inkml:trace>
  <inkml:trace contextRef="#ctx0" brushRef="#br0" timeOffset="115808">18615 9912 385 0,'0'0'3'0,"17"0"1"16,14-5 1-16,14 0 0 15,15-1 0-15,19-1 0 16,15-1 0-16,15 2 0 0,3-3-8 16,-1 9-11-16,-8 2-46 15,-10 1-21-15</inkml:trace>
  <inkml:trace contextRef="#ctx0" brushRef="#br0" timeOffset="118294">20207 8968 253 0,'0'0'5'0,"0"0"4"16,0 0 3-16,0 0-2 15,0 0 2-15,0 0-1 0,0 0 2 16,0 0 2-16,0 0-4 15,6 14-2-15,-3 2 0 16,1 5 0-16,1 6 2 16,2 6 0-16,0 2-1 0,1 8-2 15,2-1-2-15,-1 3 0 16,0 1-1-16,3-2-1 15,-2-1-1-15,0-2 0 16,1-4-1-16,-2-2 0 16,-1-6 1-16,2-1-2 0,-3-4 1 15,-1-5 0-15,-1-4-1 16,-1-4 1-16,-2-1 1 15,-2-10 1 1,6 10 1-16,-6-10 1 0,1-9-1 0,2-8 0 16,2-8 1-16,3-11-2 15,5-13 0-15,4-8-2 16,1-6-1-16,5-3-1 15,-1 1-2-15,3 9-10 0,-6 5-22 16,0 11-53-16,-1 14-4 16</inkml:trace>
  <inkml:trace contextRef="#ctx0" brushRef="#br0" timeOffset="119023">20845 9322 160 0,'0'0'1'0,"0"0"4"16,-1 4 8-16,1 6 6 0,0 7 6 16,-2 3 1-16,2 8 4 15,-3 7 0-15,-1 1 1 16,-1 7-4-16,-1-4-5 0,0 0-8 15,1-8-4-15,0-2-3 16,3-10-2-16,0-4-2 16,2-15-4-16,1 12-7 15,-1-12-13-15,-3-9-59 0,3-1-3 16</inkml:trace>
  <inkml:trace contextRef="#ctx0" brushRef="#br0" timeOffset="119222">20709 9527 328 0,'0'0'6'16,"0"0"1"-16,0-5 1 0,7 1 0 15,12-6 2-15,9 2 1 16,13-1 0 15,6-1-3-31,12 4-12 0,-2-1-19 0,-2-1-50 0,-2 8-9 16</inkml:trace>
  <inkml:trace contextRef="#ctx0" brushRef="#br0" timeOffset="119991">21252 9298 264 0,'0'0'0'0,"0"0"0"16,0 0 1-16,0 0 3 15,10 12 3-15,-4-3 4 47,-1 6 2-47,5 4 1 0,-2 1 4 0,0 6-2 0,-2 3 1 0,-1 0-4 0,-1 0-2 16,-4 0-3-16,0-4-2 15,0-3-2-15,-1-1-1 0,-3-7 0 16,0-4-1-16,4-10 0 15,-5 14 2-15,5-14 0 16,0 0-1-16,0 0-1 16,9-9 0-16,2-4-1 31,4-1 0-31,1-2-2 0,-1 0-1 0,1 3-3 0,-4 5 2 15,1 3 1-15,-6 5 1 16,1 11 1-16,-1 1 0 16,4 4 1-16,3 1 2 0,11-2 1 15,10-1-2-15,3-7-5 16,7 2-14-16,0 7-58 15,-2-16-8-15</inkml:trace>
  <inkml:trace contextRef="#ctx0" brushRef="#br0" timeOffset="120524">20057 9929 300 0,'0'0'3'16,"0"0"-1"-16,0 0 4 31,10 0 2-31,12 0 4 0,18 0 2 0,20-2 3 0,23-3 4 16,23 0-4-16,28-2 1 0,18 2-3 15,15-2-3 1,4 2-2-16,-3 1-3 0,-10 2-4 16,-18-1-2-16,-16 0-4 15,-28 3-3-15,-19-3-7 0,-20 3-6 16,-21-4-14 15,-28 4-53-31,-8 0-4 0</inkml:trace>
  <inkml:trace contextRef="#ctx0" brushRef="#br0" timeOffset="121900">20442 10193 339 0,'0'0'-1'16,"0"0"-1"-16,0 0 0 0,0 13 1 15,3 2 1-15,0 5 2 16,-1 4 2-16,0 10 1 16,0 1 3-16,-2 5 1 15,0 1 2-15,-5 1-2 16,-2-4 1-16,1 0-3 0,-4-6-2 15,4-3-1-15,-2-4-3 16,3-2-4-16,0-5-5 16,4-4-10-16,-4-4-18 15,5-10-44-15,0 0-6 0</inkml:trace>
  <inkml:trace contextRef="#ctx0" brushRef="#br0" timeOffset="122360">20334 10219 280 0,'0'0'3'0,"0"0"1"0,0 0-1 15,1-11 4 1,-1 11 1-16,17-6 4 0,0 2 3 15,10 2 1-15,8 2-2 16,11 6 1-16,2 6-1 0,1 3-3 16,-2 7-2-16,-2 2-4 15,-10 2-3-15,-9 1-1 16,-11 0-1-16,-12-2-4 15,-6-6-2-15,-9-5 0 16,-6-5-3-16,-4-9 0 0,-5 0-2 31,0-5 0-31,-2-6 3 0,2-1 5 0,5 1 2 16,4 0 1-16,4 4 4 0,14 7 2 15,0 0 4-15,0 12 0 16,11 4 1-16,8 6-2 16,4 2-1-16,4 4 2 15,3 2-3-15,-5-3-1 0,2 0-3 16,-4-3 1-16,-5 0-2 47,-3-3 0-47,-4-1-3 0,-5-5-3 0,2 4-6 0,-5-7-8 0,-3-12-42 0,19 13-24 15</inkml:trace>
  <inkml:trace contextRef="#ctx0" brushRef="#br0" timeOffset="122612">20942 10335 323 0,'0'0'3'0,"4"8"4"0,3 4 3 15,-2 9 1 16,3 4 2-31,0 4 5 0,4 6-3 0,-2 2 2 0,2 0-4 16,-4-3-3-16,-2-1-3 0,0-4-3 16,-2-7-4-16,3-2-7 15,-7-5-7-15,0-15-68 16,0 0-3-16</inkml:trace>
  <inkml:trace contextRef="#ctx0" brushRef="#br0" timeOffset="122759">20931 10497 419 0,'0'0'2'0,"14"0"-1"0,11 0 1 15,9 0 0-15,9 0-2 16,4 0-3-16,6 1-3 16,0-2-3-16,-2-2-12 15,-7 3-55-15,-15-6-9 0</inkml:trace>
  <inkml:trace contextRef="#ctx0" brushRef="#br0" timeOffset="123086">21318 10259 345 0,'0'0'4'16,"0"5"0"-16,6 8 3 15,2 4 2-15,-1 9 1 16,4 6 3-16,-1 6 0 16,2 8 2-16,-3 1-3 15,-3 1-1-15,-4-2-1 31,-2-5-2-31,0-4-1 0,-2-8-2 0,-2-8-1 0,1-5 0 16,3-16 0-16,0 0-2 16,0 0 0-16,18-22 0 0,3-3-1 15,4-4 0-15,2 1-2 16,4 1 0-16,0 2-1 15,-1 8 1-15,-2 6 0 16,-6 11 0-16,0 3 0 0,-2 10 1 16,7 6 0-16,1 3-1 31,11 4-2-31,4-4-10 0,14-14-57 0,0 14-19 0</inkml:trace>
  <inkml:trace contextRef="#ctx0" brushRef="#br0" timeOffset="123938">16257 11451 309 0,'0'0'4'16,"0"0"0"-16,0 0 3 0,0 0 1 15,0 0 5-15,0 0 2 16,4 3 2-16,15-2 2 16,13 0-4-16,8-1-1 15,14 0 0-15,10 0-2 0,9-1-4 16,3-1-3-16,-2-4-1 15,-2 2-1-15,-9-3-1 16,-9 1-2-16,-12 2-3 16,-11-3-6-16,-9 5-13 15,-7 7-52 1,-3-5-11-16</inkml:trace>
  <inkml:trace contextRef="#ctx0" brushRef="#br0" timeOffset="124208">16274 11698 326 0,'0'0'2'15,"0"0"4"-15,0 0 6 16,0 0 2-16,19 12 2 15,6-7 1-15,11 2 1 16,18-3 1-16,13 2-2 0,13-4-4 16,6-1-6-16,3-1-1 15,-4-1-3-15,-4 1-2 16,-8-5-6-16,-12 5-10 0,-14-4-22 15,-11 4-49 17,-6 0-3-32</inkml:trace>
  <inkml:trace contextRef="#ctx0" brushRef="#br0" timeOffset="130015">18025 10961 298 0,'0'11'5'0,"-1"16"4"0,0 14 6 15,-3 15 3-15,-4 12 2 16,-8 14 1-16,-2 8 1 15,-5 8 0-15,-4-10-5 16,3-13-4-16,-2-14-7 16,7-14-7-1,0-17-8-15,10-12-28 0,9-18-47 0,0 0-5 16</inkml:trace>
  <inkml:trace contextRef="#ctx0" brushRef="#br0" timeOffset="130414">18379 11486 335 0,'0'0'5'16,"2"17"2"-16,-1-1 3 0,3 4 3 15,-3 5 1 1,0 5 1-16,-1 2 1 0,0 3 0 15,0-3-4-15,-3-6-3 16,0-3-3-16,-1-8-2 16,1 1-5-1,3-16-7-15,0 0-10 0,-7-8-18 0,6-15-40 16,1-1-12-16</inkml:trace>
  <inkml:trace contextRef="#ctx0" brushRef="#br0" timeOffset="130671">18379 11486 315 0,'-14'-43'8'15,"14"43"3"-15,0 0 3 16,0 0 1-16,38 65 3 15,-19-35 1-15,4 9 0 16,1 6 0 0,2 0-7-16,-4-4-3 0,-3-5-1 0,-4-8-1 15,0-13 1-15,-1-15-2 16,3-9 0-16,4-25-1 0,1-13 0 15,1-15 0-15,5-13-3 16,2-6-5-16,-3-1-2 16,-1 8-7-16,-7-1-19 15,-5 17-60-15,-1 11-2 0</inkml:trace>
  <inkml:trace contextRef="#ctx0" brushRef="#br0" timeOffset="140595">19554 10449 265 0,'0'0'4'0,"0"0"1"16,12-9 1-16,-12 9 0 15,9-1 3-15,-9 1 4 16,-8 16-1-16,-10 5 2 0,-13 11-5 15,-13 6-1-15,-11 8 1 16,-12 2-2-16,-5 2-2 16,-3-3-3-16,7-3 0 15,6-9-2-15,10-8-3 0,13-5-4 16,12-7-4-16,17-6-19 15,10-9-47-15,16 0-5 16</inkml:trace>
  <inkml:trace contextRef="#ctx0" brushRef="#br0" timeOffset="140807">19894 10490 280 0,'0'0'2'0,"-6"3"1"15,-11 15 4-15,-10 5 3 16,-13 10 3-16,-18 11 2 16,-17 8 2-16,-17 10 1 0,-11 6 0 15,3-6-4-15,7-7-5 16,13-4-8-1,14-13-11-15,29-16-52 0,22-2-20 16</inkml:trace>
  <inkml:trace contextRef="#ctx0" brushRef="#br0" timeOffset="141868">22322 10961 215 0,'0'0'7'0,"0"0"4"16,-12 18 7-16,-3 4 2 16,-8 9 2-16,-8 9 3 0,-9 10 2 15,-7 8 1-15,-6 5-6 16,-1 1-5-16,2-6-5 15,6-4-3-15,5-10-4 16,11-7-4-16,6-12-6 0,11-10-10 16,4-8-35-16,9-7-32 15,6-18-6-15</inkml:trace>
  <inkml:trace contextRef="#ctx0" brushRef="#br0" timeOffset="142064">21993 11067 328 0,'0'0'3'0,"2"9"1"0,2 5 0 15,1 11 4-15,1 6 1 0,-1 8 1 16,0 10 2-16,0 4 0 16,-1 2-3-16,-2-4-1 15,1-5-2-15,-1-5-4 16,0-12-4-16,2-5-10 0,-4-10-36 31,0-14-32-31,0 0-4 0</inkml:trace>
  <inkml:trace contextRef="#ctx0" brushRef="#br0" timeOffset="142209">21834 11284 379 0,'0'0'4'0,"20"-2"0"0,9 0 0 0,16-3 1 0,15-3 1 0,16-2 0 15,13-1 0-15,7-3-1 0,-3-1-8 16,-3 1-14-1,-10 5-62-15,-15-6-2 0</inkml:trace>
  <inkml:trace contextRef="#ctx0" brushRef="#br0" timeOffset="142548">21742 11030 327 0,'-12'17'5'15,"-12"18"4"-15,-9 18 2 16,-5 16 2-16,0 10 0 15,5 10 1-15,7 4 0 16,16 3 1-16,21-18-4 16,39-27-5 15,23-22-2-31,24-23-1 0,24-21 0 0,12-24-1 0,1-14-1 0,-5-10-1 15,-18-6 0-15,-23-5-1 16,-26 1-1-16,-31 6-1 0,-31 6 1 16,-31 14-1-16,-29 8 1 15,-23 12 0-15,-15 8 0 16,-4 14 0-16,-2 3-2 0,13 9-5 15,8 4-11 17,18 7-31-32,28 4-31 0,25-4-7 0</inkml:trace>
  <inkml:trace contextRef="#ctx0" brushRef="#br0" timeOffset="142835">23378 10805 365 0,'0'0'0'0,"-7"7"1"15,-3 10 0-15,-8 10 4 16,-12 8 2-16,-8 10 4 15,-11 8 0-15,-9 9 2 16,-3 5 1-16,-1-2 0 0,4 0 0 16,4-6-5 15,13-5-6-31,5-10-8 0,16-6-9 0,5-9-36 0,12-14-36 15,3-15-5-15</inkml:trace>
  <inkml:trace contextRef="#ctx0" brushRef="#br0" timeOffset="143013">22979 11116 386 0,'0'0'3'16,"11"19"0"-16,1 1 2 0,5 8 1 16,1 10 0-16,2 5 1 15,-2 7 1-15,0 4 0 16,-4 3-2-16,-4-6-2 0,-6-6-2 15,-2-5-5 17,-2-9-13-32,-2-12-62 0,-1-4-5 0</inkml:trace>
  <inkml:trace contextRef="#ctx0" brushRef="#br0" timeOffset="143215">22913 11246 435 0,'0'0'1'0,"27"-3"1"15,12 0 0-15,21 0-1 0,18-3 1 31,13-2-2-31,9-1-2 0,9-3-7 0,-5-8-6 16,-8-3-30-16,-16-4-39 16,-20-9-6-16</inkml:trace>
  <inkml:trace contextRef="#ctx0" brushRef="#br0" timeOffset="143423">22985 11007 372 0,'-15'16'4'0,"-12"21"1"15,-7 15 5-15,-7 22 0 0,-4 12 1 16,3 11 1-16,6 7-1 15,10 0 1-15,26-22-3 16,32-27-1-16,29-23-3 31,27-32-1-31,25-24-2 0,18-34-2 0,10-20-1 0,-8-14-1 16,-15-6-1-16,-28-6-3 15,-31-1 1-15,-36 11 0 32,-4115 12-1-32,4039 23-3 0,4052 13-8 0,-4101 19-30 0,-17 20-37 15,-4 13-3-15</inkml:trace>
  <inkml:trace contextRef="#ctx0" brushRef="#br1" timeOffset="150331">18840 10530 203 0,'0'-8'2'0,"0"8"2"16,-9-20 2-16,-2 8 1 16,-2-5 0-16,-7 5-1 15,-5 0 0-15,-12 7 0 16,-7 5 0-16,-5 17-3 0,-10 15-2 15,-5 8-1-15,-6 17 1 16,-7 8-1-16,2 12 1 16,-3 4 0-16,2 7 0 0,3 4 3 15,7 1 0-15,7 4 0 16,7-3 2-16,7 2-1 15,6-4-1-15,13 1 0 16,8 4-2-16,8-9-1 0,7-5-1 16,3-4 0-16,10-4-2 15,8-8 1-15,7-4 1 16,8-8-3-16,8-10 2 31,4-2-1-31,4-11 0 0,4-2 0 0,2-8 1 0,4-4 0 16,3-4 1-16,-2-7 0 15,-1-5 1-15,10-7 1 16,10-11 2-16,7-14 1 0,12-4 1 15,10-16-1-15,8-1 0 16,-2-10 0-16,6-2-1 16,-13-9 1-16,-5-8-2 46,-11-7-2-46,-11-3 0 0,-17-9 0 0,-20-3-1 0,-17-2 2 0,-22-1-3 0,-19 7 0 16,-28 11-2-16,-30 14-5 16,-23 10-7-16,-19 9-38 0,-4 14-22 15</inkml:trace>
  <inkml:trace contextRef="#ctx0" brushRef="#br1" timeOffset="152745">17179 7037 9 0,'-51'55'14'0,"0"10"5"0,2 5-1 16,4 2 0-16,5 3-2 15,-1 0-3-15,10-3-3 16,4-4-4-16,8-1-2 15,4-8-3-15,7-11 1 16,6-1-2-16,2-11 1 0,4 1 0 16,9 11 3-1,3-4-1 1,3 4 2-16,1-2 1 0,2 5-1 15,3-3 1-15,2 0 0 16,4-6-1-16,-1-14 0 16,6-5 2-16,-2-6 1 15,6-1 2-15,3-9 0 31,7 0 0-31,2 1 0 0,-1-6 0 0,-1 1-1 0,-3 1-3 16,2-2 0-16,-6-2-3 16,4-6-1-16,-7-7 0 0,0-4-1 15,9-7 1-15,-6-8-1 16,12-3-1-16,1-7 1 15,2-8-3-15,6-11 2 16,-3-2-1-16,-3-9 1 0,-11-6-1 16,-3-6 1-16,-21-4-1 15,-15-1 0-15,-14 4 2 16,-27 4-2-16,-19 8 0 15,-16 5-1-15,-12 15-5 0,-7 6-7 32,0 8-24-32,11 16-30 15,7 3-3-15</inkml:trace>
  <inkml:trace contextRef="#ctx0" brushRef="#br1" timeOffset="153474">19072 6875 74 0,'0'0'1'15,"-20"-1"-1"-15,-2 0 1 0,-8 2-1 16,-8 6 2 0,-13 1-2-16,-7 3 1 0,-15 4 0 15,-10 6 3-15,-1 5-1 16,-4 8 3-16,-1 3 0 15,1 10 2-15,3 1 2 0,3 13 0 47,8 9 0-47,10 8-1 0,6 7-3 0,10 5 0 0,6 5 1 0,16 33 1 16,6 5 0-1,16-2-1-15,4-8 1 16,24-2 1-16,21-13 0 16,11-6-1-16,18-4 0 0,10-45-3 15,13-10 0-15,13-18-2 16,17-9 0 15,3-16 0-31,5-17 2 0,17-22-2 0,4-14 0 0,8-18 1 0,-1-7-1 16,2-13 0-16,-8-5-1 15,-13-3 0-15,-16 6 0 16,-28 2 2-16,-24 1-2 15,-31 6 0-15,-20 1-2 16,-40 7 0-16,-36-3 1 0,-36 9-2 16,-30 0 0 15,-32 14-2-31,-30 3-5 0,-19 10-13 0,-6 14-35 0,3 5-14 15</inkml:trace>
  <inkml:trace contextRef="#ctx0" brushRef="#br1" timeOffset="157143">11852 13050 251 0,'0'0'-64'0,"102"-32"-4"0</inkml:trace>
  <inkml:trace contextRef="#ctx0" brushRef="#br1" timeOffset="158367">10307 13476 374 0,'0'0'2'0,"0"0"1"15,8 0 3-15,2 0 0 0,3 0 2 16,2 8 2-16,2 6 2 16,1 7 1-16,1 9-1 15,-5 9-1-15,-1 7-1 16,-6 7 0-16,-2 0-3 0,-2-2-2 15,-1-8-1-15,-2-5-2 16,0-10 1-16,0-8-1 16,0-8 0-16,0-12 1 15,0 0 0-15,3-8 0 16,7-19-3-16,13-19 0 0,27-22 0 15,29-26 0-15,37-21 0 16,46-18 0-16,40-13 0 16,46-19-70-16,7 32-22 0</inkml:trace>
  <inkml:trace contextRef="#ctx0" brushRef="#br1" timeOffset="162994">19369 12744 213 0,'0'0'4'16,"0"0"4"-16,0 0 0 15,0 0 1-15,0 0 3 16,0 0 4-16,5 13 4 0,-4 8 3 16,-1 15-1-16,-3 12-4 15,-5 10 2-15,-4 12-1 16,-3 6-4-16,-3 1-4 15,-3-4-4-15,1-9-3 0,1-10-2 16,2-13-1-16,4-12-1 16,4-11 0-16,3-7-4 15,6-11-8-15,0 0-20 16,0 0-50-16,1-14-4 0</inkml:trace>
  <inkml:trace contextRef="#ctx0" brushRef="#br1" timeOffset="163669">19285 12770 150 0,'0'0'4'0,"0"0"4"0,0 0 3 16,-6-11 2-16,6 11 0 15,-4-11 1-15,4 2 0 16,3-1 2-16,5-2-4 15,6-3-1 1,8 0-3-16,6 1 1 0,10 0 0 0,10 3 1 16,2 4 0-16,10 5 0 15,-2 5-2-15,4 10-1 16,-7 7-2-16,-8 7-1 0,-11 7 0 47,-16 6-2-47,-16 3 0 0,-15 2 0 0,-14-1 1 0,-15-2 0 0,-7-5 0 15,-9-9-2-15,-4-7 2 16,2-11-3-16,3-9 1 0,5-2 0 15,10-9-1-15,7-1-2 16,8-5 0-16,9 8 0 16,16 8 2-16,0 0 0 0,14 8 2 15,11 9 1 1,7 9 0-16,5 6 1 0,4 5 3 15,-1 4-1-15,-5 2 0 16,-4 1-2-16,-7-3 0 0,-9 0-1 16,-5-4 0-1,-7-4-4-15,-3-9-2 0,0-2-3 16,0-7-7-16,0-1-16 15,8 1-48-15,7-13-9 0</inkml:trace>
  <inkml:trace contextRef="#ctx0" brushRef="#br1" timeOffset="163891">20046 13239 314 0,'0'0'4'0,"-4"20"3"16,-3-3 0-16,-2 5 2 15,-1 6 0-15,-4 4 1 16,0-3 0-16,-1 5-1 47,4-8-3-47,0-6-4 0,4-4-11 0,7-16-30 0,-13 8-39 0,13-8-6 0</inkml:trace>
  <inkml:trace contextRef="#ctx0" brushRef="#br1" timeOffset="164211">19978 13217 302 0,'0'0'3'15,"8"12"3"-15,3 0 2 16,4 8 3-16,0 2 1 15,2 4 2-15,0 6 2 16,0 2 1-16,-2 2-3 0,-5-4-3 16,-4-4-2 30,-3-3-1-46,-2-6 1 0,-1-4-2 0,0-15 0 0,0 11 0 0,0-11-2 0,8-20 1 0,2-5 0 16,5-14-1-16,4-6-3 16,2-14-1-16,2-3-2 15,5-3-1-15,-3 5-3 16,-4 2-6-16,-1 10-12 0,-9 12-40 15,-2 7-26-15</inkml:trace>
  <inkml:trace contextRef="#ctx0" brushRef="#br1" timeOffset="164509">20628 12876 330 0,'0'0'1'15,"0"0"3"-15,0 0 2 16,1 10 3-16,11-3 1 0,7-4 2 16,11 2 0-16,8-1-1 15,8-1-1 16,7-2-3-31,10-1-5 0,-2 1-8 0,-2-2-9 0,-7-5-20 0,-9-3-41 16,-5 6-9-16</inkml:trace>
  <inkml:trace contextRef="#ctx0" brushRef="#br1" timeOffset="164680">20668 13150 342 0,'0'0'2'16,"20"0"1"-16,7 0-1 15,14 0 1-15,9 0 0 0,16 0 0 16,11-3-4-16,10 4-12 16,-1 3-47-16,-5-4-18 15</inkml:trace>
  <inkml:trace contextRef="#ctx0" brushRef="#br1" timeOffset="168875">21644 12299 232 0,'0'0'2'0,"0"0"0"16,0 0 3-16,0 0 2 0,0 0 5 15,0 11 3-15,5 1 3 16,3 13 1-16,5 8 0 15,-3 1-1-15,4 7-1 16,-6 4-2-16,4 2-2 16,-7-5-4-16,-1 1-2 0,-2-7-2 15,0-4 0-15,0-3-1 16,-1-6-1-16,0-3-1 15,1-5 0-15,0-2-1 16,1-2 0-16,-3-11 1 0,3 8 1 16,-3-8 0 15,0 0 0-31,9-3 1 0,-1-10-1 0,6-10 1 0,4-7-1 15,4-8 0-15,5-10-1 0,4-8 0 16,0-5-1-16,-4-1 1 16,-2 3-1-16,-7 4 0 15,-3 7-1-15,-7 9-1 16,-3 7-3-16,-3 10-5 0,-1 6-7 47,-1 16-7-47,1-10-18 0,-1 10-43 0,-1 10-8 0</inkml:trace>
  <inkml:trace contextRef="#ctx0" brushRef="#br1" timeOffset="169151">22157 12357 269 0,'0'0'4'0,"0"19"3"15,0 3 1-15,1 6 5 16,1 6 1-16,0 5 3 15,-2 5-1-15,1 6 1 16,-1-4-4-16,0-5-1 0,0-9-6 16,0-3-5 15,-5-10-8-31,5-3-21 0,0-8-49 0,0-8-6 0</inkml:trace>
  <inkml:trace contextRef="#ctx0" brushRef="#br1" timeOffset="169290">22069 12647 341 0,'0'0'3'15,"18"3"-1"-15,5-2 2 0,4 3-1 32,8-4 0-32,4 0-4 0,3 0-8 0,0 6-43 15,-5-9-22-15</inkml:trace>
  <inkml:trace contextRef="#ctx0" brushRef="#br1" timeOffset="169616">22403 12342 282 0,'0'0'4'0,"13"5"4"0,-1 4 3 16,4 7 2-16,-2 5 3 16,3 3 1-16,-4 7 1 15,4 5 2-15,-11 1-6 16,-4-6-2-1,-2 0-3-15,-2-9-1 0,-4-5-1 0,1-7-3 16,5-10 0-16,0 0-1 16,-1-17 0-16,6 0-1 0,5-2-2 15,5 7 0-15,2 1 0 16,6 7 0-16,3 4 0 15,3 12 0-15,2 10 0 16,3 4 0-16,3 1-3 0,-1 6-6 16,-1-7-10-16,4-7-50 31,-5 5-16-31</inkml:trace>
  <inkml:trace contextRef="#ctx0" brushRef="#br1" timeOffset="169862">21711 13159 451 0,'0'0'1'15,"11"0"-1"-15,17-2 1 16,15-5 0-16,19-2 0 16,26-6-1-16,24-3 1 15,20 2-1-15,13 0-4 16,9 8-12-1,-6 9-54-15,-4-1-14 0</inkml:trace>
  <inkml:trace contextRef="#ctx0" brushRef="#br1" timeOffset="170370">21901 13534 355 0,'0'0'2'0,"0"0"2"15,3 8 2-15,-1 6 5 16,3 8 1-16,-3 12 2 16,-2 7 0-16,0 7 0 15,-5 5 0-15,-2-2-4 16,-4 0-2-1,1-7-3-15,-1-6-3 0,3-16-4 16,2-5-7-16,6-17-12 0,0 0-64 16,0 0-2-16</inkml:trace>
  <inkml:trace contextRef="#ctx0" brushRef="#br1" timeOffset="170884">22071 13868 236 0,'0'0'7'16,"0"10"3"-16,0 1 5 16,0 0 2-16,0 3 2 15,0 1 3-15,0-1 0 16,0 1 4-16,0-3-6 0,0-12-3 15,-5 12-4 17,5-12-4-32,0 0-1 0,-8-10-3 0,6-4-2 0,1-7-2 0,1-5-2 15,0-2 0-15,4 1-1 16,1 1 0-16,0 1-1 47,3 8 1-47,2 8 1 0,2 6 1 0,2 6 1 0,-1 9 0 0,5 5 0 0,0 9 2 15,0-1 0-15,-1 2 1 16,-2-1 0-16,-1-6 0 15,-3-6 0-15,1-7 0 16,4-7 0-16,-2-13-1 0,3-10-1 16,1-9 0-16,-1-5-1 15,-1-3-2 32,-2-2-1-47,2 4-4 0,-11-3-8 0,6 0-49 0,-5 16-25 0</inkml:trace>
  <inkml:trace contextRef="#ctx0" brushRef="#br1" timeOffset="171614">19989 14829 363 0,'0'0'2'16,"0"0"0"-16,9 3 2 16,11-3 1-16,10 0 0 0,13 0 3 15,11-7-1-15,10 1 0 16,7 1-1-16,4-2-5 15,-4-3-7-15,1 6-14 16,-7 6-52-16,-13-2-10 0</inkml:trace>
  <inkml:trace contextRef="#ctx0" brushRef="#br1" timeOffset="171819">20009 15054 383 0,'0'0'2'0,"0"0"2"0,18 1 1 15,7-1 0-15,13 0 1 0,13-4 0 16,16-3 1-16,13-3-1 16,11 4-8-16,-2-4-11 15,1-7-44 32,-3 11-23-47</inkml:trace>
  <inkml:trace contextRef="#ctx0" brushRef="#br1" timeOffset="173556">21597 14262 227 0,'0'0'7'16,"0"0"3"-16,0 0 0 16,0 0 5-16,0 0 5 0,1 7 0 15,3 8 3-15,3 9-1 16,3 9-3-16,0 2-2 15,3 9-1-15,-1 2-4 16,-1 0-4-16,2-4-1 0,-3-3-1 16,-3-6-1-16,0-9 0 15,-1-3-1-15,-1-8 0 16,-5-13 0-16,2 12 1 15,-2-12 1-15,0 0-1 0,4-5 0 16,2-7-1-16,3-12 0 16,4-8-2-16,1-4 0 15,4-10-1-15,3-4-1 16,1-2 0-16,0 3-3 31,-2 1-4-31,-1 13-10 0,-2-2-22 0,0 14-49 0,1 8-1 16</inkml:trace>
  <inkml:trace contextRef="#ctx0" brushRef="#br1" timeOffset="174032">22119 14490 281 0,'0'0'4'0,"-2"17"4"16,0 0 3-16,-1 2 1 16,-2 7 4-16,1 2-1 15,-3 4 3-15,-1 4-2 16,1-6-2-16,1-5-7 0,0-6-6 15,1-4-10-15,5-15-56 16,0 0-15-16</inkml:trace>
  <inkml:trace contextRef="#ctx0" brushRef="#br1" timeOffset="174206">22029 14587 365 0,'0'0'1'16,"18"6"0"-16,1 0 2 15,9-1-1-15,2 1-1 16,6 0-2-16,3-2-5 0,3-1-9 15,-6 7-53-15,-8-14-10 16</inkml:trace>
  <inkml:trace contextRef="#ctx0" brushRef="#br1" timeOffset="174463">22372 14416 328 0,'0'0'3'0,"4"15"1"15,-3 0 3-15,-1 5 3 16,0 3 3-16,0 4-1 15,-6 3 2-15,-2 2 0 16,0-9-2-16,0-3-2 16,0-8-2-16,8-12-3 0,0 0-3 15,0-10-1-15,9-6 0 16,9-4-1-16,4 1-2 15,3 2-1-15,0 5 2 16,3 7-3-16,-3 5 3 0,1 7 1 16,0 7-1-16,1 6-2 15,-2-1-8-15,1 1-19 16,9-5-50-1,-12-4-4-15</inkml:trace>
  <inkml:trace contextRef="#ctx0" brushRef="#br1" timeOffset="174753">21489 14868 443 0,'10'2'1'0,"25"0"0"16,28-2 1-16,27 3 1 0,37-3 0 15,34-3 1-15,38 1-1 32,24-1 1-32,17 3-6 0,-7-5-6 0,-3 5-20 0,-8 5-56 15,-39 0-2-15</inkml:trace>
  <inkml:trace contextRef="#ctx0" brushRef="#br1" timeOffset="175470">21777 15151 302 0,'0'0'4'0,"0"0"1"15,0 0 3-15,0 0 4 16,6 10 2-16,-2 4 1 15,1 6 3-15,-2 6 0 16,6 3-3-16,-3 3-1 0,-1 1-3 16,0-4-2-16,-1-4 1 15,1-7-3-15,-5-18-1 16,15 6 0-16,-4-16-1 15,8-10-1-15,2-6 0 16,0-6-1-16,1-1-3 0,2-3 0 16,-3 7-4-16,-6-1-4 15,0 11-11-15,-8 2-17 16,-6 9-51-16,-1 8-4 0</inkml:trace>
  <inkml:trace contextRef="#ctx0" brushRef="#br1" timeOffset="175690">22111 15159 311 0,'0'0'5'0,"0"0"4"15,9 17 2-15,-6-5 2 16,-2 4 3-16,1 5 0 0,-2 4 1 15,0 1 0-15,-1 5-5 47,-4-4-3-47,-1 2-7 0,-3-6-11 0,5 0-9 0,-6 0-50 0,3-14-16 0</inkml:trace>
  <inkml:trace contextRef="#ctx0" brushRef="#br1" timeOffset="175810">22060 15313 339 0,'0'0'1'15,"19"-2"0"-15,6 0-1 16,5-2-2-16,9-1-9 15,3 1-33-15,4-5-29 16,0-4-6-16</inkml:trace>
  <inkml:trace contextRef="#ctx0" brushRef="#br1" timeOffset="176178">22388 15119 347 0,'0'0'3'16,"0"15"3"-16,0 1 3 0,0 4 1 16,0 7 2-16,0 6 2 15,-2 3 0 1,-6 9 0-16,-4-2-2 0,-6-2-2 15,-4 0-3-15,-1-7-1 16,-3 0-3-16,4-10-1 0,1-7-3 16,4-7-3-16,7-10-2 31,10 0-3-31,0-15 0 0,15-1 0 0,3-1 0 15,9-3 2-15,3 3 3 0,0 2 4 16,1 4 4 0,-3 5 3-16,-3 6 1 0,-8 0 1 15,-2 10 1-15,-10 4-1 16,-5 4-2-16,-2 4-1 0,-9 0-1 15,-3 2-1-15,0-2-2 47,0-1 0-47,2-4-4 0,5 0-3 0,-1-9-7 0,8 1-22 0,11-7-54 16,-1-4-1-16</inkml:trace>
  <inkml:trace contextRef="#ctx0" brushRef="#br1" timeOffset="176577">22465 15116 251 0,'0'0'3'0,"0"0"3"15,0 0 6-15,0 0 1 16,0 0 2-16,0 0 0 15,0 0 1-15,8 0 1 0,-8 0-2 16,0 0-3-16,0 0-4 16,0 9-2-16,0-9-2 15,0 0-1-15,0 0-2 16,-1 8-6-16,1-8-14 0,-4-6-53 15,4 6-9-15</inkml:trace>
  <inkml:trace contextRef="#ctx0" brushRef="#br1" timeOffset="177037">22617 15088 244 0,'0'0'10'16,"0"0"5"-16,-2 7 5 15,-1 7 3-15,-4 7 2 0,-2 7 1 16,-6 8 3-16,-2 11 0 16,-6 8-8-16,-7 9-6 31,-1 6-3-16,-7 4-4-15,-4 4-1 0,0-2-3 0,-1 0-1 0,2-6-1 0,4-8-1 16,7-10-2-16,2-9-2 16,9-11-4-16,12-10-10 15,-1-10-37-15,8-12-35 16,20-15-5-16</inkml:trace>
  <inkml:trace contextRef="#ctx0" brushRef="#br1" timeOffset="177660">22701 15494 370 0,'0'0'3'16,"0"22"2"-16,-5-1 3 15,-2 5 1-15,0 6 2 16,-4 3 0-16,-1 4 2 0,1 4-1 16,-4-9-1-16,3-5-4 15,2-6-1 1,1-5-1-16,4-5-2 0,5-13-1 15,-8 2-2-15,6-8-1 0,0-11-1 16,2-7 0-16,0-2-2 31,0-8-1-31,4-4-1 0,2-3 1 0,2 1 0 16,4 1 1-16,5 3 2 0,2 4 0 15,5 4 2-15,5 6 2 16,7 6 1-16,1 4 0 16,2 5 0-16,-1 7 0 15,-4 2 1-15,-5 9-1 16,-9 4-1-16,-14 3-1 0,-9 3 0 15,-18 4-1-15,-8 0 0 16,-10 0 1 0,-4-3-1-1,-1-4 0-15,5-1 0 0,3-3 0 0,11 0 0 0,6-2 1 16,12-1 0 46,7 5 0-62,15 0 0 0,8 5 1 0,6 0 0 0,8 1-1 0,2 0-1 0,-1-3-2 0,3 0-4 0,-9-9-9 0,1-1-15 16,1-7-55-16,-15-2-5 15</inkml:trace>
  <inkml:trace contextRef="#ctx0" brushRef="#br1" timeOffset="177853">23107 15561 404 0,'0'0'4'16,"1"19"0"-16,0 0 1 0,0 2 2 16,0 10 0-16,-1 1 1 15,0 5 0-15,2 5 0 16,-2-5-3-16,0-3-1 15,0-8-4-15,0-1-4 0,0-8-3 16,0-3-18-16,9-11-61 16,-9-3-1-16</inkml:trace>
  <inkml:trace contextRef="#ctx0" brushRef="#br1" timeOffset="178019">23026 15706 365 0,'0'0'0'0,"0"0"1"0,14-2 0 0,4-1 1 15,7-3-1-15,3 1-6 16,4-5-10-16,-1-7-55 0,6 6-8 15</inkml:trace>
  <inkml:trace contextRef="#ctx0" brushRef="#br1" timeOffset="178226">23318 15521 352 0,'-2'9'6'15,"1"6"1"-15,1 3 4 16,0 7 2-16,-4 3 0 16,3 5 0-16,-2-1 1 15,2 2 0-15,1-11-4 16,-2-5-3-16,2-8-1 0,0-10-2 15,6 0-1-15,5-8-1 16,2-5 0-16,5-2 0 16,1 4-2-16,7 1 0 0,2 4 0 31,6 6 0-31,5 2 0 0,3 10-2 0,4 6-4 15,-1 0-11-15,5-9-64 16,-4 13-7-16</inkml:trace>
  <inkml:trace contextRef="#ctx0" brushRef="#br1" timeOffset="178719">20223 16387 391 0,'0'0'1'16,"0"0"0"-16,9 0 2 0,11 0 1 15,12 0 1-15,12-6 0 31,13 0 0-31,7 1-1 0,10-2-4 0,0-2-9 16,4 2-26-16,-3 1-46 0,-13-3-5 16</inkml:trace>
  <inkml:trace contextRef="#ctx0" brushRef="#br1" timeOffset="178883">20460 16533 420 0,'0'0'1'0,"0"10"0"0,12-2 1 16,4-2 1-16,9-1 0 15,10 1 0-15,8-3 0 16,10 3-6-16,2-6-10 47,11-5-37-47,5-2-33 0,-2-6-6 0</inkml:trace>
  <inkml:trace contextRef="#ctx0" brushRef="#br1" timeOffset="179134">21480 16252 423 0,'0'0'2'0,"-6"23"0"16,1 0 2-16,0 6 3 0,-3 7-1 16,0 5 2-16,-2 6 0 15,-1 5 1-15,1-7-1 16,2-5-1-16,2-7-2 0,1-6-3 15,4-7-2-15,1-11-4 16,0-9-8-16,9-4-23 16,-4-15-55-16,4-13-2 0</inkml:trace>
  <inkml:trace contextRef="#ctx0" brushRef="#br1" timeOffset="179420">21301 16150 413 0,'0'0'1'0,"12"-2"2"15,10 2 0-15,11 0 2 16,12 0 1-16,14 4 1 15,6 4 0-15,3 6 1 16,-1 1-2-16,-8 4-1 16,-11 5-2 15,-16 0-3-31,-20 6-2 0,-20-6 0 0,-16 0-1 0,-13-8 0 0,-13-3 0 15,-4-3 0-15,-5-4 2 16,2 2 1-16,5-5 1 0,13 4 1 16,10 2 1-16,15 8 1 15,14 3 0-15,20 4 0 16,16 2 0-16,14 0-1 15,9 1 0-15,7-3-2 32,4 1-4-32,-1-10-5 0,-3 2-16 0,-7-7-64 0,-10-6-1 15</inkml:trace>
  <inkml:trace contextRef="#ctx0" brushRef="#br1" timeOffset="179673">22240 16318 411 0,'0'0'2'16,"0"18"1"-16,0-3 3 15,0 7 1 1,0 5 2-16,-1 3-1 0,-2 5 2 0,2 4-1 15,-3-3-1-15,2-5-1 16,0-1-2-16,0-4-4 16,2-2-6-16,-2-7-8 0,2-3-29 15,0-14-47-15,0 0-3 16</inkml:trace>
  <inkml:trace contextRef="#ctx0" brushRef="#br1" timeOffset="179869">22021 16499 427 0,'0'0'1'0,"0"0"2"0,10 4 1 15,5-1 2-15,5-1 0 16,6 1 2-16,6-1-1 0,2 3 0 16,4-3 0-16,-3 1-3 15,-2-2-1-15,-2 1-4 16,-4-1-3-16,-1 1-5 15,-4-2-8 1,7 0-18-16,15-5-53 0,-10-8-5 0</inkml:trace>
  <inkml:trace contextRef="#ctx0" brushRef="#br1" timeOffset="180235">22596 16177 335 0,'0'0'8'0,"0"9"3"16,2 9 4-16,-1 4 3 15,4 9-1-15,-1 10 2 0,-1 5 0 16,-1 8 1-16,-2 2-6 16,0 1-5-16,0-2-2 46,-2-4-2-46,-2-7-1 0,1-7-1 0,0-8-1 0,3-9 0 0,0-10-1 0,7-10-1 16,9-8-1-16,7-8-1 16,1-8 0-16,6 0 0 15,1 0 0-15,-2 6 0 16,-1 4 0-16,-3 11 2 0,-5 4 0 16,-6 16 2-16,1 7 0 15,3 4 0-15,8 3 0 16,14-1 1-16,10-8-2 0,18-1-3 15,11-10-8-15,20-8-44 16,4-3-37-16,2-11-3 16</inkml:trace>
  <inkml:trace contextRef="#ctx0" brushRef="#br1" timeOffset="181202">14243 14016 304 0,'0'0'2'0,"0"0"2"0,9 3 3 15,-6 8 7-15,1 6 2 16,-3 8 2-16,-1 11 5 16,-4 6-2-16,-10 5-1 15,-4 1-2-15,2-4-2 0,4-10-4 16,12-14-3-16,20-20-2 15,31-17-2-15,40-22-1 16,41-14-1-16,44-5-6 16,30 16-66-16,34-22-21 15</inkml:trace>
  <inkml:trace contextRef="#ctx0" brushRef="#br1" timeOffset="185541">19075 16124 266 0,'0'0'5'0,"0"0"5"0,0-12 1 15,0 12-2-15,0 0 0 16,0 0 5-16,2 8 1 15,-2 12 1-15,0 14-4 16,-7 8-2-16,-6 13-2 0,-3 8 1 16,-2 7-1-16,-6-2-2 15,0 0-3-15,0-8-3 16,2-8-3-16,3-11-5 0,3-14-14 15,-9-7-58 17,13-15-5-32</inkml:trace>
  <inkml:trace contextRef="#ctx0" brushRef="#br1" timeOffset="185914">18837 16127 299 0,'0'0'1'0,"11"-7"0"31,10 3 4-31,8-3 3 0,11 2 4 0,15 1 1 0,8 3-1 16,7 1 2-16,-4 7-2 15,-6 7 0-15,-12 6-3 0,-16 5-4 16,-15 1-4-16,-18 1 0 15,-22-3-1-15,-14-5 0 16,-10-2 1-16,-9-7-2 16,0-5 1-16,-1-4 0 31,5-1 0-31,7 0 0 0,10 1 1 0,12 7 2 0,10 11 1 15,13 3 1-15,15 9 1 16,11 5 0-16,10 5 2 47,6 5-3-47,4-1 1 0,-2-2-3 0,-4-5-2 0,-3-1-6 0,-12-11-10 0,-2-1-26 15,-2-6-45-15,-17-10-4 16</inkml:trace>
  <inkml:trace contextRef="#ctx0" brushRef="#br1" timeOffset="186155">19444 16561 319 0,'0'0'5'0,"0"15"4"16,-1 0 1-16,1 6 3 16,-2 1 0-16,1 5 1 15,0 2-1-15,1 0 1 16,0-5-5-1,0-7-5-15,0-5-9 0,0-12-13 0,6-7-44 16,0-7-22-16</inkml:trace>
  <inkml:trace contextRef="#ctx0" brushRef="#br1" timeOffset="186404">19480 16465 342 0,'0'0'4'0,"8"12"3"16,1 2 2-16,6 3 3 15,2 7 0-15,3 3 0 0,4 7 1 16,0 3 1-16,1-1-3 15,-4-5-3-15,-7-3 1 16,3-8-2-16,-5-8 1 16,-1-12-2-16,3-9 0 0,0-14-1 15,1-12-1-15,0-8-2 16,4-9-4-16,-7-10-6 15,6 0-11-15,-8 5-38 16,1-7-34 15,-3 5-3-31</inkml:trace>
  <inkml:trace contextRef="#ctx0" brushRef="#br1" timeOffset="187252">17883 15543 280 0,'0'0'0'0,"0"0"0"0,-10 0 1 16,10 9 3-16,4 5 3 15,11 4 2-15,9 3 2 16,9 2 2-16,16 5 0 16,10-3 1-16,13 3-1 0,10-8-2 15,16-1-1-15,7-5-4 16,8-3-1-16,11-3-3 15,6-2 0-15,15-3-1 32,8-2 0-32,7 0-1 0,10 1 1 15,5 1-1-15,3 4 1 0,7 2 1 0,-1 4 0 16,2 4 0-16,0 2 0 15,-4-1 1-15,-5 1 0 16,-4-2 0 0,-5-2 0-16,-10-4 2 0,-5-2-1 0,-7-4 1 15,-4 0-1-15,-5 0 0 16,3 0 0-16,-6 3 0 15,3 0-2-15,0 3 0 0,-1 3-1 16,0-3-1-16,-5 2 1 16,-5-2-1-16,-4 0 0 15,-9-1 0-15,-3-2 0 0,-13-1 1 16,-6 0-2-16,-13-2 1 15,-7 1 1-15,-9-3-1 16,-12-1 0-16,-10 1 0 16,-10-1 0-16,-7 0-1 0,-10-2 1 31,-2 3 0-31,-11-3-1 0,0 0 1 0,0 0 0 15,-7 8-1-15,-3-3 1 16,1 4 0-16,0 7 1 16,-5 9 1-1,0 9-1 1,1 14 0-16,1 15 0 0,0 13-1 0,1 13-3 0,-1 15-3 15,-2 2-16-15,6 0-54 16,-7 7-10-16</inkml:trace>
  <inkml:trace contextRef="#ctx0" brushRef="#br1" timeOffset="188130">18490 15862 287 0,'0'0'6'0,"0"0"5"16,0 0 0-16,-8-10 2 0,8 10-2 15,0 0 0-15,-8 4 2 16,5 14 2-16,2 10-5 15,1 17-3-15,0 12-2 16,0 14-1-16,0 13 2 31,1 9-1-31,-1 2 0 0,0 2-3 0,-2-6 0 0,-7-3-2 16,-2-9 1-16,-3-4 1 0,-2-10-1 15,-1-7 1-15,0-7-1 16,1-6 1-16,1-5-1 16,2-6 3-16,-3-6-4 15,3-6 1-15,2-5-1 16,2-6 0-16,9-11 1 0,-12 13-1 15,12-13 0 1,0 0 0-16,0 0 0 0,0 0 0 16,0 0 0-16,11 0 0 15,7 0-1-15,10-2 1 0,11 0 0 16,13 1 0-16,15-3 0 15,16-1 1-15,15 1 0 16,20 3-1-16,11 1 1 16,11 2-1-16,9 6 0 0,14 2 1 15,6 1 0-15,13 2-1 16,13-1 2-1,16-5 0-15,19-7 0 0,25-2 1 16,19-8-1-16,20-5 1 0,12 1 0 16,8-1-1-16,-4 7 0 15,-12 4-1-15,-17 3-3 16,-23 0 0-16,-29 1-3 15,-29 2-2-15,-29-2-5 16,-25 0-12-16,-29 0-44 0,-16-14-19 31</inkml:trace>
  <inkml:trace contextRef="#ctx0" brushRef="#br1" timeOffset="195358">18225 10844 157 0,'0'0'7'0,"6"-22"3"15,0 2 4-15,7-9 3 16,1-7 1-16,9-8 1 0,2-9 0 16,10-7 1-16,0 2-7 15,9 3-2-15,1-1-4 16,1 6-3-16,0 3-1 0,-4 2 0 15,1 8-1-15,-6 0 0 16,3 3-1-16,-6 0 2 16,1-1-1-16,3 1 2 15,0-4 0-15,6 0 0 0,3-4 0 16,10 2 0-16,3-3 0 15,4 1-1-15,1-1 0 16,0 4 0-16,0 0-3 31,-6 1 2-31,0 4 0 0,-8-2-1 0,-8 2 0 0,1 0 0 16,-3 0 0-16,3-5-1 15,3-3 2-15,3-3-1 16,3-3 2-16,4 2-1 16,0-5 2-16,3 2-1 15,0-1-1-15,-3 7 1 0,0 3-1 16,-1 3 0-16,-2 2-1 15,0 2 0-15,1 3 0 32,-1 1 0-32,2 0-1 0,0 2 1 0,4-2-1 0,0 0 1 15,4 0 2-15,-1 3-2 16,1 0 2-16,4 3-1 31,-3 3 0-31,-1 4 0 0,-3 1 0 0,-1 3-1 0,1 7-1 16,0 0 1-16,0 1-2 15,1 4 2-15,1 0-1 16,4 0 0-1,3 0 1-15,3 3-1 0,-2 0 1 0,-1 5-1 16,-2-3 1-16,-3 3-1 16,-6 1 0-16,-10 1-1 15,-5 2 0 1,-4 1 0-16,-8 1-1 15,-1 1 2-15,-1 3-2 0,-1-2 1 0,1 3 1 16,2 3 0-16,4-1 0 16,-5 1 0-16,1 2 0 0,-6 0-1 15,-3 0 0-15,-5 3 0 16,-4-1 1-16,-5 2 0 15,-8-1-1-15,-1 1 1 16,-1 1 1-16,-5 2 0 0,0 0-1 16,-2 0 1-16,-1 0-1 15,3 0 0-15,-1 2 0 16,2-1 0-16,-1-1-1 15,-1 1 0-15,-2-3 1 0,1 3-2 16,-4 0 2 0,0 3-1-16,-4-1 1 0,-1 2 0 15,-6 2 0-15,0-3 0 16,2 1 0-16,-2-2 1 0,2-3-1 15,-2-6 0 1,3-1 0-16,1-2 0 16,5-3 0-16,-2 1 0 0,2 0 0 15,-1 3 0-15,1 2 0 0,-1 3-1 16,0 1 1-16,-3 3 0 15,-2 4 0-15,0-2 0 16,0 2-1-16,1 0 0 16,-1 0 1-16,0-4-1 0,2 1 1 15,2-3-1-15,2-1 1 16,0 1 0-16,-3-3-1 15,-2 0 1-15,0-2 0 16,-4 4 0-16,-4-1 0 0,-3 1 1 16,-4 1 0-16,-4-1-1 31,1 5 0-31,0-1 1 0,0 0-1 0,-1 0 0 15,4-2 1-15,2-1-2 16,0-4 1-16,2 1 0 0,0-3 0 16,-2-3 0-16,-1-2 0 15,-5 2 0-15,-4 1 0 16,-5 4 0-16,-7 0 0 0,-2 3 0 15,-4 0 0-15,6 3 0 16,-1-3 0-16,4-1 0 16,6-4 0-16,3-2 1 15,6-4-2-15,1 0 3 0,0-1-1 16,-3-1 0-16,1-1 1 15,-6 1 0-15,-4-1-1 16,-1 1 1 15,-4 0 0-31,1 0-1 0,0-2 0 0,2 1-1 0,0 0 1 0,4 2 0 16,-1-1-1-16,4 4 1 15,0 0-1-15,1 1 0 16,1 1 1-16,-4 1-1 16,-2 2 1-16,0 0-1 0,-3 1 1 15,-4 1-1-15,-3 1 1 16,-1 4-1-16,-6-1 1 47,-1 6-2-47,-1 0 1 0,-4 3-1 0,1-1 1 0,-5 3-1 0,1-1 1 0,-4 0-1 15,2-2 0-15,3-3-3 16,3-9-10-16,10-7-54 0,10 5-14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99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9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9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8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7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08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1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3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2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7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58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4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3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emf"/><Relationship Id="rId5" Type="http://schemas.openxmlformats.org/officeDocument/2006/relationships/image" Target="../media/image24.w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7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 &amp; 8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165520" y="172440"/>
              <a:ext cx="743760" cy="773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5800" y="163080"/>
                <a:ext cx="76716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967880" y="882360"/>
              <a:ext cx="957600" cy="818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7800" y="866520"/>
                <a:ext cx="983520" cy="84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1" name="Ink 450"/>
              <p14:cNvContentPartPr/>
              <p14:nvPr/>
            </p14:nvContentPartPr>
            <p14:xfrm>
              <a:off x="8213040" y="559080"/>
              <a:ext cx="596520" cy="1633320"/>
            </p14:xfrm>
          </p:contentPart>
        </mc:Choice>
        <mc:Fallback>
          <p:pic>
            <p:nvPicPr>
              <p:cNvPr id="451" name="Ink 4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9000" y="545040"/>
                <a:ext cx="621720" cy="166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46480" y="319320"/>
              <a:ext cx="7499520" cy="620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3520" y="310320"/>
                <a:ext cx="7522920" cy="622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7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8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9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28800" y="66600"/>
              <a:ext cx="8922240" cy="620064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40" y="59760"/>
                <a:ext cx="8942400" cy="622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72000" y="5741640"/>
              <a:ext cx="105480" cy="14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720" y="5658840"/>
                <a:ext cx="1450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-337680" y="390600"/>
              <a:ext cx="9127800" cy="598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52800" y="382320"/>
                <a:ext cx="9151560" cy="60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1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8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9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0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73080" y="694800"/>
              <a:ext cx="8823960" cy="567648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40" y="682560"/>
                <a:ext cx="8850240" cy="570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292480" y="275760"/>
              <a:ext cx="6321600" cy="5918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4560" y="262440"/>
                <a:ext cx="6344640" cy="594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0080" y="179640"/>
              <a:ext cx="8766360" cy="6092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40" y="173520"/>
                <a:ext cx="8789760" cy="610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600" y="349920"/>
              <a:ext cx="8285400" cy="5266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0" y="340920"/>
                <a:ext cx="8315640" cy="52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2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222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5325" y="563563"/>
            <a:ext cx="4657725" cy="4756150"/>
          </a:xfrm>
          <a:custGeom>
            <a:avLst/>
            <a:gdLst>
              <a:gd name="T0" fmla="+- 0 8986 8986"/>
              <a:gd name="T1" fmla="*/ T0 w 12937"/>
              <a:gd name="T2" fmla="+- 0 1564 1564"/>
              <a:gd name="T3" fmla="*/ 1564 h 13213"/>
              <a:gd name="T4" fmla="+- 0 8986 8986"/>
              <a:gd name="T5" fmla="*/ T4 w 12937"/>
              <a:gd name="T6" fmla="+- 0 1564 1564"/>
              <a:gd name="T7" fmla="*/ 1564 h 13213"/>
              <a:gd name="T8" fmla="+- 0 8986 8986"/>
              <a:gd name="T9" fmla="*/ T8 w 12937"/>
              <a:gd name="T10" fmla="+- 0 1564 1564"/>
              <a:gd name="T11" fmla="*/ 1564 h 13213"/>
              <a:gd name="T12" fmla="+- 0 8986 8986"/>
              <a:gd name="T13" fmla="*/ T12 w 12937"/>
              <a:gd name="T14" fmla="+- 0 1564 1564"/>
              <a:gd name="T15" fmla="*/ 1564 h 13213"/>
              <a:gd name="T16" fmla="+- 0 8986 8986"/>
              <a:gd name="T17" fmla="*/ T16 w 12937"/>
              <a:gd name="T18" fmla="+- 0 1564 1564"/>
              <a:gd name="T19" fmla="*/ 1564 h 13213"/>
              <a:gd name="T20" fmla="+- 0 8986 8986"/>
              <a:gd name="T21" fmla="*/ T20 w 12937"/>
              <a:gd name="T22" fmla="+- 0 1564 1564"/>
              <a:gd name="T23" fmla="*/ 1564 h 13213"/>
              <a:gd name="T24" fmla="+- 0 21896 8986"/>
              <a:gd name="T25" fmla="*/ T24 w 12937"/>
              <a:gd name="T26" fmla="+- 0 14776 1564"/>
              <a:gd name="T27" fmla="*/ 14776 h 13213"/>
              <a:gd name="T28" fmla="+- 0 21922 8986"/>
              <a:gd name="T29" fmla="*/ T28 w 12937"/>
              <a:gd name="T30" fmla="+- 0 14776 1564"/>
              <a:gd name="T31" fmla="*/ 14776 h 13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2937" h="13213" extrusionOk="0">
                <a:moveTo>
                  <a:pt x="0" y="0"/>
                </a:moveTo>
                <a:lnTo>
                  <a:pt x="0" y="0"/>
                </a:lnTo>
              </a:path>
              <a:path w="12937" h="13213" extrusionOk="0">
                <a:moveTo>
                  <a:pt x="12910" y="13212"/>
                </a:moveTo>
                <a:cubicBezTo>
                  <a:pt x="12919" y="13212"/>
                  <a:pt x="12927" y="13212"/>
                  <a:pt x="12936" y="132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878</Words>
  <Application>Microsoft Office PowerPoint</Application>
  <PresentationFormat>On-screen Show (4:3)</PresentationFormat>
  <Paragraphs>434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Nodal analysis summary</vt:lpstr>
      <vt:lpstr>Nodal analysis example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Compartmentalization: Need for simplicity</vt:lpstr>
      <vt:lpstr>Thevenin’s Theorem</vt:lpstr>
      <vt:lpstr>Finding Vth, Rth</vt:lpstr>
      <vt:lpstr>Source/load</vt:lpstr>
      <vt:lpstr>PowerPoint Presentation</vt:lpstr>
      <vt:lpstr>Source/load</vt:lpstr>
      <vt:lpstr>Example</vt:lpstr>
      <vt:lpstr>Norton’s Theorem</vt:lpstr>
      <vt:lpstr>Finding Vth, Rth</vt:lpstr>
      <vt:lpstr>Example</vt:lpstr>
      <vt:lpstr>PowerPoint Presentation</vt:lpstr>
      <vt:lpstr>PowerPoint Presentation</vt:lpstr>
      <vt:lpstr>Power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797</cp:revision>
  <dcterms:created xsi:type="dcterms:W3CDTF">2010-03-26T00:11:49Z</dcterms:created>
  <dcterms:modified xsi:type="dcterms:W3CDTF">2018-04-25T19:50:55Z</dcterms:modified>
</cp:coreProperties>
</file>